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1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9FA1B-C253-2E48-BA67-6F85612E328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FCEC-8D1B-A441-8C56-D369C2C7A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3DA6-B24A-4440-80B5-1E46B143D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B03B1-DE73-FB4A-B44B-CF6EA1C7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0E53-B12A-8942-9C04-B5896563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804D-6E7C-5049-BB90-D56CAC27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D8D9E-6704-464B-BECF-31115C12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69B-14B1-6648-A4E7-9A8714B8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E6426-482D-E444-AC79-56D014041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EB5AB-C612-9045-9E90-BBF76DC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BA7A-2523-E74F-81B2-B926E6AB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F0B9E-F634-F446-8517-B6078158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812BB-2B73-074A-9496-CD281E6D5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EE7E9-751B-5B49-A622-FE8F1FB0F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AEEC9-2158-5A4B-8B0A-864377D9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8481-F01A-1A46-A577-12D7AE94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9A92-A830-F346-9AFD-AE11023D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3507-F6BA-CD4A-B848-3103072B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F91B-7B62-A546-9CD5-5D895700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9279-436E-B945-AA1F-F9A37E4A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C115-7E1F-6D40-B62E-B480EFE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F3C-EDF4-1646-8227-55145FF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0729-F8CC-4B49-B168-B6A8860A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3F06F-FF6C-D34D-8683-1DF5A3DF0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A4EBB-E044-2D48-ABDD-884436BF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E0A94-ADB2-C149-BD39-EAB59C7D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9410-A246-5E44-953A-9F115A96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1D6B-A4E4-4641-B1DF-6A633080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313D-B12A-C940-9CD6-32DE82178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34BCF-19B3-634B-932A-9E7E8D43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14E0-E27B-D544-B228-0E05F307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9ADBD-F26D-914F-B6A7-298D3774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AE08B-93C2-9942-8BEE-EC50621A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E90E-5555-2745-AA61-6B0C4461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86A5-5655-554B-AE71-6E0D3F9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ADC0-E40D-B042-9978-DC3CC3106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1CA2C-A89A-194B-8B41-0838927C3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CF29F-1B96-2C4E-9257-695D7C14B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1E1E7-74D2-7045-A58D-233E9DF7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3E26-1679-2D41-92C8-78AD21B8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6696C-F2B4-7740-BB71-C9F0B78F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101-8368-AE40-B3BB-B11B8051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B6137-EECA-7A4D-85C4-22809255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9CD81-642A-C84C-843C-51008FFC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DAE7A-238B-674E-98D7-0339D21A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772A9-D6AF-3349-ABAB-ABF83AA3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D25DC-2A08-DC4B-8D4B-ACB56352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48718-6D4B-F547-825D-90C990B9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3C56-85C5-7942-94FC-C4CEEF04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A194-5668-8F4E-A602-3433E19F9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B7E9-C77C-B243-99F5-8DAB87F29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55A28-BB12-B440-89F8-2CC353F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33AE-2B82-4742-8A89-D1B73CBE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9F22D-98E1-944A-9A40-33FC5347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4BE9-C173-F943-81FD-3116C21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6E675-BD80-8D4F-A0A5-FE2D28479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BE0B5-5C21-6246-ADCD-4EDE81C0D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BB8BB-D03A-624A-914C-98EE239D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B185-190E-0149-B089-3E3792D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55EAC-920D-F94C-ABAC-352B19B0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31615-E630-6E42-9002-64A9E146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0BE-A6B6-7A4B-B076-EE47A21D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D823-8F0A-764D-914A-9443AC074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1D16-9C99-8A41-BF22-101F52A9570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46AA8-2900-DA4A-A590-0D85ECCD2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735A-75CA-6E4E-98C2-9A8D93A8D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F4F0-B6D0-AE47-9A09-F34F8DE5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614A834-6D13-41E5-ADC7-07FFEC43C80D}"/>
              </a:ext>
            </a:extLst>
          </p:cNvPr>
          <p:cNvGrpSpPr/>
          <p:nvPr/>
        </p:nvGrpSpPr>
        <p:grpSpPr>
          <a:xfrm>
            <a:off x="2800201" y="543977"/>
            <a:ext cx="6728345" cy="6701051"/>
            <a:chOff x="2662438" y="-37847"/>
            <a:chExt cx="6728345" cy="6701051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BAA8F46-4D1C-4FD7-8FF3-1A1AEACA1B1A}"/>
                </a:ext>
              </a:extLst>
            </p:cNvPr>
            <p:cNvSpPr/>
            <p:nvPr/>
          </p:nvSpPr>
          <p:spPr>
            <a:xfrm>
              <a:off x="2662438" y="-37847"/>
              <a:ext cx="6728345" cy="6701051"/>
            </a:xfrm>
            <a:prstGeom prst="donut">
              <a:avLst>
                <a:gd name="adj" fmla="val 143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520AB4-676F-433F-AA99-27EDCCDAEA3B}"/>
                </a:ext>
              </a:extLst>
            </p:cNvPr>
            <p:cNvSpPr txBox="1"/>
            <p:nvPr/>
          </p:nvSpPr>
          <p:spPr>
            <a:xfrm rot="20991862">
              <a:off x="5031534" y="249142"/>
              <a:ext cx="146031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Professional Development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3BFBFB-4A42-4565-A8FB-47597C01F22A}"/>
                </a:ext>
              </a:extLst>
            </p:cNvPr>
            <p:cNvSpPr txBox="1"/>
            <p:nvPr/>
          </p:nvSpPr>
          <p:spPr>
            <a:xfrm rot="2474345">
              <a:off x="7359142" y="925508"/>
              <a:ext cx="13511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Programs &amp; Materials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DCAE3-AB32-447E-AE95-5B8DD9A87F60}"/>
                </a:ext>
              </a:extLst>
            </p:cNvPr>
            <p:cNvSpPr txBox="1"/>
            <p:nvPr/>
          </p:nvSpPr>
          <p:spPr>
            <a:xfrm rot="5793904">
              <a:off x="7895955" y="3559999"/>
              <a:ext cx="1947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Special Education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0BC130-389F-4095-A5AB-1BA7E1327B13}"/>
                </a:ext>
              </a:extLst>
            </p:cNvPr>
            <p:cNvSpPr txBox="1"/>
            <p:nvPr/>
          </p:nvSpPr>
          <p:spPr>
            <a:xfrm rot="9183374">
              <a:off x="6484721" y="5701407"/>
              <a:ext cx="13511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Motivation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71125-73BE-44CF-A0C4-DCD0218B1B1E}"/>
                </a:ext>
              </a:extLst>
            </p:cNvPr>
            <p:cNvSpPr txBox="1"/>
            <p:nvPr/>
          </p:nvSpPr>
          <p:spPr>
            <a:xfrm rot="12683043">
              <a:off x="4000697" y="5585526"/>
              <a:ext cx="13511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Leadership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C4DC16-860B-462D-9463-64AA632BBD77}"/>
                </a:ext>
              </a:extLst>
            </p:cNvPr>
            <p:cNvSpPr txBox="1"/>
            <p:nvPr/>
          </p:nvSpPr>
          <p:spPr>
            <a:xfrm rot="16015536">
              <a:off x="2394216" y="3400055"/>
              <a:ext cx="16059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Assessments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29B3D-B594-4612-AA63-43B5FE4C6E2A}"/>
                </a:ext>
              </a:extLst>
            </p:cNvPr>
            <p:cNvSpPr txBox="1"/>
            <p:nvPr/>
          </p:nvSpPr>
          <p:spPr>
            <a:xfrm rot="18478399">
              <a:off x="3172983" y="1298841"/>
              <a:ext cx="13511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81D08-5A3A-4D75-98B8-A954171471A7}"/>
              </a:ext>
            </a:extLst>
          </p:cNvPr>
          <p:cNvGrpSpPr/>
          <p:nvPr/>
        </p:nvGrpSpPr>
        <p:grpSpPr>
          <a:xfrm>
            <a:off x="3658748" y="1467642"/>
            <a:ext cx="4874502" cy="4756872"/>
            <a:chOff x="3658749" y="934243"/>
            <a:chExt cx="4874502" cy="4756872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B41C319-1F93-4753-B7FC-11E59365E29D}"/>
                </a:ext>
              </a:extLst>
            </p:cNvPr>
            <p:cNvSpPr/>
            <p:nvPr/>
          </p:nvSpPr>
          <p:spPr>
            <a:xfrm>
              <a:off x="3658749" y="934243"/>
              <a:ext cx="4874502" cy="4756872"/>
            </a:xfrm>
            <a:prstGeom prst="donut">
              <a:avLst>
                <a:gd name="adj" fmla="val 2060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053C9-1944-4D3C-8859-C56AC766512F}"/>
                </a:ext>
              </a:extLst>
            </p:cNvPr>
            <p:cNvSpPr txBox="1"/>
            <p:nvPr/>
          </p:nvSpPr>
          <p:spPr>
            <a:xfrm>
              <a:off x="5351047" y="1298841"/>
              <a:ext cx="13511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Curriculum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1E6AC4-2615-4EF7-9EEA-9DF5CD50031C}"/>
                </a:ext>
              </a:extLst>
            </p:cNvPr>
            <p:cNvSpPr txBox="1"/>
            <p:nvPr/>
          </p:nvSpPr>
          <p:spPr>
            <a:xfrm rot="15355332">
              <a:off x="3713190" y="3774803"/>
              <a:ext cx="135727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Amount of </a:t>
              </a:r>
            </a:p>
            <a:p>
              <a:r>
                <a:rPr lang="en-US" dirty="0"/>
                <a:t>Instruction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03E4E-BB92-4491-8812-1E145C594120}"/>
                </a:ext>
              </a:extLst>
            </p:cNvPr>
            <p:cNvSpPr txBox="1"/>
            <p:nvPr/>
          </p:nvSpPr>
          <p:spPr>
            <a:xfrm rot="5811215">
              <a:off x="6946220" y="3568723"/>
              <a:ext cx="19624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Quality of Teaching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CD65526-36B5-47EF-83E8-65BA8290AB02}"/>
              </a:ext>
            </a:extLst>
          </p:cNvPr>
          <p:cNvSpPr/>
          <p:nvPr/>
        </p:nvSpPr>
        <p:spPr>
          <a:xfrm>
            <a:off x="4720854" y="2492180"/>
            <a:ext cx="2758502" cy="2661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8CBAF0FD-00DA-AD40-8B7A-FFD4E4D9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10" y="3140396"/>
            <a:ext cx="2365928" cy="13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Reading Achievement</dc:title>
  <dc:creator>Shanahan, Timothy E</dc:creator>
  <cp:lastModifiedBy>Timothy Shanahan</cp:lastModifiedBy>
  <cp:revision>7</cp:revision>
  <dcterms:created xsi:type="dcterms:W3CDTF">2020-05-16T23:21:16Z</dcterms:created>
  <dcterms:modified xsi:type="dcterms:W3CDTF">2023-04-26T17:20:27Z</dcterms:modified>
</cp:coreProperties>
</file>