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4ACD6-535B-4608-8A0B-1D1CC31C202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A81368B-1442-4EE1-92AD-827446BD6601}">
      <dgm:prSet/>
      <dgm:spPr/>
      <dgm:t>
        <a:bodyPr/>
        <a:lstStyle/>
        <a:p>
          <a:r>
            <a:rPr lang="en-US"/>
            <a:t>Secondary teachers need to be able to recognize or figure out how well students can read (triage)</a:t>
          </a:r>
        </a:p>
      </dgm:t>
    </dgm:pt>
    <dgm:pt modelId="{6A7E99B2-F0D2-48F1-871A-A4D0A33037AB}" type="parTrans" cxnId="{788FC44D-9F7A-413E-8EFE-C8103CB613DE}">
      <dgm:prSet/>
      <dgm:spPr/>
      <dgm:t>
        <a:bodyPr/>
        <a:lstStyle/>
        <a:p>
          <a:endParaRPr lang="en-US"/>
        </a:p>
      </dgm:t>
    </dgm:pt>
    <dgm:pt modelId="{BAADF062-361D-4EE9-8702-D12694434D07}" type="sibTrans" cxnId="{788FC44D-9F7A-413E-8EFE-C8103CB613DE}">
      <dgm:prSet/>
      <dgm:spPr/>
      <dgm:t>
        <a:bodyPr/>
        <a:lstStyle/>
        <a:p>
          <a:endParaRPr lang="en-US"/>
        </a:p>
      </dgm:t>
    </dgm:pt>
    <dgm:pt modelId="{B719C310-3AF9-407F-8E4C-59C1FA0F9749}">
      <dgm:prSet/>
      <dgm:spPr/>
      <dgm:t>
        <a:bodyPr/>
        <a:lstStyle/>
        <a:p>
          <a:r>
            <a:rPr lang="en-US"/>
            <a:t>Three possible outcomes to this: </a:t>
          </a:r>
        </a:p>
      </dgm:t>
    </dgm:pt>
    <dgm:pt modelId="{1FAC931F-F104-4506-B814-A94D0DF09A3D}" type="parTrans" cxnId="{1F05E022-3B09-4DCE-82D0-A72977B92F00}">
      <dgm:prSet/>
      <dgm:spPr/>
      <dgm:t>
        <a:bodyPr/>
        <a:lstStyle/>
        <a:p>
          <a:endParaRPr lang="en-US"/>
        </a:p>
      </dgm:t>
    </dgm:pt>
    <dgm:pt modelId="{2095E8D0-D1B2-4C1F-A57C-76A11D77AF19}" type="sibTrans" cxnId="{1F05E022-3B09-4DCE-82D0-A72977B92F00}">
      <dgm:prSet/>
      <dgm:spPr/>
      <dgm:t>
        <a:bodyPr/>
        <a:lstStyle/>
        <a:p>
          <a:endParaRPr lang="en-US"/>
        </a:p>
      </dgm:t>
    </dgm:pt>
    <dgm:pt modelId="{95C64F07-808D-4368-B836-83BA9C824D92}">
      <dgm:prSet/>
      <dgm:spPr/>
      <dgm:t>
        <a:bodyPr/>
        <a:lstStyle/>
        <a:p>
          <a:r>
            <a:rPr lang="en-US"/>
            <a:t>(a) student can read appropriate grade level text</a:t>
          </a:r>
        </a:p>
      </dgm:t>
    </dgm:pt>
    <dgm:pt modelId="{B9977345-9D80-4CF4-B045-2ACAB0459411}" type="parTrans" cxnId="{45E59427-5973-4259-B12F-9D92091DBAA9}">
      <dgm:prSet/>
      <dgm:spPr/>
      <dgm:t>
        <a:bodyPr/>
        <a:lstStyle/>
        <a:p>
          <a:endParaRPr lang="en-US"/>
        </a:p>
      </dgm:t>
    </dgm:pt>
    <dgm:pt modelId="{E25211EF-24CC-45BD-80C1-95F4E1B4F8F5}" type="sibTrans" cxnId="{45E59427-5973-4259-B12F-9D92091DBAA9}">
      <dgm:prSet/>
      <dgm:spPr/>
      <dgm:t>
        <a:bodyPr/>
        <a:lstStyle/>
        <a:p>
          <a:endParaRPr lang="en-US"/>
        </a:p>
      </dgm:t>
    </dgm:pt>
    <dgm:pt modelId="{CD3D83CD-3C35-4E22-83DD-4E721FC7F9D9}">
      <dgm:prSet/>
      <dgm:spPr/>
      <dgm:t>
        <a:bodyPr/>
        <a:lstStyle/>
        <a:p>
          <a:r>
            <a:rPr lang="en-US"/>
            <a:t>(b) student is below level (but 3</a:t>
          </a:r>
          <a:r>
            <a:rPr lang="en-US" baseline="30000"/>
            <a:t>rd</a:t>
          </a:r>
          <a:r>
            <a:rPr lang="en-US"/>
            <a:t> grade level or higher) </a:t>
          </a:r>
        </a:p>
      </dgm:t>
    </dgm:pt>
    <dgm:pt modelId="{D716431A-4B28-4FBF-AB26-494A0C0F903E}" type="parTrans" cxnId="{E407141E-E303-4888-893E-5A2A12543B37}">
      <dgm:prSet/>
      <dgm:spPr/>
      <dgm:t>
        <a:bodyPr/>
        <a:lstStyle/>
        <a:p>
          <a:endParaRPr lang="en-US"/>
        </a:p>
      </dgm:t>
    </dgm:pt>
    <dgm:pt modelId="{DFB33916-0701-4C82-98B3-35044A3C9EB0}" type="sibTrans" cxnId="{E407141E-E303-4888-893E-5A2A12543B37}">
      <dgm:prSet/>
      <dgm:spPr/>
      <dgm:t>
        <a:bodyPr/>
        <a:lstStyle/>
        <a:p>
          <a:endParaRPr lang="en-US"/>
        </a:p>
      </dgm:t>
    </dgm:pt>
    <dgm:pt modelId="{26A9E2DC-7FE8-47BC-BA76-7402DB96A4FD}">
      <dgm:prSet/>
      <dgm:spPr/>
      <dgm:t>
        <a:bodyPr/>
        <a:lstStyle/>
        <a:p>
          <a:r>
            <a:rPr lang="en-US"/>
            <a:t>(c) student reads less well than that</a:t>
          </a:r>
        </a:p>
      </dgm:t>
    </dgm:pt>
    <dgm:pt modelId="{60453AB4-7B6D-4BCD-B62B-851786D277EE}" type="parTrans" cxnId="{FE5E6B44-52CF-48A4-9D0C-F18FAB1F0C4A}">
      <dgm:prSet/>
      <dgm:spPr/>
      <dgm:t>
        <a:bodyPr/>
        <a:lstStyle/>
        <a:p>
          <a:endParaRPr lang="en-US"/>
        </a:p>
      </dgm:t>
    </dgm:pt>
    <dgm:pt modelId="{864FBF70-171B-4D90-8019-C272E0174245}" type="sibTrans" cxnId="{FE5E6B44-52CF-48A4-9D0C-F18FAB1F0C4A}">
      <dgm:prSet/>
      <dgm:spPr/>
      <dgm:t>
        <a:bodyPr/>
        <a:lstStyle/>
        <a:p>
          <a:endParaRPr lang="en-US"/>
        </a:p>
      </dgm:t>
    </dgm:pt>
    <dgm:pt modelId="{8713F672-C183-4E85-8E91-CCB31F60C335}" type="pres">
      <dgm:prSet presAssocID="{5DA4ACD6-535B-4608-8A0B-1D1CC31C202E}" presName="root" presStyleCnt="0">
        <dgm:presLayoutVars>
          <dgm:dir/>
          <dgm:resizeHandles val="exact"/>
        </dgm:presLayoutVars>
      </dgm:prSet>
      <dgm:spPr/>
    </dgm:pt>
    <dgm:pt modelId="{FDC78FBF-2900-4AE7-BDE5-D9AEA3E0FFB8}" type="pres">
      <dgm:prSet presAssocID="{4A81368B-1442-4EE1-92AD-827446BD6601}" presName="compNode" presStyleCnt="0"/>
      <dgm:spPr/>
    </dgm:pt>
    <dgm:pt modelId="{68DEFB6A-BD1C-4460-A26F-B06D427069AE}" type="pres">
      <dgm:prSet presAssocID="{4A81368B-1442-4EE1-92AD-827446BD6601}" presName="bgRect" presStyleLbl="bgShp" presStyleIdx="0" presStyleCnt="5"/>
      <dgm:spPr/>
    </dgm:pt>
    <dgm:pt modelId="{2D5A28C7-F6C0-4278-85AF-D11D620AA18B}" type="pres">
      <dgm:prSet presAssocID="{4A81368B-1442-4EE1-92AD-827446BD660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5D93D6E-F8CA-4989-82C8-4639AB7F7DC3}" type="pres">
      <dgm:prSet presAssocID="{4A81368B-1442-4EE1-92AD-827446BD6601}" presName="spaceRect" presStyleCnt="0"/>
      <dgm:spPr/>
    </dgm:pt>
    <dgm:pt modelId="{50439770-292B-47EB-ACD4-7B67067E20EB}" type="pres">
      <dgm:prSet presAssocID="{4A81368B-1442-4EE1-92AD-827446BD6601}" presName="parTx" presStyleLbl="revTx" presStyleIdx="0" presStyleCnt="5">
        <dgm:presLayoutVars>
          <dgm:chMax val="0"/>
          <dgm:chPref val="0"/>
        </dgm:presLayoutVars>
      </dgm:prSet>
      <dgm:spPr/>
    </dgm:pt>
    <dgm:pt modelId="{04AC10E8-1A7C-4A53-990F-292552897CBE}" type="pres">
      <dgm:prSet presAssocID="{BAADF062-361D-4EE9-8702-D12694434D07}" presName="sibTrans" presStyleCnt="0"/>
      <dgm:spPr/>
    </dgm:pt>
    <dgm:pt modelId="{508D0583-A1D4-46F0-9603-05B27E1DA45B}" type="pres">
      <dgm:prSet presAssocID="{B719C310-3AF9-407F-8E4C-59C1FA0F9749}" presName="compNode" presStyleCnt="0"/>
      <dgm:spPr/>
    </dgm:pt>
    <dgm:pt modelId="{6CEB82A7-8B71-426C-940D-0CD2A8B22B15}" type="pres">
      <dgm:prSet presAssocID="{B719C310-3AF9-407F-8E4C-59C1FA0F9749}" presName="bgRect" presStyleLbl="bgShp" presStyleIdx="1" presStyleCnt="5"/>
      <dgm:spPr/>
    </dgm:pt>
    <dgm:pt modelId="{25E9A5D0-8B48-4A8D-B89F-0380CCB87FBD}" type="pres">
      <dgm:prSet presAssocID="{B719C310-3AF9-407F-8E4C-59C1FA0F97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36C4F9A5-C42F-4031-AC2A-8868298E37AA}" type="pres">
      <dgm:prSet presAssocID="{B719C310-3AF9-407F-8E4C-59C1FA0F9749}" presName="spaceRect" presStyleCnt="0"/>
      <dgm:spPr/>
    </dgm:pt>
    <dgm:pt modelId="{B0293814-7238-41DE-9191-295E078F8914}" type="pres">
      <dgm:prSet presAssocID="{B719C310-3AF9-407F-8E4C-59C1FA0F9749}" presName="parTx" presStyleLbl="revTx" presStyleIdx="1" presStyleCnt="5">
        <dgm:presLayoutVars>
          <dgm:chMax val="0"/>
          <dgm:chPref val="0"/>
        </dgm:presLayoutVars>
      </dgm:prSet>
      <dgm:spPr/>
    </dgm:pt>
    <dgm:pt modelId="{D50D4119-B14A-4080-9E2A-513D01AD51B0}" type="pres">
      <dgm:prSet presAssocID="{2095E8D0-D1B2-4C1F-A57C-76A11D77AF19}" presName="sibTrans" presStyleCnt="0"/>
      <dgm:spPr/>
    </dgm:pt>
    <dgm:pt modelId="{503AFF12-7A9A-4572-97E8-ADBFEFF2FB6E}" type="pres">
      <dgm:prSet presAssocID="{95C64F07-808D-4368-B836-83BA9C824D92}" presName="compNode" presStyleCnt="0"/>
      <dgm:spPr/>
    </dgm:pt>
    <dgm:pt modelId="{0DDB3987-B549-4861-ADBA-8BF2BDA0C0BD}" type="pres">
      <dgm:prSet presAssocID="{95C64F07-808D-4368-B836-83BA9C824D92}" presName="bgRect" presStyleLbl="bgShp" presStyleIdx="2" presStyleCnt="5"/>
      <dgm:spPr/>
    </dgm:pt>
    <dgm:pt modelId="{7FEB66E4-6D9F-42E1-BB87-13806811BFE3}" type="pres">
      <dgm:prSet presAssocID="{95C64F07-808D-4368-B836-83BA9C824D9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98B6064-48FD-471F-8919-E4CB526BADCD}" type="pres">
      <dgm:prSet presAssocID="{95C64F07-808D-4368-B836-83BA9C824D92}" presName="spaceRect" presStyleCnt="0"/>
      <dgm:spPr/>
    </dgm:pt>
    <dgm:pt modelId="{34AECC9B-C92D-4B38-98C4-2D04C9315439}" type="pres">
      <dgm:prSet presAssocID="{95C64F07-808D-4368-B836-83BA9C824D92}" presName="parTx" presStyleLbl="revTx" presStyleIdx="2" presStyleCnt="5">
        <dgm:presLayoutVars>
          <dgm:chMax val="0"/>
          <dgm:chPref val="0"/>
        </dgm:presLayoutVars>
      </dgm:prSet>
      <dgm:spPr/>
    </dgm:pt>
    <dgm:pt modelId="{B90C972C-379F-4C5D-A9A7-3877A9B7016D}" type="pres">
      <dgm:prSet presAssocID="{E25211EF-24CC-45BD-80C1-95F4E1B4F8F5}" presName="sibTrans" presStyleCnt="0"/>
      <dgm:spPr/>
    </dgm:pt>
    <dgm:pt modelId="{A27B4B59-C993-4692-821E-4D51A55FA726}" type="pres">
      <dgm:prSet presAssocID="{CD3D83CD-3C35-4E22-83DD-4E721FC7F9D9}" presName="compNode" presStyleCnt="0"/>
      <dgm:spPr/>
    </dgm:pt>
    <dgm:pt modelId="{D531CC11-4772-4103-B68C-3BBB99C8D2BF}" type="pres">
      <dgm:prSet presAssocID="{CD3D83CD-3C35-4E22-83DD-4E721FC7F9D9}" presName="bgRect" presStyleLbl="bgShp" presStyleIdx="3" presStyleCnt="5"/>
      <dgm:spPr/>
    </dgm:pt>
    <dgm:pt modelId="{42FD86E3-4B7C-448A-A056-F6A761347A9B}" type="pres">
      <dgm:prSet presAssocID="{CD3D83CD-3C35-4E22-83DD-4E721FC7F9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D76A6E89-9BFB-43D4-91D8-ADA92ADCA74C}" type="pres">
      <dgm:prSet presAssocID="{CD3D83CD-3C35-4E22-83DD-4E721FC7F9D9}" presName="spaceRect" presStyleCnt="0"/>
      <dgm:spPr/>
    </dgm:pt>
    <dgm:pt modelId="{8E0816C6-ADBA-4991-896B-84DB36F67419}" type="pres">
      <dgm:prSet presAssocID="{CD3D83CD-3C35-4E22-83DD-4E721FC7F9D9}" presName="parTx" presStyleLbl="revTx" presStyleIdx="3" presStyleCnt="5">
        <dgm:presLayoutVars>
          <dgm:chMax val="0"/>
          <dgm:chPref val="0"/>
        </dgm:presLayoutVars>
      </dgm:prSet>
      <dgm:spPr/>
    </dgm:pt>
    <dgm:pt modelId="{CCE7F383-6C52-4F36-90A0-AFAC21E80780}" type="pres">
      <dgm:prSet presAssocID="{DFB33916-0701-4C82-98B3-35044A3C9EB0}" presName="sibTrans" presStyleCnt="0"/>
      <dgm:spPr/>
    </dgm:pt>
    <dgm:pt modelId="{77737DED-2AF0-49EF-A9B5-E4B4EC852810}" type="pres">
      <dgm:prSet presAssocID="{26A9E2DC-7FE8-47BC-BA76-7402DB96A4FD}" presName="compNode" presStyleCnt="0"/>
      <dgm:spPr/>
    </dgm:pt>
    <dgm:pt modelId="{648AD72B-E8AF-4026-AF26-39DB5549BA91}" type="pres">
      <dgm:prSet presAssocID="{26A9E2DC-7FE8-47BC-BA76-7402DB96A4FD}" presName="bgRect" presStyleLbl="bgShp" presStyleIdx="4" presStyleCnt="5"/>
      <dgm:spPr/>
    </dgm:pt>
    <dgm:pt modelId="{00DDCF05-0888-414A-A2D2-AB59824776E4}" type="pres">
      <dgm:prSet presAssocID="{26A9E2DC-7FE8-47BC-BA76-7402DB96A4F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5B88E7D-52CA-43E9-B62C-C0D02963D44E}" type="pres">
      <dgm:prSet presAssocID="{26A9E2DC-7FE8-47BC-BA76-7402DB96A4FD}" presName="spaceRect" presStyleCnt="0"/>
      <dgm:spPr/>
    </dgm:pt>
    <dgm:pt modelId="{45A5241F-4E1F-4FF1-8BD9-4370ACD0BB54}" type="pres">
      <dgm:prSet presAssocID="{26A9E2DC-7FE8-47BC-BA76-7402DB96A4F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09B9419-0571-4C2A-AC62-DA6D5BF5C731}" type="presOf" srcId="{CD3D83CD-3C35-4E22-83DD-4E721FC7F9D9}" destId="{8E0816C6-ADBA-4991-896B-84DB36F67419}" srcOrd="0" destOrd="0" presId="urn:microsoft.com/office/officeart/2018/2/layout/IconVerticalSolidList"/>
    <dgm:cxn modelId="{E407141E-E303-4888-893E-5A2A12543B37}" srcId="{5DA4ACD6-535B-4608-8A0B-1D1CC31C202E}" destId="{CD3D83CD-3C35-4E22-83DD-4E721FC7F9D9}" srcOrd="3" destOrd="0" parTransId="{D716431A-4B28-4FBF-AB26-494A0C0F903E}" sibTransId="{DFB33916-0701-4C82-98B3-35044A3C9EB0}"/>
    <dgm:cxn modelId="{A9866A1E-4C81-4C7C-9A3D-CBAD40904C67}" type="presOf" srcId="{5DA4ACD6-535B-4608-8A0B-1D1CC31C202E}" destId="{8713F672-C183-4E85-8E91-CCB31F60C335}" srcOrd="0" destOrd="0" presId="urn:microsoft.com/office/officeart/2018/2/layout/IconVerticalSolidList"/>
    <dgm:cxn modelId="{1F05E022-3B09-4DCE-82D0-A72977B92F00}" srcId="{5DA4ACD6-535B-4608-8A0B-1D1CC31C202E}" destId="{B719C310-3AF9-407F-8E4C-59C1FA0F9749}" srcOrd="1" destOrd="0" parTransId="{1FAC931F-F104-4506-B814-A94D0DF09A3D}" sibTransId="{2095E8D0-D1B2-4C1F-A57C-76A11D77AF19}"/>
    <dgm:cxn modelId="{45E59427-5973-4259-B12F-9D92091DBAA9}" srcId="{5DA4ACD6-535B-4608-8A0B-1D1CC31C202E}" destId="{95C64F07-808D-4368-B836-83BA9C824D92}" srcOrd="2" destOrd="0" parTransId="{B9977345-9D80-4CF4-B045-2ACAB0459411}" sibTransId="{E25211EF-24CC-45BD-80C1-95F4E1B4F8F5}"/>
    <dgm:cxn modelId="{FE5E6B44-52CF-48A4-9D0C-F18FAB1F0C4A}" srcId="{5DA4ACD6-535B-4608-8A0B-1D1CC31C202E}" destId="{26A9E2DC-7FE8-47BC-BA76-7402DB96A4FD}" srcOrd="4" destOrd="0" parTransId="{60453AB4-7B6D-4BCD-B62B-851786D277EE}" sibTransId="{864FBF70-171B-4D90-8019-C272E0174245}"/>
    <dgm:cxn modelId="{788FC44D-9F7A-413E-8EFE-C8103CB613DE}" srcId="{5DA4ACD6-535B-4608-8A0B-1D1CC31C202E}" destId="{4A81368B-1442-4EE1-92AD-827446BD6601}" srcOrd="0" destOrd="0" parTransId="{6A7E99B2-F0D2-48F1-871A-A4D0A33037AB}" sibTransId="{BAADF062-361D-4EE9-8702-D12694434D07}"/>
    <dgm:cxn modelId="{BABB5366-056E-49D2-A64E-D28514FD6E85}" type="presOf" srcId="{B719C310-3AF9-407F-8E4C-59C1FA0F9749}" destId="{B0293814-7238-41DE-9191-295E078F8914}" srcOrd="0" destOrd="0" presId="urn:microsoft.com/office/officeart/2018/2/layout/IconVerticalSolidList"/>
    <dgm:cxn modelId="{F914266D-A882-4BAD-A9B2-7A1166A74AFC}" type="presOf" srcId="{95C64F07-808D-4368-B836-83BA9C824D92}" destId="{34AECC9B-C92D-4B38-98C4-2D04C9315439}" srcOrd="0" destOrd="0" presId="urn:microsoft.com/office/officeart/2018/2/layout/IconVerticalSolidList"/>
    <dgm:cxn modelId="{8184BFB0-315F-4E30-993F-BA67970008B7}" type="presOf" srcId="{4A81368B-1442-4EE1-92AD-827446BD6601}" destId="{50439770-292B-47EB-ACD4-7B67067E20EB}" srcOrd="0" destOrd="0" presId="urn:microsoft.com/office/officeart/2018/2/layout/IconVerticalSolidList"/>
    <dgm:cxn modelId="{2087ADD4-57E7-40D8-821E-36E260DA1FD4}" type="presOf" srcId="{26A9E2DC-7FE8-47BC-BA76-7402DB96A4FD}" destId="{45A5241F-4E1F-4FF1-8BD9-4370ACD0BB54}" srcOrd="0" destOrd="0" presId="urn:microsoft.com/office/officeart/2018/2/layout/IconVerticalSolidList"/>
    <dgm:cxn modelId="{5D26BD92-7D93-4976-9724-8D4F81678444}" type="presParOf" srcId="{8713F672-C183-4E85-8E91-CCB31F60C335}" destId="{FDC78FBF-2900-4AE7-BDE5-D9AEA3E0FFB8}" srcOrd="0" destOrd="0" presId="urn:microsoft.com/office/officeart/2018/2/layout/IconVerticalSolidList"/>
    <dgm:cxn modelId="{9EA1B32E-E8DC-4859-B29E-2635AA5292FE}" type="presParOf" srcId="{FDC78FBF-2900-4AE7-BDE5-D9AEA3E0FFB8}" destId="{68DEFB6A-BD1C-4460-A26F-B06D427069AE}" srcOrd="0" destOrd="0" presId="urn:microsoft.com/office/officeart/2018/2/layout/IconVerticalSolidList"/>
    <dgm:cxn modelId="{2F83C95B-4E69-4B1C-9E2A-FDAABAC3C7E9}" type="presParOf" srcId="{FDC78FBF-2900-4AE7-BDE5-D9AEA3E0FFB8}" destId="{2D5A28C7-F6C0-4278-85AF-D11D620AA18B}" srcOrd="1" destOrd="0" presId="urn:microsoft.com/office/officeart/2018/2/layout/IconVerticalSolidList"/>
    <dgm:cxn modelId="{7BF82811-AE97-4D01-89BF-3C9F5D561A80}" type="presParOf" srcId="{FDC78FBF-2900-4AE7-BDE5-D9AEA3E0FFB8}" destId="{45D93D6E-F8CA-4989-82C8-4639AB7F7DC3}" srcOrd="2" destOrd="0" presId="urn:microsoft.com/office/officeart/2018/2/layout/IconVerticalSolidList"/>
    <dgm:cxn modelId="{8BFFEE9E-92B4-49E2-82C5-1E9D1BF60E84}" type="presParOf" srcId="{FDC78FBF-2900-4AE7-BDE5-D9AEA3E0FFB8}" destId="{50439770-292B-47EB-ACD4-7B67067E20EB}" srcOrd="3" destOrd="0" presId="urn:microsoft.com/office/officeart/2018/2/layout/IconVerticalSolidList"/>
    <dgm:cxn modelId="{3216890A-CC37-42FF-B29B-56ED02F6E5F6}" type="presParOf" srcId="{8713F672-C183-4E85-8E91-CCB31F60C335}" destId="{04AC10E8-1A7C-4A53-990F-292552897CBE}" srcOrd="1" destOrd="0" presId="urn:microsoft.com/office/officeart/2018/2/layout/IconVerticalSolidList"/>
    <dgm:cxn modelId="{27EB6ECE-81BA-4FC3-A251-0B743A6D633E}" type="presParOf" srcId="{8713F672-C183-4E85-8E91-CCB31F60C335}" destId="{508D0583-A1D4-46F0-9603-05B27E1DA45B}" srcOrd="2" destOrd="0" presId="urn:microsoft.com/office/officeart/2018/2/layout/IconVerticalSolidList"/>
    <dgm:cxn modelId="{F3066835-D4D1-472B-93AE-8288A14C0404}" type="presParOf" srcId="{508D0583-A1D4-46F0-9603-05B27E1DA45B}" destId="{6CEB82A7-8B71-426C-940D-0CD2A8B22B15}" srcOrd="0" destOrd="0" presId="urn:microsoft.com/office/officeart/2018/2/layout/IconVerticalSolidList"/>
    <dgm:cxn modelId="{E8E0214B-E295-46C0-BDA8-00712DA6BEC0}" type="presParOf" srcId="{508D0583-A1D4-46F0-9603-05B27E1DA45B}" destId="{25E9A5D0-8B48-4A8D-B89F-0380CCB87FBD}" srcOrd="1" destOrd="0" presId="urn:microsoft.com/office/officeart/2018/2/layout/IconVerticalSolidList"/>
    <dgm:cxn modelId="{84425FEB-EBB9-4457-97E5-95FAAE2A1DCE}" type="presParOf" srcId="{508D0583-A1D4-46F0-9603-05B27E1DA45B}" destId="{36C4F9A5-C42F-4031-AC2A-8868298E37AA}" srcOrd="2" destOrd="0" presId="urn:microsoft.com/office/officeart/2018/2/layout/IconVerticalSolidList"/>
    <dgm:cxn modelId="{BD0724E3-47AC-47F5-AB99-72416F3F20AD}" type="presParOf" srcId="{508D0583-A1D4-46F0-9603-05B27E1DA45B}" destId="{B0293814-7238-41DE-9191-295E078F8914}" srcOrd="3" destOrd="0" presId="urn:microsoft.com/office/officeart/2018/2/layout/IconVerticalSolidList"/>
    <dgm:cxn modelId="{FB0F62B6-B02E-4136-85E8-162BF2D152A1}" type="presParOf" srcId="{8713F672-C183-4E85-8E91-CCB31F60C335}" destId="{D50D4119-B14A-4080-9E2A-513D01AD51B0}" srcOrd="3" destOrd="0" presId="urn:microsoft.com/office/officeart/2018/2/layout/IconVerticalSolidList"/>
    <dgm:cxn modelId="{4703AA47-A552-4E0C-9AAD-9D8169566CF4}" type="presParOf" srcId="{8713F672-C183-4E85-8E91-CCB31F60C335}" destId="{503AFF12-7A9A-4572-97E8-ADBFEFF2FB6E}" srcOrd="4" destOrd="0" presId="urn:microsoft.com/office/officeart/2018/2/layout/IconVerticalSolidList"/>
    <dgm:cxn modelId="{D9E259CE-3902-47DA-9A64-631A1FA6CA60}" type="presParOf" srcId="{503AFF12-7A9A-4572-97E8-ADBFEFF2FB6E}" destId="{0DDB3987-B549-4861-ADBA-8BF2BDA0C0BD}" srcOrd="0" destOrd="0" presId="urn:microsoft.com/office/officeart/2018/2/layout/IconVerticalSolidList"/>
    <dgm:cxn modelId="{455AEE0E-2746-4CAD-8879-3FACF3791013}" type="presParOf" srcId="{503AFF12-7A9A-4572-97E8-ADBFEFF2FB6E}" destId="{7FEB66E4-6D9F-42E1-BB87-13806811BFE3}" srcOrd="1" destOrd="0" presId="urn:microsoft.com/office/officeart/2018/2/layout/IconVerticalSolidList"/>
    <dgm:cxn modelId="{648659F8-941C-40FB-BA38-F15D69FF6A59}" type="presParOf" srcId="{503AFF12-7A9A-4572-97E8-ADBFEFF2FB6E}" destId="{D98B6064-48FD-471F-8919-E4CB526BADCD}" srcOrd="2" destOrd="0" presId="urn:microsoft.com/office/officeart/2018/2/layout/IconVerticalSolidList"/>
    <dgm:cxn modelId="{301B9147-2505-4F77-936B-BA3D00F5EFAE}" type="presParOf" srcId="{503AFF12-7A9A-4572-97E8-ADBFEFF2FB6E}" destId="{34AECC9B-C92D-4B38-98C4-2D04C9315439}" srcOrd="3" destOrd="0" presId="urn:microsoft.com/office/officeart/2018/2/layout/IconVerticalSolidList"/>
    <dgm:cxn modelId="{DC05932C-0414-4EB3-B78C-BD08CD7105E0}" type="presParOf" srcId="{8713F672-C183-4E85-8E91-CCB31F60C335}" destId="{B90C972C-379F-4C5D-A9A7-3877A9B7016D}" srcOrd="5" destOrd="0" presId="urn:microsoft.com/office/officeart/2018/2/layout/IconVerticalSolidList"/>
    <dgm:cxn modelId="{600615C0-3DAF-4E3E-B4DD-F8DB5AECA600}" type="presParOf" srcId="{8713F672-C183-4E85-8E91-CCB31F60C335}" destId="{A27B4B59-C993-4692-821E-4D51A55FA726}" srcOrd="6" destOrd="0" presId="urn:microsoft.com/office/officeart/2018/2/layout/IconVerticalSolidList"/>
    <dgm:cxn modelId="{462469CD-3FCB-4C10-B15C-2E35458851B3}" type="presParOf" srcId="{A27B4B59-C993-4692-821E-4D51A55FA726}" destId="{D531CC11-4772-4103-B68C-3BBB99C8D2BF}" srcOrd="0" destOrd="0" presId="urn:microsoft.com/office/officeart/2018/2/layout/IconVerticalSolidList"/>
    <dgm:cxn modelId="{4D97B0E8-D907-41A8-A6AF-E00968EEA981}" type="presParOf" srcId="{A27B4B59-C993-4692-821E-4D51A55FA726}" destId="{42FD86E3-4B7C-448A-A056-F6A761347A9B}" srcOrd="1" destOrd="0" presId="urn:microsoft.com/office/officeart/2018/2/layout/IconVerticalSolidList"/>
    <dgm:cxn modelId="{9446CB2D-E7BE-4682-8DFB-F3DE3A1CCF36}" type="presParOf" srcId="{A27B4B59-C993-4692-821E-4D51A55FA726}" destId="{D76A6E89-9BFB-43D4-91D8-ADA92ADCA74C}" srcOrd="2" destOrd="0" presId="urn:microsoft.com/office/officeart/2018/2/layout/IconVerticalSolidList"/>
    <dgm:cxn modelId="{44729469-6CAD-4F63-BDD7-E52A80A98016}" type="presParOf" srcId="{A27B4B59-C993-4692-821E-4D51A55FA726}" destId="{8E0816C6-ADBA-4991-896B-84DB36F67419}" srcOrd="3" destOrd="0" presId="urn:microsoft.com/office/officeart/2018/2/layout/IconVerticalSolidList"/>
    <dgm:cxn modelId="{BFF8A1C4-1C6A-4A8D-9E86-ED0E056D4805}" type="presParOf" srcId="{8713F672-C183-4E85-8E91-CCB31F60C335}" destId="{CCE7F383-6C52-4F36-90A0-AFAC21E80780}" srcOrd="7" destOrd="0" presId="urn:microsoft.com/office/officeart/2018/2/layout/IconVerticalSolidList"/>
    <dgm:cxn modelId="{A54A509D-CD02-4C9B-B042-87D6A433C259}" type="presParOf" srcId="{8713F672-C183-4E85-8E91-CCB31F60C335}" destId="{77737DED-2AF0-49EF-A9B5-E4B4EC852810}" srcOrd="8" destOrd="0" presId="urn:microsoft.com/office/officeart/2018/2/layout/IconVerticalSolidList"/>
    <dgm:cxn modelId="{2C096FCD-27A5-4795-B59D-AF0B351B5EA9}" type="presParOf" srcId="{77737DED-2AF0-49EF-A9B5-E4B4EC852810}" destId="{648AD72B-E8AF-4026-AF26-39DB5549BA91}" srcOrd="0" destOrd="0" presId="urn:microsoft.com/office/officeart/2018/2/layout/IconVerticalSolidList"/>
    <dgm:cxn modelId="{B0CAD1CE-1694-494A-B7B8-D1FAAAB3D8C9}" type="presParOf" srcId="{77737DED-2AF0-49EF-A9B5-E4B4EC852810}" destId="{00DDCF05-0888-414A-A2D2-AB59824776E4}" srcOrd="1" destOrd="0" presId="urn:microsoft.com/office/officeart/2018/2/layout/IconVerticalSolidList"/>
    <dgm:cxn modelId="{DCFEC445-65BA-4F45-970F-5612D027CFDB}" type="presParOf" srcId="{77737DED-2AF0-49EF-A9B5-E4B4EC852810}" destId="{35B88E7D-52CA-43E9-B62C-C0D02963D44E}" srcOrd="2" destOrd="0" presId="urn:microsoft.com/office/officeart/2018/2/layout/IconVerticalSolidList"/>
    <dgm:cxn modelId="{E49C2747-4C12-43BE-95A8-CC4AD21CC934}" type="presParOf" srcId="{77737DED-2AF0-49EF-A9B5-E4B4EC852810}" destId="{45A5241F-4E1F-4FF1-8BD9-4370ACD0BB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66406D-98D0-4E49-B87D-1E4BA3AF793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519269D-800D-4A5D-A093-8655254153DC}">
      <dgm:prSet/>
      <dgm:spPr/>
      <dgm:t>
        <a:bodyPr/>
        <a:lstStyle/>
        <a:p>
          <a:r>
            <a:rPr lang="en-US" dirty="0"/>
            <a:t>If a, then the kinds of complex text support discussed previously may still be useful</a:t>
          </a:r>
        </a:p>
      </dgm:t>
    </dgm:pt>
    <dgm:pt modelId="{2AFB9320-C278-4167-BCB5-89E0FFDBFD19}" type="parTrans" cxnId="{FB636E9A-1114-4F54-97AC-9A965EF451F0}">
      <dgm:prSet/>
      <dgm:spPr/>
      <dgm:t>
        <a:bodyPr/>
        <a:lstStyle/>
        <a:p>
          <a:endParaRPr lang="en-US"/>
        </a:p>
      </dgm:t>
    </dgm:pt>
    <dgm:pt modelId="{F1FF1F7D-7FAE-4DBF-AABC-F4D7207A6834}" type="sibTrans" cxnId="{FB636E9A-1114-4F54-97AC-9A965EF451F0}">
      <dgm:prSet/>
      <dgm:spPr/>
      <dgm:t>
        <a:bodyPr/>
        <a:lstStyle/>
        <a:p>
          <a:endParaRPr lang="en-US"/>
        </a:p>
      </dgm:t>
    </dgm:pt>
    <dgm:pt modelId="{3EDD30A5-13A8-4C12-AD20-D4BEF6527568}">
      <dgm:prSet/>
      <dgm:spPr/>
      <dgm:t>
        <a:bodyPr/>
        <a:lstStyle/>
        <a:p>
          <a:r>
            <a:rPr lang="en-US" dirty="0"/>
            <a:t>If b, then scaffoldings are essential, they need to be supplemented with appropriate fluency work (student should be referred)</a:t>
          </a:r>
        </a:p>
      </dgm:t>
    </dgm:pt>
    <dgm:pt modelId="{24750459-5744-449B-B782-F43BE341CAF4}" type="parTrans" cxnId="{9F189873-9532-43B7-95EE-818CE99F9B06}">
      <dgm:prSet/>
      <dgm:spPr/>
      <dgm:t>
        <a:bodyPr/>
        <a:lstStyle/>
        <a:p>
          <a:endParaRPr lang="en-US"/>
        </a:p>
      </dgm:t>
    </dgm:pt>
    <dgm:pt modelId="{1ACAA73F-B115-4AE8-9358-15DAAE206430}" type="sibTrans" cxnId="{9F189873-9532-43B7-95EE-818CE99F9B06}">
      <dgm:prSet/>
      <dgm:spPr/>
      <dgm:t>
        <a:bodyPr/>
        <a:lstStyle/>
        <a:p>
          <a:endParaRPr lang="en-US"/>
        </a:p>
      </dgm:t>
    </dgm:pt>
    <dgm:pt modelId="{702CFADA-37A8-474F-B52B-AC7E42BE6D4A}">
      <dgm:prSet/>
      <dgm:spPr/>
      <dgm:t>
        <a:bodyPr/>
        <a:lstStyle/>
        <a:p>
          <a:r>
            <a:rPr lang="en-US" dirty="0"/>
            <a:t>If c, it is essential that the student receive remedial reading support – teacher should also have some alternatives to reading for this student</a:t>
          </a:r>
        </a:p>
      </dgm:t>
    </dgm:pt>
    <dgm:pt modelId="{2DA053B0-F308-48C7-806D-248BF57BA794}" type="parTrans" cxnId="{CD38E884-CAD7-43AB-A464-5BAE7BE53677}">
      <dgm:prSet/>
      <dgm:spPr/>
      <dgm:t>
        <a:bodyPr/>
        <a:lstStyle/>
        <a:p>
          <a:endParaRPr lang="en-US"/>
        </a:p>
      </dgm:t>
    </dgm:pt>
    <dgm:pt modelId="{C6DFAEDF-281C-44F7-9187-67D5B2D4EABA}" type="sibTrans" cxnId="{CD38E884-CAD7-43AB-A464-5BAE7BE53677}">
      <dgm:prSet/>
      <dgm:spPr/>
      <dgm:t>
        <a:bodyPr/>
        <a:lstStyle/>
        <a:p>
          <a:endParaRPr lang="en-US"/>
        </a:p>
      </dgm:t>
    </dgm:pt>
    <dgm:pt modelId="{3430DC34-EEA3-054F-969E-067E74AB69D1}" type="pres">
      <dgm:prSet presAssocID="{6266406D-98D0-4E49-B87D-1E4BA3AF793F}" presName="linear" presStyleCnt="0">
        <dgm:presLayoutVars>
          <dgm:animLvl val="lvl"/>
          <dgm:resizeHandles val="exact"/>
        </dgm:presLayoutVars>
      </dgm:prSet>
      <dgm:spPr/>
    </dgm:pt>
    <dgm:pt modelId="{EE3CC521-98BE-0943-B3DF-1D8345AEF39D}" type="pres">
      <dgm:prSet presAssocID="{C519269D-800D-4A5D-A093-8655254153D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011406-D13D-7E46-BF21-21AEE19F1533}" type="pres">
      <dgm:prSet presAssocID="{F1FF1F7D-7FAE-4DBF-AABC-F4D7207A6834}" presName="spacer" presStyleCnt="0"/>
      <dgm:spPr/>
    </dgm:pt>
    <dgm:pt modelId="{74674BBC-FDAD-964C-A004-23EC5EBBD5CF}" type="pres">
      <dgm:prSet presAssocID="{3EDD30A5-13A8-4C12-AD20-D4BEF652756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A4D466E-17E5-6B49-8824-7C697A41E690}" type="pres">
      <dgm:prSet presAssocID="{1ACAA73F-B115-4AE8-9358-15DAAE206430}" presName="spacer" presStyleCnt="0"/>
      <dgm:spPr/>
    </dgm:pt>
    <dgm:pt modelId="{C3682A1E-6C6F-BF46-8B09-9C2DF017B886}" type="pres">
      <dgm:prSet presAssocID="{702CFADA-37A8-474F-B52B-AC7E42BE6D4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5EFBD29-8FD2-1F4C-B6F4-8031684FE8F5}" type="presOf" srcId="{702CFADA-37A8-474F-B52B-AC7E42BE6D4A}" destId="{C3682A1E-6C6F-BF46-8B09-9C2DF017B886}" srcOrd="0" destOrd="0" presId="urn:microsoft.com/office/officeart/2005/8/layout/vList2"/>
    <dgm:cxn modelId="{3E09FB2D-014D-E249-A32F-C33B218D7A34}" type="presOf" srcId="{3EDD30A5-13A8-4C12-AD20-D4BEF6527568}" destId="{74674BBC-FDAD-964C-A004-23EC5EBBD5CF}" srcOrd="0" destOrd="0" presId="urn:microsoft.com/office/officeart/2005/8/layout/vList2"/>
    <dgm:cxn modelId="{B8DB7C3B-1D8C-6347-9D22-C1E13AA12A76}" type="presOf" srcId="{C519269D-800D-4A5D-A093-8655254153DC}" destId="{EE3CC521-98BE-0943-B3DF-1D8345AEF39D}" srcOrd="0" destOrd="0" presId="urn:microsoft.com/office/officeart/2005/8/layout/vList2"/>
    <dgm:cxn modelId="{9F189873-9532-43B7-95EE-818CE99F9B06}" srcId="{6266406D-98D0-4E49-B87D-1E4BA3AF793F}" destId="{3EDD30A5-13A8-4C12-AD20-D4BEF6527568}" srcOrd="1" destOrd="0" parTransId="{24750459-5744-449B-B782-F43BE341CAF4}" sibTransId="{1ACAA73F-B115-4AE8-9358-15DAAE206430}"/>
    <dgm:cxn modelId="{CD38E884-CAD7-43AB-A464-5BAE7BE53677}" srcId="{6266406D-98D0-4E49-B87D-1E4BA3AF793F}" destId="{702CFADA-37A8-474F-B52B-AC7E42BE6D4A}" srcOrd="2" destOrd="0" parTransId="{2DA053B0-F308-48C7-806D-248BF57BA794}" sibTransId="{C6DFAEDF-281C-44F7-9187-67D5B2D4EABA}"/>
    <dgm:cxn modelId="{FB636E9A-1114-4F54-97AC-9A965EF451F0}" srcId="{6266406D-98D0-4E49-B87D-1E4BA3AF793F}" destId="{C519269D-800D-4A5D-A093-8655254153DC}" srcOrd="0" destOrd="0" parTransId="{2AFB9320-C278-4167-BCB5-89E0FFDBFD19}" sibTransId="{F1FF1F7D-7FAE-4DBF-AABC-F4D7207A6834}"/>
    <dgm:cxn modelId="{830341C9-5B44-8C47-B811-84EA31C06CF7}" type="presOf" srcId="{6266406D-98D0-4E49-B87D-1E4BA3AF793F}" destId="{3430DC34-EEA3-054F-969E-067E74AB69D1}" srcOrd="0" destOrd="0" presId="urn:microsoft.com/office/officeart/2005/8/layout/vList2"/>
    <dgm:cxn modelId="{6F79E5B9-12DC-A543-A8E0-3811619888B0}" type="presParOf" srcId="{3430DC34-EEA3-054F-969E-067E74AB69D1}" destId="{EE3CC521-98BE-0943-B3DF-1D8345AEF39D}" srcOrd="0" destOrd="0" presId="urn:microsoft.com/office/officeart/2005/8/layout/vList2"/>
    <dgm:cxn modelId="{00FDEF58-6735-6B47-8488-01D716B700FE}" type="presParOf" srcId="{3430DC34-EEA3-054F-969E-067E74AB69D1}" destId="{07011406-D13D-7E46-BF21-21AEE19F1533}" srcOrd="1" destOrd="0" presId="urn:microsoft.com/office/officeart/2005/8/layout/vList2"/>
    <dgm:cxn modelId="{A0C95F16-82DB-7348-9BE3-776078B39A8F}" type="presParOf" srcId="{3430DC34-EEA3-054F-969E-067E74AB69D1}" destId="{74674BBC-FDAD-964C-A004-23EC5EBBD5CF}" srcOrd="2" destOrd="0" presId="urn:microsoft.com/office/officeart/2005/8/layout/vList2"/>
    <dgm:cxn modelId="{2F7027F7-C9E9-1F4C-B258-A806775D888D}" type="presParOf" srcId="{3430DC34-EEA3-054F-969E-067E74AB69D1}" destId="{AA4D466E-17E5-6B49-8824-7C697A41E690}" srcOrd="3" destOrd="0" presId="urn:microsoft.com/office/officeart/2005/8/layout/vList2"/>
    <dgm:cxn modelId="{3906CEF9-D05B-2341-B727-7DD56F034244}" type="presParOf" srcId="{3430DC34-EEA3-054F-969E-067E74AB69D1}" destId="{C3682A1E-6C6F-BF46-8B09-9C2DF017B8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55BF35-B64A-4312-9A4A-7C52D0377C8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FDDBFB4-3054-4DCA-8A87-480F4B1F2554}">
      <dgm:prSet custT="1"/>
      <dgm:spPr/>
      <dgm:t>
        <a:bodyPr/>
        <a:lstStyle/>
        <a:p>
          <a:r>
            <a:rPr lang="en-US" sz="1800" dirty="0"/>
            <a:t>Secondary teachers should have knowledge of the reading process and the development of reading</a:t>
          </a:r>
        </a:p>
      </dgm:t>
    </dgm:pt>
    <dgm:pt modelId="{6A9E7E81-A92A-407E-9250-4BFFBCDE549B}" type="parTrans" cxnId="{9F727FFC-DABF-4FBD-AC69-938A8A174FAE}">
      <dgm:prSet/>
      <dgm:spPr/>
      <dgm:t>
        <a:bodyPr/>
        <a:lstStyle/>
        <a:p>
          <a:endParaRPr lang="en-US"/>
        </a:p>
      </dgm:t>
    </dgm:pt>
    <dgm:pt modelId="{EFFDED05-E9DF-4D80-9693-9A74822E41DE}" type="sibTrans" cxnId="{9F727FFC-DABF-4FBD-AC69-938A8A174FAE}">
      <dgm:prSet/>
      <dgm:spPr/>
      <dgm:t>
        <a:bodyPr/>
        <a:lstStyle/>
        <a:p>
          <a:endParaRPr lang="en-US"/>
        </a:p>
      </dgm:t>
    </dgm:pt>
    <dgm:pt modelId="{7DF2D4FC-603E-4E85-A04F-240321B51948}">
      <dgm:prSet custT="1"/>
      <dgm:spPr/>
      <dgm:t>
        <a:bodyPr/>
        <a:lstStyle/>
        <a:p>
          <a:r>
            <a:rPr lang="en-US" sz="1800" dirty="0"/>
            <a:t>They should know how to evaluate student reading ability generally and they should know how to find out how hard a text is</a:t>
          </a:r>
        </a:p>
      </dgm:t>
    </dgm:pt>
    <dgm:pt modelId="{E1461220-1874-463E-B8BA-28F2BC8BA968}" type="parTrans" cxnId="{30542990-E60A-4A48-A3DB-F95223D80915}">
      <dgm:prSet/>
      <dgm:spPr/>
      <dgm:t>
        <a:bodyPr/>
        <a:lstStyle/>
        <a:p>
          <a:endParaRPr lang="en-US"/>
        </a:p>
      </dgm:t>
    </dgm:pt>
    <dgm:pt modelId="{94DE7D91-45D5-4DCA-816A-C42F878D131F}" type="sibTrans" cxnId="{30542990-E60A-4A48-A3DB-F95223D80915}">
      <dgm:prSet/>
      <dgm:spPr/>
      <dgm:t>
        <a:bodyPr/>
        <a:lstStyle/>
        <a:p>
          <a:endParaRPr lang="en-US"/>
        </a:p>
      </dgm:t>
    </dgm:pt>
    <dgm:pt modelId="{E869516F-8E59-4E6B-80C9-948ABFC8E748}">
      <dgm:prSet custT="1"/>
      <dgm:spPr/>
      <dgm:t>
        <a:bodyPr/>
        <a:lstStyle/>
        <a:p>
          <a:r>
            <a:rPr lang="en-US" sz="1800" dirty="0"/>
            <a:t>They need to know how to scaffold student encounters with complex text, including fluency work</a:t>
          </a:r>
        </a:p>
      </dgm:t>
    </dgm:pt>
    <dgm:pt modelId="{6E3B56A0-7BE2-4B01-BDCE-434A4DA15523}" type="parTrans" cxnId="{69C9453B-3978-4FBA-A2F5-52F159CEAAC3}">
      <dgm:prSet/>
      <dgm:spPr/>
      <dgm:t>
        <a:bodyPr/>
        <a:lstStyle/>
        <a:p>
          <a:endParaRPr lang="en-US"/>
        </a:p>
      </dgm:t>
    </dgm:pt>
    <dgm:pt modelId="{1E8DF83E-F25A-40FE-88B2-3E054BE411DC}" type="sibTrans" cxnId="{69C9453B-3978-4FBA-A2F5-52F159CEAAC3}">
      <dgm:prSet/>
      <dgm:spPr/>
      <dgm:t>
        <a:bodyPr/>
        <a:lstStyle/>
        <a:p>
          <a:endParaRPr lang="en-US"/>
        </a:p>
      </dgm:t>
    </dgm:pt>
    <dgm:pt modelId="{24BF2312-4D96-4FDD-AB89-8840A854C759}">
      <dgm:prSet custT="1"/>
      <dgm:spPr/>
      <dgm:t>
        <a:bodyPr/>
        <a:lstStyle/>
        <a:p>
          <a:r>
            <a:rPr lang="en-US" sz="1800" dirty="0"/>
            <a:t>They need to know how to refer students for additional reading assistance</a:t>
          </a:r>
        </a:p>
      </dgm:t>
    </dgm:pt>
    <dgm:pt modelId="{C35AEFA6-7096-4F08-8580-45A1B1EEEBF6}" type="parTrans" cxnId="{D9789EBE-9534-44DB-A0B9-FDC73E1167E0}">
      <dgm:prSet/>
      <dgm:spPr/>
      <dgm:t>
        <a:bodyPr/>
        <a:lstStyle/>
        <a:p>
          <a:endParaRPr lang="en-US"/>
        </a:p>
      </dgm:t>
    </dgm:pt>
    <dgm:pt modelId="{ED401D17-5BFD-4B61-8E9C-AEC2F27A1233}" type="sibTrans" cxnId="{D9789EBE-9534-44DB-A0B9-FDC73E1167E0}">
      <dgm:prSet/>
      <dgm:spPr/>
      <dgm:t>
        <a:bodyPr/>
        <a:lstStyle/>
        <a:p>
          <a:endParaRPr lang="en-US"/>
        </a:p>
      </dgm:t>
    </dgm:pt>
    <dgm:pt modelId="{7B44CBF5-A583-4F44-B3B9-8D3C5E6F827A}">
      <dgm:prSet custT="1"/>
      <dgm:spPr/>
      <dgm:t>
        <a:bodyPr/>
        <a:lstStyle/>
        <a:p>
          <a:r>
            <a:rPr lang="en-US" sz="1800" dirty="0"/>
            <a:t>They need to know alternatives to reading for students in need of foundational reading skills (e.g., audio recordings, multiple texts) </a:t>
          </a:r>
        </a:p>
      </dgm:t>
    </dgm:pt>
    <dgm:pt modelId="{55201744-96CA-4331-8686-E62ED9464746}" type="parTrans" cxnId="{7440ADD7-5096-40C4-9C95-F304A5FB6659}">
      <dgm:prSet/>
      <dgm:spPr/>
      <dgm:t>
        <a:bodyPr/>
        <a:lstStyle/>
        <a:p>
          <a:endParaRPr lang="en-US"/>
        </a:p>
      </dgm:t>
    </dgm:pt>
    <dgm:pt modelId="{7C1E7F74-0511-49A1-8A4E-67F43F211519}" type="sibTrans" cxnId="{7440ADD7-5096-40C4-9C95-F304A5FB6659}">
      <dgm:prSet/>
      <dgm:spPr/>
      <dgm:t>
        <a:bodyPr/>
        <a:lstStyle/>
        <a:p>
          <a:endParaRPr lang="en-US"/>
        </a:p>
      </dgm:t>
    </dgm:pt>
    <dgm:pt modelId="{E7B18A95-DDAC-8E49-8A53-92C9BF4B66BF}" type="pres">
      <dgm:prSet presAssocID="{8D55BF35-B64A-4312-9A4A-7C52D0377C85}" presName="linear" presStyleCnt="0">
        <dgm:presLayoutVars>
          <dgm:animLvl val="lvl"/>
          <dgm:resizeHandles val="exact"/>
        </dgm:presLayoutVars>
      </dgm:prSet>
      <dgm:spPr/>
    </dgm:pt>
    <dgm:pt modelId="{C3397485-8D6B-3E40-B05F-071951549686}" type="pres">
      <dgm:prSet presAssocID="{EFDDBFB4-3054-4DCA-8A87-480F4B1F255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1DCB4A-61A3-204E-BFF5-553767E65C94}" type="pres">
      <dgm:prSet presAssocID="{EFFDED05-E9DF-4D80-9693-9A74822E41DE}" presName="spacer" presStyleCnt="0"/>
      <dgm:spPr/>
    </dgm:pt>
    <dgm:pt modelId="{03C5A9B8-26FA-5E4C-944A-77EC4A5F4A69}" type="pres">
      <dgm:prSet presAssocID="{7DF2D4FC-603E-4E85-A04F-240321B5194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7DA6032-A3D6-9647-8B7A-56517136DCFF}" type="pres">
      <dgm:prSet presAssocID="{94DE7D91-45D5-4DCA-816A-C42F878D131F}" presName="spacer" presStyleCnt="0"/>
      <dgm:spPr/>
    </dgm:pt>
    <dgm:pt modelId="{26762F5C-0A62-1E45-B3BB-CEC928248330}" type="pres">
      <dgm:prSet presAssocID="{E869516F-8E59-4E6B-80C9-948ABFC8E74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1EF32B5-BF87-5444-9BA1-4F21DDE3B484}" type="pres">
      <dgm:prSet presAssocID="{1E8DF83E-F25A-40FE-88B2-3E054BE411DC}" presName="spacer" presStyleCnt="0"/>
      <dgm:spPr/>
    </dgm:pt>
    <dgm:pt modelId="{107756A8-6455-1A47-B751-032C8DE86763}" type="pres">
      <dgm:prSet presAssocID="{24BF2312-4D96-4FDD-AB89-8840A854C75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B64EDAE-0805-384A-B4E5-64A04A9F4760}" type="pres">
      <dgm:prSet presAssocID="{ED401D17-5BFD-4B61-8E9C-AEC2F27A1233}" presName="spacer" presStyleCnt="0"/>
      <dgm:spPr/>
    </dgm:pt>
    <dgm:pt modelId="{13EC51FF-9108-FC4C-9EA5-9BD5F360A3CE}" type="pres">
      <dgm:prSet presAssocID="{7B44CBF5-A583-4F44-B3B9-8D3C5E6F827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CE08A0D-473B-FD4C-BB64-49716C08A03E}" type="presOf" srcId="{8D55BF35-B64A-4312-9A4A-7C52D0377C85}" destId="{E7B18A95-DDAC-8E49-8A53-92C9BF4B66BF}" srcOrd="0" destOrd="0" presId="urn:microsoft.com/office/officeart/2005/8/layout/vList2"/>
    <dgm:cxn modelId="{69C9453B-3978-4FBA-A2F5-52F159CEAAC3}" srcId="{8D55BF35-B64A-4312-9A4A-7C52D0377C85}" destId="{E869516F-8E59-4E6B-80C9-948ABFC8E748}" srcOrd="2" destOrd="0" parTransId="{6E3B56A0-7BE2-4B01-BDCE-434A4DA15523}" sibTransId="{1E8DF83E-F25A-40FE-88B2-3E054BE411DC}"/>
    <dgm:cxn modelId="{EBDE5E72-DAFF-4E43-AEEB-A818ED658911}" type="presOf" srcId="{EFDDBFB4-3054-4DCA-8A87-480F4B1F2554}" destId="{C3397485-8D6B-3E40-B05F-071951549686}" srcOrd="0" destOrd="0" presId="urn:microsoft.com/office/officeart/2005/8/layout/vList2"/>
    <dgm:cxn modelId="{30542990-E60A-4A48-A3DB-F95223D80915}" srcId="{8D55BF35-B64A-4312-9A4A-7C52D0377C85}" destId="{7DF2D4FC-603E-4E85-A04F-240321B51948}" srcOrd="1" destOrd="0" parTransId="{E1461220-1874-463E-B8BA-28F2BC8BA968}" sibTransId="{94DE7D91-45D5-4DCA-816A-C42F878D131F}"/>
    <dgm:cxn modelId="{D9789EBE-9534-44DB-A0B9-FDC73E1167E0}" srcId="{8D55BF35-B64A-4312-9A4A-7C52D0377C85}" destId="{24BF2312-4D96-4FDD-AB89-8840A854C759}" srcOrd="3" destOrd="0" parTransId="{C35AEFA6-7096-4F08-8580-45A1B1EEEBF6}" sibTransId="{ED401D17-5BFD-4B61-8E9C-AEC2F27A1233}"/>
    <dgm:cxn modelId="{7440ADD7-5096-40C4-9C95-F304A5FB6659}" srcId="{8D55BF35-B64A-4312-9A4A-7C52D0377C85}" destId="{7B44CBF5-A583-4F44-B3B9-8D3C5E6F827A}" srcOrd="4" destOrd="0" parTransId="{55201744-96CA-4331-8686-E62ED9464746}" sibTransId="{7C1E7F74-0511-49A1-8A4E-67F43F211519}"/>
    <dgm:cxn modelId="{063628E3-31E5-984C-97D9-10C1B58AF408}" type="presOf" srcId="{7DF2D4FC-603E-4E85-A04F-240321B51948}" destId="{03C5A9B8-26FA-5E4C-944A-77EC4A5F4A69}" srcOrd="0" destOrd="0" presId="urn:microsoft.com/office/officeart/2005/8/layout/vList2"/>
    <dgm:cxn modelId="{C8429AEA-740E-6848-8BA4-00D8FCC7B78F}" type="presOf" srcId="{E869516F-8E59-4E6B-80C9-948ABFC8E748}" destId="{26762F5C-0A62-1E45-B3BB-CEC928248330}" srcOrd="0" destOrd="0" presId="urn:microsoft.com/office/officeart/2005/8/layout/vList2"/>
    <dgm:cxn modelId="{D00CDFF7-7A0F-8943-8AB2-DD4E7DF9BB58}" type="presOf" srcId="{7B44CBF5-A583-4F44-B3B9-8D3C5E6F827A}" destId="{13EC51FF-9108-FC4C-9EA5-9BD5F360A3CE}" srcOrd="0" destOrd="0" presId="urn:microsoft.com/office/officeart/2005/8/layout/vList2"/>
    <dgm:cxn modelId="{AF5FAFFB-D1C9-1744-9F52-60A3AADA1E88}" type="presOf" srcId="{24BF2312-4D96-4FDD-AB89-8840A854C759}" destId="{107756A8-6455-1A47-B751-032C8DE86763}" srcOrd="0" destOrd="0" presId="urn:microsoft.com/office/officeart/2005/8/layout/vList2"/>
    <dgm:cxn modelId="{9F727FFC-DABF-4FBD-AC69-938A8A174FAE}" srcId="{8D55BF35-B64A-4312-9A4A-7C52D0377C85}" destId="{EFDDBFB4-3054-4DCA-8A87-480F4B1F2554}" srcOrd="0" destOrd="0" parTransId="{6A9E7E81-A92A-407E-9250-4BFFBCDE549B}" sibTransId="{EFFDED05-E9DF-4D80-9693-9A74822E41DE}"/>
    <dgm:cxn modelId="{5F9C2F36-2A0B-064E-896E-4108B3FED85F}" type="presParOf" srcId="{E7B18A95-DDAC-8E49-8A53-92C9BF4B66BF}" destId="{C3397485-8D6B-3E40-B05F-071951549686}" srcOrd="0" destOrd="0" presId="urn:microsoft.com/office/officeart/2005/8/layout/vList2"/>
    <dgm:cxn modelId="{125ECD13-5391-274B-8CCE-BBA04D396A79}" type="presParOf" srcId="{E7B18A95-DDAC-8E49-8A53-92C9BF4B66BF}" destId="{351DCB4A-61A3-204E-BFF5-553767E65C94}" srcOrd="1" destOrd="0" presId="urn:microsoft.com/office/officeart/2005/8/layout/vList2"/>
    <dgm:cxn modelId="{04D2B4B3-0C42-5140-B977-7DAEEEAFBEFC}" type="presParOf" srcId="{E7B18A95-DDAC-8E49-8A53-92C9BF4B66BF}" destId="{03C5A9B8-26FA-5E4C-944A-77EC4A5F4A69}" srcOrd="2" destOrd="0" presId="urn:microsoft.com/office/officeart/2005/8/layout/vList2"/>
    <dgm:cxn modelId="{AFF533B2-208D-AC45-8A66-276365DB98F6}" type="presParOf" srcId="{E7B18A95-DDAC-8E49-8A53-92C9BF4B66BF}" destId="{67DA6032-A3D6-9647-8B7A-56517136DCFF}" srcOrd="3" destOrd="0" presId="urn:microsoft.com/office/officeart/2005/8/layout/vList2"/>
    <dgm:cxn modelId="{D3B710F5-9132-4743-A70C-B82473B6BEAA}" type="presParOf" srcId="{E7B18A95-DDAC-8E49-8A53-92C9BF4B66BF}" destId="{26762F5C-0A62-1E45-B3BB-CEC928248330}" srcOrd="4" destOrd="0" presId="urn:microsoft.com/office/officeart/2005/8/layout/vList2"/>
    <dgm:cxn modelId="{8053E46A-12F7-BE49-B0C2-9B998C6C9B47}" type="presParOf" srcId="{E7B18A95-DDAC-8E49-8A53-92C9BF4B66BF}" destId="{E1EF32B5-BF87-5444-9BA1-4F21DDE3B484}" srcOrd="5" destOrd="0" presId="urn:microsoft.com/office/officeart/2005/8/layout/vList2"/>
    <dgm:cxn modelId="{AD2DB3CA-60D2-EA44-83F9-682339ACA941}" type="presParOf" srcId="{E7B18A95-DDAC-8E49-8A53-92C9BF4B66BF}" destId="{107756A8-6455-1A47-B751-032C8DE86763}" srcOrd="6" destOrd="0" presId="urn:microsoft.com/office/officeart/2005/8/layout/vList2"/>
    <dgm:cxn modelId="{24A477E2-21B3-5A40-9B40-4CFC98E00D0E}" type="presParOf" srcId="{E7B18A95-DDAC-8E49-8A53-92C9BF4B66BF}" destId="{5B64EDAE-0805-384A-B4E5-64A04A9F4760}" srcOrd="7" destOrd="0" presId="urn:microsoft.com/office/officeart/2005/8/layout/vList2"/>
    <dgm:cxn modelId="{FA906E6D-4646-B644-ABEA-11DD28006398}" type="presParOf" srcId="{E7B18A95-DDAC-8E49-8A53-92C9BF4B66BF}" destId="{13EC51FF-9108-FC4C-9EA5-9BD5F360A3C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EFB6A-BD1C-4460-A26F-B06D427069AE}">
      <dsp:nvSpPr>
        <dsp:cNvPr id="0" name=""/>
        <dsp:cNvSpPr/>
      </dsp:nvSpPr>
      <dsp:spPr>
        <a:xfrm>
          <a:off x="0" y="4418"/>
          <a:ext cx="6248400" cy="9412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A28C7-F6C0-4278-85AF-D11D620AA18B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39770-292B-47EB-ACD4-7B67067E20EB}">
      <dsp:nvSpPr>
        <dsp:cNvPr id="0" name=""/>
        <dsp:cNvSpPr/>
      </dsp:nvSpPr>
      <dsp:spPr>
        <a:xfrm>
          <a:off x="1087129" y="4418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Secondary teachers need to be able to recognize or figure out how well students can read (triage)</a:t>
          </a:r>
        </a:p>
      </dsp:txBody>
      <dsp:txXfrm>
        <a:off x="1087129" y="4418"/>
        <a:ext cx="5161270" cy="941237"/>
      </dsp:txXfrm>
    </dsp:sp>
    <dsp:sp modelId="{6CEB82A7-8B71-426C-940D-0CD2A8B22B15}">
      <dsp:nvSpPr>
        <dsp:cNvPr id="0" name=""/>
        <dsp:cNvSpPr/>
      </dsp:nvSpPr>
      <dsp:spPr>
        <a:xfrm>
          <a:off x="0" y="1180965"/>
          <a:ext cx="6248400" cy="9412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9A5D0-8B48-4A8D-B89F-0380CCB87FBD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293814-7238-41DE-9191-295E078F8914}">
      <dsp:nvSpPr>
        <dsp:cNvPr id="0" name=""/>
        <dsp:cNvSpPr/>
      </dsp:nvSpPr>
      <dsp:spPr>
        <a:xfrm>
          <a:off x="1087129" y="1180965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Three possible outcomes to this: </a:t>
          </a:r>
        </a:p>
      </dsp:txBody>
      <dsp:txXfrm>
        <a:off x="1087129" y="1180965"/>
        <a:ext cx="5161270" cy="941237"/>
      </dsp:txXfrm>
    </dsp:sp>
    <dsp:sp modelId="{0DDB3987-B549-4861-ADBA-8BF2BDA0C0BD}">
      <dsp:nvSpPr>
        <dsp:cNvPr id="0" name=""/>
        <dsp:cNvSpPr/>
      </dsp:nvSpPr>
      <dsp:spPr>
        <a:xfrm>
          <a:off x="0" y="2357512"/>
          <a:ext cx="6248400" cy="9412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EB66E4-6D9F-42E1-BB87-13806811BFE3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ECC9B-C92D-4B38-98C4-2D04C9315439}">
      <dsp:nvSpPr>
        <dsp:cNvPr id="0" name=""/>
        <dsp:cNvSpPr/>
      </dsp:nvSpPr>
      <dsp:spPr>
        <a:xfrm>
          <a:off x="1087129" y="2357512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(a) student can read appropriate grade level text</a:t>
          </a:r>
        </a:p>
      </dsp:txBody>
      <dsp:txXfrm>
        <a:off x="1087129" y="2357512"/>
        <a:ext cx="5161270" cy="941237"/>
      </dsp:txXfrm>
    </dsp:sp>
    <dsp:sp modelId="{D531CC11-4772-4103-B68C-3BBB99C8D2BF}">
      <dsp:nvSpPr>
        <dsp:cNvPr id="0" name=""/>
        <dsp:cNvSpPr/>
      </dsp:nvSpPr>
      <dsp:spPr>
        <a:xfrm>
          <a:off x="0" y="3534059"/>
          <a:ext cx="6248400" cy="9412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FD86E3-4B7C-448A-A056-F6A761347A9B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816C6-ADBA-4991-896B-84DB36F67419}">
      <dsp:nvSpPr>
        <dsp:cNvPr id="0" name=""/>
        <dsp:cNvSpPr/>
      </dsp:nvSpPr>
      <dsp:spPr>
        <a:xfrm>
          <a:off x="1087129" y="3534059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(b) student is below level (but 3</a:t>
          </a:r>
          <a:r>
            <a:rPr lang="en-US" sz="1900" kern="1200" baseline="30000"/>
            <a:t>rd</a:t>
          </a:r>
          <a:r>
            <a:rPr lang="en-US" sz="1900" kern="1200"/>
            <a:t> grade level or higher) </a:t>
          </a:r>
        </a:p>
      </dsp:txBody>
      <dsp:txXfrm>
        <a:off x="1087129" y="3534059"/>
        <a:ext cx="5161270" cy="941237"/>
      </dsp:txXfrm>
    </dsp:sp>
    <dsp:sp modelId="{648AD72B-E8AF-4026-AF26-39DB5549BA91}">
      <dsp:nvSpPr>
        <dsp:cNvPr id="0" name=""/>
        <dsp:cNvSpPr/>
      </dsp:nvSpPr>
      <dsp:spPr>
        <a:xfrm>
          <a:off x="0" y="4710606"/>
          <a:ext cx="6248400" cy="94123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DCF05-0888-414A-A2D2-AB59824776E4}">
      <dsp:nvSpPr>
        <dsp:cNvPr id="0" name=""/>
        <dsp:cNvSpPr/>
      </dsp:nvSpPr>
      <dsp:spPr>
        <a:xfrm>
          <a:off x="284724" y="4922384"/>
          <a:ext cx="517680" cy="5176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5241F-4E1F-4FF1-8BD9-4370ACD0BB54}">
      <dsp:nvSpPr>
        <dsp:cNvPr id="0" name=""/>
        <dsp:cNvSpPr/>
      </dsp:nvSpPr>
      <dsp:spPr>
        <a:xfrm>
          <a:off x="1087129" y="4710606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(c) student reads less well than that</a:t>
          </a:r>
        </a:p>
      </dsp:txBody>
      <dsp:txXfrm>
        <a:off x="1087129" y="4710606"/>
        <a:ext cx="5161270" cy="941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CC521-98BE-0943-B3DF-1D8345AEF39D}">
      <dsp:nvSpPr>
        <dsp:cNvPr id="0" name=""/>
        <dsp:cNvSpPr/>
      </dsp:nvSpPr>
      <dsp:spPr>
        <a:xfrm>
          <a:off x="0" y="146810"/>
          <a:ext cx="5257800" cy="16909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a, then the kinds of complex text support discussed previously may still be useful</a:t>
          </a:r>
        </a:p>
      </dsp:txBody>
      <dsp:txXfrm>
        <a:off x="82545" y="229355"/>
        <a:ext cx="5092710" cy="1525852"/>
      </dsp:txXfrm>
    </dsp:sp>
    <dsp:sp modelId="{74674BBC-FDAD-964C-A004-23EC5EBBD5CF}">
      <dsp:nvSpPr>
        <dsp:cNvPr id="0" name=""/>
        <dsp:cNvSpPr/>
      </dsp:nvSpPr>
      <dsp:spPr>
        <a:xfrm>
          <a:off x="0" y="1906872"/>
          <a:ext cx="5257800" cy="169094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b, then scaffoldings are essential, they need to be supplemented with appropriate fluency work (student should be referred)</a:t>
          </a:r>
        </a:p>
      </dsp:txBody>
      <dsp:txXfrm>
        <a:off x="82545" y="1989417"/>
        <a:ext cx="5092710" cy="1525852"/>
      </dsp:txXfrm>
    </dsp:sp>
    <dsp:sp modelId="{C3682A1E-6C6F-BF46-8B09-9C2DF017B886}">
      <dsp:nvSpPr>
        <dsp:cNvPr id="0" name=""/>
        <dsp:cNvSpPr/>
      </dsp:nvSpPr>
      <dsp:spPr>
        <a:xfrm>
          <a:off x="0" y="3666935"/>
          <a:ext cx="5257800" cy="169094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c, it is essential that the student receive remedial reading support – teacher should also have some alternatives to reading for this student</a:t>
          </a:r>
        </a:p>
      </dsp:txBody>
      <dsp:txXfrm>
        <a:off x="82545" y="3749480"/>
        <a:ext cx="5092710" cy="15258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97485-8D6B-3E40-B05F-071951549686}">
      <dsp:nvSpPr>
        <dsp:cNvPr id="0" name=""/>
        <dsp:cNvSpPr/>
      </dsp:nvSpPr>
      <dsp:spPr>
        <a:xfrm>
          <a:off x="0" y="32459"/>
          <a:ext cx="5290904" cy="9909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Secondary teachers should have knowledge of the reading process and the development of reading</a:t>
          </a:r>
        </a:p>
      </dsp:txBody>
      <dsp:txXfrm>
        <a:off x="48376" y="80835"/>
        <a:ext cx="5194152" cy="894238"/>
      </dsp:txXfrm>
    </dsp:sp>
    <dsp:sp modelId="{03C5A9B8-26FA-5E4C-944A-77EC4A5F4A69}">
      <dsp:nvSpPr>
        <dsp:cNvPr id="0" name=""/>
        <dsp:cNvSpPr/>
      </dsp:nvSpPr>
      <dsp:spPr>
        <a:xfrm>
          <a:off x="0" y="1055129"/>
          <a:ext cx="5290904" cy="99099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They should know how to evaluate student reading ability generally and they should know how to find out how hard a text is</a:t>
          </a:r>
        </a:p>
      </dsp:txBody>
      <dsp:txXfrm>
        <a:off x="48376" y="1103505"/>
        <a:ext cx="5194152" cy="894238"/>
      </dsp:txXfrm>
    </dsp:sp>
    <dsp:sp modelId="{26762F5C-0A62-1E45-B3BB-CEC928248330}">
      <dsp:nvSpPr>
        <dsp:cNvPr id="0" name=""/>
        <dsp:cNvSpPr/>
      </dsp:nvSpPr>
      <dsp:spPr>
        <a:xfrm>
          <a:off x="0" y="2077799"/>
          <a:ext cx="5290904" cy="99099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They need to know how to scaffold student encounters with complex text, including fluency work</a:t>
          </a:r>
        </a:p>
      </dsp:txBody>
      <dsp:txXfrm>
        <a:off x="48376" y="2126175"/>
        <a:ext cx="5194152" cy="894238"/>
      </dsp:txXfrm>
    </dsp:sp>
    <dsp:sp modelId="{107756A8-6455-1A47-B751-032C8DE86763}">
      <dsp:nvSpPr>
        <dsp:cNvPr id="0" name=""/>
        <dsp:cNvSpPr/>
      </dsp:nvSpPr>
      <dsp:spPr>
        <a:xfrm>
          <a:off x="0" y="3100469"/>
          <a:ext cx="5290904" cy="99099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They need to know how to refer students for additional reading assistance</a:t>
          </a:r>
        </a:p>
      </dsp:txBody>
      <dsp:txXfrm>
        <a:off x="48376" y="3148845"/>
        <a:ext cx="5194152" cy="894238"/>
      </dsp:txXfrm>
    </dsp:sp>
    <dsp:sp modelId="{13EC51FF-9108-FC4C-9EA5-9BD5F360A3CE}">
      <dsp:nvSpPr>
        <dsp:cNvPr id="0" name=""/>
        <dsp:cNvSpPr/>
      </dsp:nvSpPr>
      <dsp:spPr>
        <a:xfrm>
          <a:off x="0" y="4123139"/>
          <a:ext cx="5290904" cy="99099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They need to know alternatives to reading for students in need of foundational reading skills (e.g., audio recordings, multiple texts) </a:t>
          </a:r>
        </a:p>
      </dsp:txBody>
      <dsp:txXfrm>
        <a:off x="48376" y="4171515"/>
        <a:ext cx="5194152" cy="894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C16B-4AFC-D942-BC54-3C668D4B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8CE8E9-0E50-AC43-92AE-016F722E2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FFBB-9B42-224C-A236-886E8A42B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4BE43-2D99-F24B-8DC6-993F0A6D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7239-D004-AA48-97B9-5A70767A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1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797D-85D2-384A-9501-05FAD49E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DD66BF-4E42-E946-AABF-CE418669D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B9931E-FCD9-A64D-A300-E1EE613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7B203-073C-C741-ACC3-E82A73963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044B6-360B-3D4C-A259-F5C47E16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1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AFE6E-13BC-A247-9E88-0EB28C6B6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6AB7-C85B-F643-A78E-FAF064B3F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8C87A-006F-9249-9BB0-47A0BFE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8A06A-6635-4E47-9975-F91464682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CE84-4EF8-7E45-AEE5-2A908CDB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5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B1B29-EB48-4A43-9EB1-DD2BDADB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E1F4A-C5C8-554A-BEAA-D0C9B4D55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7C277-830E-CB4D-8AD1-1747A37F4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BE01-FCEE-A347-9662-F1DF9EE1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0E0B-ACC6-2F46-B7D6-FC2AE8B1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9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4343-1DB4-1F41-A744-D28CAA0F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487BB-1548-0743-88AE-9B545582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8A40-48D8-844F-B14A-F55F3BBAA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D98D6-2C03-C14E-8143-8B8F9EA4E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5CC1D-FB70-E14C-A5E8-62817CCAE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9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8F72-DEAA-AD46-8A39-BCC7DB9FB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90299-0F00-D242-A4C1-440DB5A96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18D5E-4273-C34E-AB55-34EB3E45A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89390-3C29-AC47-BF0F-75D7E6E43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B5A4F-167D-CF49-BD7A-705C3CAA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D9BB9-B876-0C42-990E-1D24E5D2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8489-3DEA-9741-A13E-8B75DC432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E3729-CE68-114B-B3BA-AFC74446C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C8445-AFBF-C843-9D58-B2F16E4C5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E3962-4581-1D40-A13D-E0966E2AC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D3B5A9-52F4-144C-8BE1-416B4E3445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F1FC3-E5FE-2540-9E24-5C40EB8B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924858-E0C5-274B-BB23-8092C2E4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EFC13-EBB9-8B41-8911-9D2A5C80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9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87438-990C-9444-83C1-48363D370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61DB8-E802-714D-9BC8-5E472DD19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CA547-A5A4-454A-9298-B72792F7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90E03-0EC9-FF43-9020-B4801D0F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1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18AF6-9873-3049-A12C-792A26C5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CE4D51-F792-144E-B4D7-4BBC9DECE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52308-44CF-E145-975A-9281155C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3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B9419-2A5F-B146-9682-40817047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C6D7B-FED4-BA41-9523-B76DF397D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654A2-9459-5744-8EEB-D9C22F5BA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34B4E-13B3-D643-A973-A1BA9A483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C3C3A-1AD7-2441-9C6E-3CC9669F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FFE93-E49B-9D4B-9788-AD39C417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8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24AE-C9DA-5841-ABDE-83565B594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DD6DC-44E3-A44C-BA4A-40536B830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84C24-61B9-2949-8B98-6AE7C3BBA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E14CD-F151-D848-B4FA-56D8385E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19D27-46AC-BC40-98D7-FF56A0B7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F68B0-AA63-0442-ADEA-C5E200F5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EBE5F-655A-264C-8193-CCD1DC8A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5B04A-FFDF-0343-88E3-2322D593B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799EE-807F-FF4A-A7C4-DA2580E85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D19C-FE3A-D14A-AF3F-447FA4D02604}" type="datetimeFigureOut">
              <a:rPr lang="en-US" smtClean="0"/>
              <a:t>11/23/20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1B67B-4C1B-4249-A949-D0F774FE3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A5211-E783-FA4E-8886-F621449B6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477DE-AB9B-7646-A79F-88E2828ED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3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://www.shanahanonliteracy.com/" TargetMode="Externa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Video 17">
            <a:extLst>
              <a:ext uri="{FF2B5EF4-FFF2-40B4-BE49-F238E27FC236}">
                <a16:creationId xmlns:a16="http://schemas.microsoft.com/office/drawing/2014/main" id="{CB157682-EE0D-4915-8321-0A35BE5BC2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77839-1DD7-DF4F-A5D5-E49C95936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Foundational Reading Skills and Secondary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5625B-F925-4C40-9D7A-E9802C74D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Timothy Shanahan</a:t>
            </a:r>
          </a:p>
          <a:p>
            <a:r>
              <a:rPr lang="en-US" sz="2200">
                <a:solidFill>
                  <a:srgbClr val="FFFFFF"/>
                </a:solidFill>
              </a:rPr>
              <a:t>University of Illinois at Chicago</a:t>
            </a:r>
          </a:p>
          <a:p>
            <a:r>
              <a:rPr lang="en-US" sz="2200">
                <a:solidFill>
                  <a:srgbClr val="FFFFFF"/>
                </a:solidFill>
                <a:hlinkClick r:id="rId5"/>
              </a:rPr>
              <a:t>www.shanahanonliteracy.com</a:t>
            </a:r>
            <a:endParaRPr lang="en-US" sz="2200">
              <a:solidFill>
                <a:srgbClr val="FFFFFF"/>
              </a:solidFill>
            </a:endParaRPr>
          </a:p>
          <a:p>
            <a:endParaRPr lang="en-US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2B4C0C7-2745-46BE-B15F-E5058254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F9340-2C04-A344-9760-68D14FDE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Structure of secondary education</a:t>
            </a:r>
          </a:p>
        </p:txBody>
      </p:sp>
      <p:pic>
        <p:nvPicPr>
          <p:cNvPr id="5" name="Picture 4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A42FCF21-CE24-4F8A-883E-8B2B17D43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860" r="12483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D8939B-D984-4564-B942-51C44F623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96695"/>
            <a:ext cx="4850918" cy="5212025"/>
            <a:chOff x="0" y="796695"/>
            <a:chExt cx="4850918" cy="521202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3EAFB53-01AA-467C-BE85-D555D06E3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26917"/>
              <a:ext cx="4828239" cy="4951702"/>
            </a:xfrm>
            <a:custGeom>
              <a:avLst/>
              <a:gdLst>
                <a:gd name="connsiteX0" fmla="*/ 2407249 w 4828239"/>
                <a:gd name="connsiteY0" fmla="*/ 1168 h 4951702"/>
                <a:gd name="connsiteX1" fmla="*/ 2651971 w 4828239"/>
                <a:gd name="connsiteY1" fmla="*/ 4800 h 4951702"/>
                <a:gd name="connsiteX2" fmla="*/ 3136762 w 4828239"/>
                <a:gd name="connsiteY2" fmla="*/ 80075 h 4951702"/>
                <a:gd name="connsiteX3" fmla="*/ 3598035 w 4828239"/>
                <a:gd name="connsiteY3" fmla="*/ 254778 h 4951702"/>
                <a:gd name="connsiteX4" fmla="*/ 4006734 w 4828239"/>
                <a:gd name="connsiteY4" fmla="*/ 532540 h 4951702"/>
                <a:gd name="connsiteX5" fmla="*/ 4333530 w 4828239"/>
                <a:gd name="connsiteY5" fmla="*/ 900560 h 4951702"/>
                <a:gd name="connsiteX6" fmla="*/ 4368761 w 4828239"/>
                <a:gd name="connsiteY6" fmla="*/ 950864 h 4951702"/>
                <a:gd name="connsiteX7" fmla="*/ 4402539 w 4828239"/>
                <a:gd name="connsiteY7" fmla="*/ 1002077 h 4951702"/>
                <a:gd name="connsiteX8" fmla="*/ 4435319 w 4828239"/>
                <a:gd name="connsiteY8" fmla="*/ 1053834 h 4951702"/>
                <a:gd name="connsiteX9" fmla="*/ 4466918 w 4828239"/>
                <a:gd name="connsiteY9" fmla="*/ 1106317 h 4951702"/>
                <a:gd name="connsiteX10" fmla="*/ 4582327 w 4828239"/>
                <a:gd name="connsiteY10" fmla="*/ 1322244 h 4951702"/>
                <a:gd name="connsiteX11" fmla="*/ 4740322 w 4828239"/>
                <a:gd name="connsiteY11" fmla="*/ 1783517 h 4951702"/>
                <a:gd name="connsiteX12" fmla="*/ 4777370 w 4828239"/>
                <a:gd name="connsiteY12" fmla="*/ 2023507 h 4951702"/>
                <a:gd name="connsiteX13" fmla="*/ 4801432 w 4828239"/>
                <a:gd name="connsiteY13" fmla="*/ 2263678 h 4951702"/>
                <a:gd name="connsiteX14" fmla="*/ 4820591 w 4828239"/>
                <a:gd name="connsiteY14" fmla="*/ 2503848 h 4951702"/>
                <a:gd name="connsiteX15" fmla="*/ 4824496 w 4828239"/>
                <a:gd name="connsiteY15" fmla="*/ 2564050 h 4951702"/>
                <a:gd name="connsiteX16" fmla="*/ 4826221 w 4828239"/>
                <a:gd name="connsiteY16" fmla="*/ 2595013 h 4951702"/>
                <a:gd name="connsiteX17" fmla="*/ 4827492 w 4828239"/>
                <a:gd name="connsiteY17" fmla="*/ 2626522 h 4951702"/>
                <a:gd name="connsiteX18" fmla="*/ 4825767 w 4828239"/>
                <a:gd name="connsiteY18" fmla="*/ 2753462 h 4951702"/>
                <a:gd name="connsiteX19" fmla="*/ 4696465 w 4828239"/>
                <a:gd name="connsiteY19" fmla="*/ 3252055 h 4951702"/>
                <a:gd name="connsiteX20" fmla="*/ 4409077 w 4828239"/>
                <a:gd name="connsiteY20" fmla="*/ 3675464 h 4951702"/>
                <a:gd name="connsiteX21" fmla="*/ 4233920 w 4828239"/>
                <a:gd name="connsiteY21" fmla="*/ 3851983 h 4951702"/>
                <a:gd name="connsiteX22" fmla="*/ 4051318 w 4828239"/>
                <a:gd name="connsiteY22" fmla="*/ 4012430 h 4951702"/>
                <a:gd name="connsiteX23" fmla="*/ 3680392 w 4828239"/>
                <a:gd name="connsiteY23" fmla="*/ 4301543 h 4951702"/>
                <a:gd name="connsiteX24" fmla="*/ 3587048 w 4828239"/>
                <a:gd name="connsiteY24" fmla="*/ 4372096 h 4951702"/>
                <a:gd name="connsiteX25" fmla="*/ 3491161 w 4828239"/>
                <a:gd name="connsiteY25" fmla="*/ 4443103 h 4951702"/>
                <a:gd name="connsiteX26" fmla="*/ 3392914 w 4828239"/>
                <a:gd name="connsiteY26" fmla="*/ 4513202 h 4951702"/>
                <a:gd name="connsiteX27" fmla="*/ 3291579 w 4828239"/>
                <a:gd name="connsiteY27" fmla="*/ 4581303 h 4951702"/>
                <a:gd name="connsiteX28" fmla="*/ 3078830 w 4828239"/>
                <a:gd name="connsiteY28" fmla="*/ 4709153 h 4951702"/>
                <a:gd name="connsiteX29" fmla="*/ 2850010 w 4828239"/>
                <a:gd name="connsiteY29" fmla="*/ 4817842 h 4951702"/>
                <a:gd name="connsiteX30" fmla="*/ 2352052 w 4828239"/>
                <a:gd name="connsiteY30" fmla="*/ 4942876 h 4951702"/>
                <a:gd name="connsiteX31" fmla="*/ 2223840 w 4828239"/>
                <a:gd name="connsiteY31" fmla="*/ 4950958 h 4951702"/>
                <a:gd name="connsiteX32" fmla="*/ 2191787 w 4828239"/>
                <a:gd name="connsiteY32" fmla="*/ 4951684 h 4951702"/>
                <a:gd name="connsiteX33" fmla="*/ 2159825 w 4828239"/>
                <a:gd name="connsiteY33" fmla="*/ 4951503 h 4951702"/>
                <a:gd name="connsiteX34" fmla="*/ 2127953 w 4828239"/>
                <a:gd name="connsiteY34" fmla="*/ 4951139 h 4951702"/>
                <a:gd name="connsiteX35" fmla="*/ 2096990 w 4828239"/>
                <a:gd name="connsiteY35" fmla="*/ 4949959 h 4951702"/>
                <a:gd name="connsiteX36" fmla="*/ 1849646 w 4828239"/>
                <a:gd name="connsiteY36" fmla="*/ 4930255 h 4951702"/>
                <a:gd name="connsiteX37" fmla="*/ 1603845 w 4828239"/>
                <a:gd name="connsiteY37" fmla="*/ 4886852 h 4951702"/>
                <a:gd name="connsiteX38" fmla="*/ 1362403 w 4828239"/>
                <a:gd name="connsiteY38" fmla="*/ 4818841 h 4951702"/>
                <a:gd name="connsiteX39" fmla="*/ 900222 w 4828239"/>
                <a:gd name="connsiteY39" fmla="*/ 4614355 h 4951702"/>
                <a:gd name="connsiteX40" fmla="*/ 510682 w 4828239"/>
                <a:gd name="connsiteY40" fmla="*/ 4296004 h 4951702"/>
                <a:gd name="connsiteX41" fmla="*/ 352778 w 4828239"/>
                <a:gd name="connsiteY41" fmla="*/ 4104412 h 4951702"/>
                <a:gd name="connsiteX42" fmla="*/ 214850 w 4828239"/>
                <a:gd name="connsiteY42" fmla="*/ 3901561 h 4951702"/>
                <a:gd name="connsiteX43" fmla="*/ 182615 w 4828239"/>
                <a:gd name="connsiteY43" fmla="*/ 3849894 h 4951702"/>
                <a:gd name="connsiteX44" fmla="*/ 151833 w 4828239"/>
                <a:gd name="connsiteY44" fmla="*/ 3799772 h 4951702"/>
                <a:gd name="connsiteX45" fmla="*/ 91087 w 4828239"/>
                <a:gd name="connsiteY45" fmla="*/ 3702614 h 4951702"/>
                <a:gd name="connsiteX46" fmla="*/ 0 w 4828239"/>
                <a:gd name="connsiteY46" fmla="*/ 3558952 h 4951702"/>
                <a:gd name="connsiteX47" fmla="*/ 0 w 4828239"/>
                <a:gd name="connsiteY47" fmla="*/ 3152786 h 4951702"/>
                <a:gd name="connsiteX48" fmla="*/ 21078 w 4828239"/>
                <a:gd name="connsiteY48" fmla="*/ 3185589 h 4951702"/>
                <a:gd name="connsiteX49" fmla="*/ 159097 w 4828239"/>
                <a:gd name="connsiteY49" fmla="*/ 3365285 h 4951702"/>
                <a:gd name="connsiteX50" fmla="*/ 308466 w 4828239"/>
                <a:gd name="connsiteY50" fmla="*/ 3546344 h 4951702"/>
                <a:gd name="connsiteX51" fmla="*/ 382742 w 4828239"/>
                <a:gd name="connsiteY51" fmla="*/ 3640869 h 4951702"/>
                <a:gd name="connsiteX52" fmla="*/ 418427 w 4828239"/>
                <a:gd name="connsiteY52" fmla="*/ 3687269 h 4951702"/>
                <a:gd name="connsiteX53" fmla="*/ 453386 w 4828239"/>
                <a:gd name="connsiteY53" fmla="*/ 3731671 h 4951702"/>
                <a:gd name="connsiteX54" fmla="*/ 753758 w 4828239"/>
                <a:gd name="connsiteY54" fmla="*/ 4059829 h 4951702"/>
                <a:gd name="connsiteX55" fmla="*/ 913479 w 4828239"/>
                <a:gd name="connsiteY55" fmla="*/ 4207472 h 4951702"/>
                <a:gd name="connsiteX56" fmla="*/ 1080736 w 4828239"/>
                <a:gd name="connsiteY56" fmla="*/ 4343584 h 4951702"/>
                <a:gd name="connsiteX57" fmla="*/ 1454385 w 4828239"/>
                <a:gd name="connsiteY57" fmla="*/ 4558875 h 4951702"/>
                <a:gd name="connsiteX58" fmla="*/ 1663411 w 4828239"/>
                <a:gd name="connsiteY58" fmla="*/ 4619712 h 4951702"/>
                <a:gd name="connsiteX59" fmla="*/ 1716984 w 4828239"/>
                <a:gd name="connsiteY59" fmla="*/ 4630427 h 4951702"/>
                <a:gd name="connsiteX60" fmla="*/ 1771011 w 4828239"/>
                <a:gd name="connsiteY60" fmla="*/ 4639417 h 4951702"/>
                <a:gd name="connsiteX61" fmla="*/ 1880064 w 4828239"/>
                <a:gd name="connsiteY61" fmla="*/ 4652311 h 4951702"/>
                <a:gd name="connsiteX62" fmla="*/ 1934909 w 4828239"/>
                <a:gd name="connsiteY62" fmla="*/ 4656487 h 4951702"/>
                <a:gd name="connsiteX63" fmla="*/ 1989935 w 4828239"/>
                <a:gd name="connsiteY63" fmla="*/ 4659393 h 4951702"/>
                <a:gd name="connsiteX64" fmla="*/ 2045142 w 4828239"/>
                <a:gd name="connsiteY64" fmla="*/ 4660664 h 4951702"/>
                <a:gd name="connsiteX65" fmla="*/ 2100440 w 4828239"/>
                <a:gd name="connsiteY65" fmla="*/ 4660392 h 4951702"/>
                <a:gd name="connsiteX66" fmla="*/ 2128135 w 4828239"/>
                <a:gd name="connsiteY66" fmla="*/ 4660119 h 4951702"/>
                <a:gd name="connsiteX67" fmla="*/ 2154831 w 4828239"/>
                <a:gd name="connsiteY67" fmla="*/ 4658939 h 4951702"/>
                <a:gd name="connsiteX68" fmla="*/ 2181436 w 4828239"/>
                <a:gd name="connsiteY68" fmla="*/ 4657577 h 4951702"/>
                <a:gd name="connsiteX69" fmla="*/ 2207950 w 4828239"/>
                <a:gd name="connsiteY69" fmla="*/ 4655398 h 4951702"/>
                <a:gd name="connsiteX70" fmla="*/ 2313098 w 4828239"/>
                <a:gd name="connsiteY70" fmla="*/ 4642413 h 4951702"/>
                <a:gd name="connsiteX71" fmla="*/ 2713625 w 4828239"/>
                <a:gd name="connsiteY71" fmla="*/ 4510932 h 4951702"/>
                <a:gd name="connsiteX72" fmla="*/ 3083643 w 4828239"/>
                <a:gd name="connsiteY72" fmla="*/ 4280386 h 4951702"/>
                <a:gd name="connsiteX73" fmla="*/ 3173355 w 4828239"/>
                <a:gd name="connsiteY73" fmla="*/ 4212648 h 4951702"/>
                <a:gd name="connsiteX74" fmla="*/ 3263067 w 4828239"/>
                <a:gd name="connsiteY74" fmla="*/ 4142640 h 4951702"/>
                <a:gd name="connsiteX75" fmla="*/ 3444762 w 4828239"/>
                <a:gd name="connsiteY75" fmla="*/ 3997357 h 4951702"/>
                <a:gd name="connsiteX76" fmla="*/ 3818229 w 4828239"/>
                <a:gd name="connsiteY76" fmla="*/ 3716144 h 4951702"/>
                <a:gd name="connsiteX77" fmla="*/ 4166182 w 4828239"/>
                <a:gd name="connsiteY77" fmla="*/ 3436474 h 4951702"/>
                <a:gd name="connsiteX78" fmla="*/ 4444399 w 4828239"/>
                <a:gd name="connsiteY78" fmla="*/ 3115943 h 4951702"/>
                <a:gd name="connsiteX79" fmla="*/ 4539196 w 4828239"/>
                <a:gd name="connsiteY79" fmla="*/ 2929618 h 4951702"/>
                <a:gd name="connsiteX80" fmla="*/ 4596946 w 4828239"/>
                <a:gd name="connsiteY80" fmla="*/ 2726040 h 4951702"/>
                <a:gd name="connsiteX81" fmla="*/ 4612927 w 4828239"/>
                <a:gd name="connsiteY81" fmla="*/ 2619257 h 4951702"/>
                <a:gd name="connsiteX82" fmla="*/ 4615561 w 4828239"/>
                <a:gd name="connsiteY82" fmla="*/ 2592198 h 4951702"/>
                <a:gd name="connsiteX83" fmla="*/ 4617558 w 4828239"/>
                <a:gd name="connsiteY83" fmla="*/ 2564595 h 4951702"/>
                <a:gd name="connsiteX84" fmla="*/ 4620464 w 4828239"/>
                <a:gd name="connsiteY84" fmla="*/ 2507571 h 4951702"/>
                <a:gd name="connsiteX85" fmla="*/ 4615470 w 4828239"/>
                <a:gd name="connsiteY85" fmla="*/ 2279568 h 4951702"/>
                <a:gd name="connsiteX86" fmla="*/ 4583416 w 4828239"/>
                <a:gd name="connsiteY86" fmla="*/ 2054379 h 4951702"/>
                <a:gd name="connsiteX87" fmla="*/ 4529026 w 4828239"/>
                <a:gd name="connsiteY87" fmla="*/ 1834639 h 4951702"/>
                <a:gd name="connsiteX88" fmla="*/ 4388556 w 4828239"/>
                <a:gd name="connsiteY88" fmla="*/ 1408324 h 4951702"/>
                <a:gd name="connsiteX89" fmla="*/ 4292851 w 4828239"/>
                <a:gd name="connsiteY89" fmla="*/ 1205927 h 4951702"/>
                <a:gd name="connsiteX90" fmla="*/ 4264975 w 4828239"/>
                <a:gd name="connsiteY90" fmla="*/ 1157439 h 4951702"/>
                <a:gd name="connsiteX91" fmla="*/ 4235646 w 4828239"/>
                <a:gd name="connsiteY91" fmla="*/ 1109859 h 4951702"/>
                <a:gd name="connsiteX92" fmla="*/ 4204591 w 4828239"/>
                <a:gd name="connsiteY92" fmla="*/ 1063368 h 4951702"/>
                <a:gd name="connsiteX93" fmla="*/ 4172175 w 4828239"/>
                <a:gd name="connsiteY93" fmla="*/ 1017876 h 4951702"/>
                <a:gd name="connsiteX94" fmla="*/ 3865265 w 4828239"/>
                <a:gd name="connsiteY94" fmla="*/ 697618 h 4951702"/>
                <a:gd name="connsiteX95" fmla="*/ 3495792 w 4828239"/>
                <a:gd name="connsiteY95" fmla="*/ 456267 h 4951702"/>
                <a:gd name="connsiteX96" fmla="*/ 3080011 w 4828239"/>
                <a:gd name="connsiteY96" fmla="*/ 304719 h 4951702"/>
                <a:gd name="connsiteX97" fmla="*/ 2638805 w 4828239"/>
                <a:gd name="connsiteY97" fmla="*/ 241884 h 4951702"/>
                <a:gd name="connsiteX98" fmla="*/ 2191696 w 4828239"/>
                <a:gd name="connsiteY98" fmla="*/ 257865 h 4951702"/>
                <a:gd name="connsiteX99" fmla="*/ 1752851 w 4828239"/>
                <a:gd name="connsiteY99" fmla="*/ 350120 h 4951702"/>
                <a:gd name="connsiteX100" fmla="*/ 1333074 w 4828239"/>
                <a:gd name="connsiteY100" fmla="*/ 510657 h 4951702"/>
                <a:gd name="connsiteX101" fmla="*/ 582960 w 4828239"/>
                <a:gd name="connsiteY101" fmla="*/ 1003893 h 4951702"/>
                <a:gd name="connsiteX102" fmla="*/ 276322 w 4828239"/>
                <a:gd name="connsiteY102" fmla="*/ 1333049 h 4951702"/>
                <a:gd name="connsiteX103" fmla="*/ 33882 w 4828239"/>
                <a:gd name="connsiteY103" fmla="*/ 1711057 h 4951702"/>
                <a:gd name="connsiteX104" fmla="*/ 0 w 4828239"/>
                <a:gd name="connsiteY104" fmla="*/ 1785501 h 4951702"/>
                <a:gd name="connsiteX105" fmla="*/ 0 w 4828239"/>
                <a:gd name="connsiteY105" fmla="*/ 1377082 h 4951702"/>
                <a:gd name="connsiteX106" fmla="*/ 111188 w 4828239"/>
                <a:gd name="connsiteY106" fmla="*/ 1208333 h 4951702"/>
                <a:gd name="connsiteX107" fmla="*/ 431321 w 4828239"/>
                <a:gd name="connsiteY107" fmla="*/ 841539 h 4951702"/>
                <a:gd name="connsiteX108" fmla="*/ 807876 w 4828239"/>
                <a:gd name="connsiteY108" fmla="*/ 533448 h 4951702"/>
                <a:gd name="connsiteX109" fmla="*/ 1228743 w 4828239"/>
                <a:gd name="connsiteY109" fmla="*/ 288828 h 4951702"/>
                <a:gd name="connsiteX110" fmla="*/ 2163003 w 4828239"/>
                <a:gd name="connsiteY110" fmla="*/ 19056 h 4951702"/>
                <a:gd name="connsiteX111" fmla="*/ 2407249 w 4828239"/>
                <a:gd name="connsiteY111" fmla="*/ 1168 h 4951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828239" h="4951702">
                  <a:moveTo>
                    <a:pt x="2407249" y="1168"/>
                  </a:moveTo>
                  <a:cubicBezTo>
                    <a:pt x="2488914" y="-1193"/>
                    <a:pt x="2570658" y="33"/>
                    <a:pt x="2651971" y="4800"/>
                  </a:cubicBezTo>
                  <a:cubicBezTo>
                    <a:pt x="2814869" y="14698"/>
                    <a:pt x="2977677" y="38942"/>
                    <a:pt x="3136762" y="80075"/>
                  </a:cubicBezTo>
                  <a:cubicBezTo>
                    <a:pt x="3295846" y="121117"/>
                    <a:pt x="3451209" y="179231"/>
                    <a:pt x="3598035" y="254778"/>
                  </a:cubicBezTo>
                  <a:cubicBezTo>
                    <a:pt x="3744680" y="330325"/>
                    <a:pt x="3883516" y="422670"/>
                    <a:pt x="4006734" y="532540"/>
                  </a:cubicBezTo>
                  <a:cubicBezTo>
                    <a:pt x="4130043" y="642320"/>
                    <a:pt x="4238460" y="767354"/>
                    <a:pt x="4333530" y="900560"/>
                  </a:cubicBezTo>
                  <a:lnTo>
                    <a:pt x="4368761" y="950864"/>
                  </a:lnTo>
                  <a:lnTo>
                    <a:pt x="4402539" y="1002077"/>
                  </a:lnTo>
                  <a:cubicBezTo>
                    <a:pt x="4413436" y="1019329"/>
                    <a:pt x="4424604" y="1036491"/>
                    <a:pt x="4435319" y="1053834"/>
                  </a:cubicBezTo>
                  <a:lnTo>
                    <a:pt x="4466918" y="1106317"/>
                  </a:lnTo>
                  <a:cubicBezTo>
                    <a:pt x="4508233" y="1176779"/>
                    <a:pt x="4547187" y="1248604"/>
                    <a:pt x="4582327" y="1322244"/>
                  </a:cubicBezTo>
                  <a:cubicBezTo>
                    <a:pt x="4652789" y="1469524"/>
                    <a:pt x="4707088" y="1624523"/>
                    <a:pt x="4740322" y="1783517"/>
                  </a:cubicBezTo>
                  <a:cubicBezTo>
                    <a:pt x="4756848" y="1863060"/>
                    <a:pt x="4768380" y="1943238"/>
                    <a:pt x="4777370" y="2023507"/>
                  </a:cubicBezTo>
                  <a:cubicBezTo>
                    <a:pt x="4786540" y="2103685"/>
                    <a:pt x="4793895" y="2183772"/>
                    <a:pt x="4801432" y="2263678"/>
                  </a:cubicBezTo>
                  <a:cubicBezTo>
                    <a:pt x="4808605" y="2343674"/>
                    <a:pt x="4814961" y="2423670"/>
                    <a:pt x="4820591" y="2503848"/>
                  </a:cubicBezTo>
                  <a:lnTo>
                    <a:pt x="4824496" y="2564050"/>
                  </a:lnTo>
                  <a:cubicBezTo>
                    <a:pt x="4825222" y="2573947"/>
                    <a:pt x="4825676" y="2584571"/>
                    <a:pt x="4826221" y="2595013"/>
                  </a:cubicBezTo>
                  <a:cubicBezTo>
                    <a:pt x="4826766" y="2605455"/>
                    <a:pt x="4827311" y="2615989"/>
                    <a:pt x="4827492" y="2626522"/>
                  </a:cubicBezTo>
                  <a:cubicBezTo>
                    <a:pt x="4828854" y="2668563"/>
                    <a:pt x="4828400" y="2710967"/>
                    <a:pt x="4825767" y="2753462"/>
                  </a:cubicBezTo>
                  <a:cubicBezTo>
                    <a:pt x="4815960" y="2923534"/>
                    <a:pt x="4770287" y="3094877"/>
                    <a:pt x="4696465" y="3252055"/>
                  </a:cubicBezTo>
                  <a:cubicBezTo>
                    <a:pt x="4622825" y="3409687"/>
                    <a:pt x="4521308" y="3551156"/>
                    <a:pt x="4409077" y="3675464"/>
                  </a:cubicBezTo>
                  <a:cubicBezTo>
                    <a:pt x="4352961" y="3737845"/>
                    <a:pt x="4294031" y="3796321"/>
                    <a:pt x="4233920" y="3851983"/>
                  </a:cubicBezTo>
                  <a:cubicBezTo>
                    <a:pt x="4173809" y="3907645"/>
                    <a:pt x="4112882" y="3961218"/>
                    <a:pt x="4051318" y="4012430"/>
                  </a:cubicBezTo>
                  <a:cubicBezTo>
                    <a:pt x="3928463" y="4115308"/>
                    <a:pt x="3802884" y="4209107"/>
                    <a:pt x="3680392" y="4301543"/>
                  </a:cubicBezTo>
                  <a:lnTo>
                    <a:pt x="3587048" y="4372096"/>
                  </a:lnTo>
                  <a:cubicBezTo>
                    <a:pt x="3555449" y="4395795"/>
                    <a:pt x="3523578" y="4419676"/>
                    <a:pt x="3491161" y="4443103"/>
                  </a:cubicBezTo>
                  <a:cubicBezTo>
                    <a:pt x="3458836" y="4466621"/>
                    <a:pt x="3426147" y="4490047"/>
                    <a:pt x="3392914" y="4513202"/>
                  </a:cubicBezTo>
                  <a:cubicBezTo>
                    <a:pt x="3359590" y="4536175"/>
                    <a:pt x="3325993" y="4558966"/>
                    <a:pt x="3291579" y="4581303"/>
                  </a:cubicBezTo>
                  <a:cubicBezTo>
                    <a:pt x="3223114" y="4626069"/>
                    <a:pt x="3152471" y="4669472"/>
                    <a:pt x="3078830" y="4709153"/>
                  </a:cubicBezTo>
                  <a:cubicBezTo>
                    <a:pt x="3005281" y="4749014"/>
                    <a:pt x="2929189" y="4786061"/>
                    <a:pt x="2850010" y="4817842"/>
                  </a:cubicBezTo>
                  <a:cubicBezTo>
                    <a:pt x="2692378" y="4882312"/>
                    <a:pt x="2523032" y="4925806"/>
                    <a:pt x="2352052" y="4942876"/>
                  </a:cubicBezTo>
                  <a:cubicBezTo>
                    <a:pt x="2309285" y="4946963"/>
                    <a:pt x="2266517" y="4950050"/>
                    <a:pt x="2223840" y="4950958"/>
                  </a:cubicBezTo>
                  <a:lnTo>
                    <a:pt x="2191787" y="4951684"/>
                  </a:lnTo>
                  <a:cubicBezTo>
                    <a:pt x="2181163" y="4951775"/>
                    <a:pt x="2170449" y="4951503"/>
                    <a:pt x="2159825" y="4951503"/>
                  </a:cubicBezTo>
                  <a:lnTo>
                    <a:pt x="2127953" y="4951139"/>
                  </a:lnTo>
                  <a:lnTo>
                    <a:pt x="2096990" y="4949959"/>
                  </a:lnTo>
                  <a:cubicBezTo>
                    <a:pt x="2014542" y="4947326"/>
                    <a:pt x="1931912" y="4940788"/>
                    <a:pt x="1849646" y="4930255"/>
                  </a:cubicBezTo>
                  <a:cubicBezTo>
                    <a:pt x="1767288" y="4920267"/>
                    <a:pt x="1685113" y="4905920"/>
                    <a:pt x="1603845" y="4886852"/>
                  </a:cubicBezTo>
                  <a:cubicBezTo>
                    <a:pt x="1522668" y="4867601"/>
                    <a:pt x="1442127" y="4844811"/>
                    <a:pt x="1362403" y="4818841"/>
                  </a:cubicBezTo>
                  <a:cubicBezTo>
                    <a:pt x="1203228" y="4766449"/>
                    <a:pt x="1045868" y="4701253"/>
                    <a:pt x="900222" y="4614355"/>
                  </a:cubicBezTo>
                  <a:cubicBezTo>
                    <a:pt x="754485" y="4527639"/>
                    <a:pt x="624366" y="4417678"/>
                    <a:pt x="510682" y="4296004"/>
                  </a:cubicBezTo>
                  <a:cubicBezTo>
                    <a:pt x="453568" y="4235258"/>
                    <a:pt x="401629" y="4170607"/>
                    <a:pt x="352778" y="4104412"/>
                  </a:cubicBezTo>
                  <a:cubicBezTo>
                    <a:pt x="304199" y="4037945"/>
                    <a:pt x="257980" y="3970479"/>
                    <a:pt x="214850" y="3901561"/>
                  </a:cubicBezTo>
                  <a:cubicBezTo>
                    <a:pt x="203772" y="3884490"/>
                    <a:pt x="193330" y="3867147"/>
                    <a:pt x="182615" y="3849894"/>
                  </a:cubicBezTo>
                  <a:lnTo>
                    <a:pt x="151833" y="3799772"/>
                  </a:lnTo>
                  <a:cubicBezTo>
                    <a:pt x="132129" y="3767356"/>
                    <a:pt x="111699" y="3735212"/>
                    <a:pt x="91087" y="3702614"/>
                  </a:cubicBezTo>
                  <a:lnTo>
                    <a:pt x="0" y="3558952"/>
                  </a:lnTo>
                  <a:lnTo>
                    <a:pt x="0" y="3152786"/>
                  </a:lnTo>
                  <a:lnTo>
                    <a:pt x="21078" y="3185589"/>
                  </a:lnTo>
                  <a:cubicBezTo>
                    <a:pt x="63392" y="3246607"/>
                    <a:pt x="110427" y="3305810"/>
                    <a:pt x="159097" y="3365285"/>
                  </a:cubicBezTo>
                  <a:cubicBezTo>
                    <a:pt x="207767" y="3424851"/>
                    <a:pt x="258616" y="3484417"/>
                    <a:pt x="308466" y="3546344"/>
                  </a:cubicBezTo>
                  <a:cubicBezTo>
                    <a:pt x="333437" y="3577217"/>
                    <a:pt x="358135" y="3608816"/>
                    <a:pt x="382742" y="3640869"/>
                  </a:cubicBezTo>
                  <a:lnTo>
                    <a:pt x="418427" y="3687269"/>
                  </a:lnTo>
                  <a:cubicBezTo>
                    <a:pt x="430141" y="3702069"/>
                    <a:pt x="441309" y="3717233"/>
                    <a:pt x="453386" y="3731671"/>
                  </a:cubicBezTo>
                  <a:cubicBezTo>
                    <a:pt x="547638" y="3849168"/>
                    <a:pt x="649881" y="3957313"/>
                    <a:pt x="753758" y="4059829"/>
                  </a:cubicBezTo>
                  <a:cubicBezTo>
                    <a:pt x="805970" y="4110859"/>
                    <a:pt x="859089" y="4160164"/>
                    <a:pt x="913479" y="4207472"/>
                  </a:cubicBezTo>
                  <a:cubicBezTo>
                    <a:pt x="967869" y="4254780"/>
                    <a:pt x="1023258" y="4300544"/>
                    <a:pt x="1080736" y="4343584"/>
                  </a:cubicBezTo>
                  <a:cubicBezTo>
                    <a:pt x="1195237" y="4429846"/>
                    <a:pt x="1318727" y="4506937"/>
                    <a:pt x="1454385" y="4558875"/>
                  </a:cubicBezTo>
                  <a:cubicBezTo>
                    <a:pt x="1522033" y="4584845"/>
                    <a:pt x="1592132" y="4604730"/>
                    <a:pt x="1663411" y="4619712"/>
                  </a:cubicBezTo>
                  <a:cubicBezTo>
                    <a:pt x="1681299" y="4623254"/>
                    <a:pt x="1699006" y="4627340"/>
                    <a:pt x="1716984" y="4630427"/>
                  </a:cubicBezTo>
                  <a:lnTo>
                    <a:pt x="1771011" y="4639417"/>
                  </a:lnTo>
                  <a:cubicBezTo>
                    <a:pt x="1807241" y="4644229"/>
                    <a:pt x="1843471" y="4649314"/>
                    <a:pt x="1880064" y="4652311"/>
                  </a:cubicBezTo>
                  <a:cubicBezTo>
                    <a:pt x="1898316" y="4654036"/>
                    <a:pt x="1916567" y="4655670"/>
                    <a:pt x="1934909" y="4656487"/>
                  </a:cubicBezTo>
                  <a:cubicBezTo>
                    <a:pt x="1953251" y="4657395"/>
                    <a:pt x="1971502" y="4658848"/>
                    <a:pt x="1989935" y="4659393"/>
                  </a:cubicBezTo>
                  <a:lnTo>
                    <a:pt x="2045142" y="4660664"/>
                  </a:lnTo>
                  <a:cubicBezTo>
                    <a:pt x="2063484" y="4661118"/>
                    <a:pt x="2082008" y="4660482"/>
                    <a:pt x="2100440" y="4660392"/>
                  </a:cubicBezTo>
                  <a:lnTo>
                    <a:pt x="2128135" y="4660119"/>
                  </a:lnTo>
                  <a:cubicBezTo>
                    <a:pt x="2137124" y="4659847"/>
                    <a:pt x="2145932" y="4659302"/>
                    <a:pt x="2154831" y="4658939"/>
                  </a:cubicBezTo>
                  <a:cubicBezTo>
                    <a:pt x="2163729" y="4658485"/>
                    <a:pt x="2172628" y="4658212"/>
                    <a:pt x="2181436" y="4657577"/>
                  </a:cubicBezTo>
                  <a:lnTo>
                    <a:pt x="2207950" y="4655398"/>
                  </a:lnTo>
                  <a:cubicBezTo>
                    <a:pt x="2243272" y="4652583"/>
                    <a:pt x="2278321" y="4647861"/>
                    <a:pt x="2313098" y="4642413"/>
                  </a:cubicBezTo>
                  <a:cubicBezTo>
                    <a:pt x="2452298" y="4619349"/>
                    <a:pt x="2586139" y="4574221"/>
                    <a:pt x="2713625" y="4510932"/>
                  </a:cubicBezTo>
                  <a:cubicBezTo>
                    <a:pt x="2841565" y="4448369"/>
                    <a:pt x="2963330" y="4368282"/>
                    <a:pt x="3083643" y="4280386"/>
                  </a:cubicBezTo>
                  <a:cubicBezTo>
                    <a:pt x="3113698" y="4258503"/>
                    <a:pt x="3143572" y="4235712"/>
                    <a:pt x="3173355" y="4212648"/>
                  </a:cubicBezTo>
                  <a:cubicBezTo>
                    <a:pt x="3203319" y="4189675"/>
                    <a:pt x="3233193" y="4166339"/>
                    <a:pt x="3263067" y="4142640"/>
                  </a:cubicBezTo>
                  <a:lnTo>
                    <a:pt x="3444762" y="3997357"/>
                  </a:lnTo>
                  <a:cubicBezTo>
                    <a:pt x="3569432" y="3898473"/>
                    <a:pt x="3695284" y="3806401"/>
                    <a:pt x="3818229" y="3716144"/>
                  </a:cubicBezTo>
                  <a:cubicBezTo>
                    <a:pt x="3941084" y="3625886"/>
                    <a:pt x="4059309" y="3534721"/>
                    <a:pt x="4166182" y="3436474"/>
                  </a:cubicBezTo>
                  <a:cubicBezTo>
                    <a:pt x="4273056" y="3338408"/>
                    <a:pt x="4369578" y="3233895"/>
                    <a:pt x="4444399" y="3115943"/>
                  </a:cubicBezTo>
                  <a:cubicBezTo>
                    <a:pt x="4481809" y="3057013"/>
                    <a:pt x="4513772" y="2994905"/>
                    <a:pt x="4539196" y="2929618"/>
                  </a:cubicBezTo>
                  <a:cubicBezTo>
                    <a:pt x="4564802" y="2864422"/>
                    <a:pt x="4583235" y="2796139"/>
                    <a:pt x="4596946" y="2726040"/>
                  </a:cubicBezTo>
                  <a:cubicBezTo>
                    <a:pt x="4603756" y="2690991"/>
                    <a:pt x="4609204" y="2655306"/>
                    <a:pt x="4612927" y="2619257"/>
                  </a:cubicBezTo>
                  <a:cubicBezTo>
                    <a:pt x="4614017" y="2610268"/>
                    <a:pt x="4614743" y="2601188"/>
                    <a:pt x="4615561" y="2592198"/>
                  </a:cubicBezTo>
                  <a:cubicBezTo>
                    <a:pt x="4616287" y="2583118"/>
                    <a:pt x="4617195" y="2574220"/>
                    <a:pt x="4617558" y="2564595"/>
                  </a:cubicBezTo>
                  <a:lnTo>
                    <a:pt x="4620464" y="2507571"/>
                  </a:lnTo>
                  <a:cubicBezTo>
                    <a:pt x="4623097" y="2431479"/>
                    <a:pt x="4621462" y="2355297"/>
                    <a:pt x="4615470" y="2279568"/>
                  </a:cubicBezTo>
                  <a:cubicBezTo>
                    <a:pt x="4609658" y="2203748"/>
                    <a:pt x="4598490" y="2128564"/>
                    <a:pt x="4583416" y="2054379"/>
                  </a:cubicBezTo>
                  <a:cubicBezTo>
                    <a:pt x="4568162" y="1980194"/>
                    <a:pt x="4549094" y="1907008"/>
                    <a:pt x="4529026" y="1834639"/>
                  </a:cubicBezTo>
                  <a:cubicBezTo>
                    <a:pt x="4488983" y="1689810"/>
                    <a:pt x="4444762" y="1546888"/>
                    <a:pt x="4388556" y="1408324"/>
                  </a:cubicBezTo>
                  <a:cubicBezTo>
                    <a:pt x="4360407" y="1339133"/>
                    <a:pt x="4328990" y="1271213"/>
                    <a:pt x="4292851" y="1205927"/>
                  </a:cubicBezTo>
                  <a:cubicBezTo>
                    <a:pt x="4284043" y="1189492"/>
                    <a:pt x="4274327" y="1173511"/>
                    <a:pt x="4264975" y="1157439"/>
                  </a:cubicBezTo>
                  <a:cubicBezTo>
                    <a:pt x="4255350" y="1141458"/>
                    <a:pt x="4245361" y="1125749"/>
                    <a:pt x="4235646" y="1109859"/>
                  </a:cubicBezTo>
                  <a:lnTo>
                    <a:pt x="4204591" y="1063368"/>
                  </a:lnTo>
                  <a:lnTo>
                    <a:pt x="4172175" y="1017876"/>
                  </a:lnTo>
                  <a:cubicBezTo>
                    <a:pt x="4083462" y="898290"/>
                    <a:pt x="3979312" y="791326"/>
                    <a:pt x="3865265" y="697618"/>
                  </a:cubicBezTo>
                  <a:cubicBezTo>
                    <a:pt x="3751490" y="603638"/>
                    <a:pt x="3627909" y="521917"/>
                    <a:pt x="3495792" y="456267"/>
                  </a:cubicBezTo>
                  <a:cubicBezTo>
                    <a:pt x="3363766" y="390436"/>
                    <a:pt x="3224022" y="339950"/>
                    <a:pt x="3080011" y="304719"/>
                  </a:cubicBezTo>
                  <a:cubicBezTo>
                    <a:pt x="2935999" y="269397"/>
                    <a:pt x="2787992" y="249057"/>
                    <a:pt x="2638805" y="241884"/>
                  </a:cubicBezTo>
                  <a:cubicBezTo>
                    <a:pt x="2489345" y="234347"/>
                    <a:pt x="2340067" y="239341"/>
                    <a:pt x="2191696" y="257865"/>
                  </a:cubicBezTo>
                  <a:cubicBezTo>
                    <a:pt x="2043417" y="276479"/>
                    <a:pt x="1896500" y="307624"/>
                    <a:pt x="1752851" y="350120"/>
                  </a:cubicBezTo>
                  <a:cubicBezTo>
                    <a:pt x="1609112" y="392433"/>
                    <a:pt x="1468914" y="447187"/>
                    <a:pt x="1333074" y="510657"/>
                  </a:cubicBezTo>
                  <a:cubicBezTo>
                    <a:pt x="1060578" y="636236"/>
                    <a:pt x="806151" y="802767"/>
                    <a:pt x="582960" y="1003893"/>
                  </a:cubicBezTo>
                  <a:cubicBezTo>
                    <a:pt x="471728" y="1104774"/>
                    <a:pt x="368668" y="1214825"/>
                    <a:pt x="276322" y="1333049"/>
                  </a:cubicBezTo>
                  <a:cubicBezTo>
                    <a:pt x="183795" y="1451092"/>
                    <a:pt x="102164" y="1577669"/>
                    <a:pt x="33882" y="1711057"/>
                  </a:cubicBezTo>
                  <a:lnTo>
                    <a:pt x="0" y="1785501"/>
                  </a:lnTo>
                  <a:lnTo>
                    <a:pt x="0" y="1377082"/>
                  </a:lnTo>
                  <a:lnTo>
                    <a:pt x="111188" y="1208333"/>
                  </a:lnTo>
                  <a:cubicBezTo>
                    <a:pt x="206927" y="1076920"/>
                    <a:pt x="314732" y="954315"/>
                    <a:pt x="431321" y="841539"/>
                  </a:cubicBezTo>
                  <a:cubicBezTo>
                    <a:pt x="548183" y="728763"/>
                    <a:pt x="674488" y="625885"/>
                    <a:pt x="807876" y="533448"/>
                  </a:cubicBezTo>
                  <a:cubicBezTo>
                    <a:pt x="941446" y="441103"/>
                    <a:pt x="1082007" y="358837"/>
                    <a:pt x="1228743" y="288828"/>
                  </a:cubicBezTo>
                  <a:cubicBezTo>
                    <a:pt x="1522578" y="149811"/>
                    <a:pt x="1838931" y="57919"/>
                    <a:pt x="2163003" y="19056"/>
                  </a:cubicBezTo>
                  <a:cubicBezTo>
                    <a:pt x="2243998" y="9477"/>
                    <a:pt x="2325584" y="3529"/>
                    <a:pt x="2407249" y="116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2935CA6-94DE-46EF-8BB1-9DB074B6C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960593"/>
              <a:ext cx="4814598" cy="4884231"/>
            </a:xfrm>
            <a:custGeom>
              <a:avLst/>
              <a:gdLst>
                <a:gd name="connsiteX0" fmla="*/ 2550817 w 4814598"/>
                <a:gd name="connsiteY0" fmla="*/ 544811 h 4884231"/>
                <a:gd name="connsiteX1" fmla="*/ 1694919 w 4814598"/>
                <a:gd name="connsiteY1" fmla="*/ 709526 h 4884231"/>
                <a:gd name="connsiteX2" fmla="*/ 932184 w 4814598"/>
                <a:gd name="connsiteY2" fmla="*/ 1163171 h 4884231"/>
                <a:gd name="connsiteX3" fmla="*/ 407894 w 4814598"/>
                <a:gd name="connsiteY3" fmla="*/ 1812768 h 4884231"/>
                <a:gd name="connsiteX4" fmla="*/ 220025 w 4814598"/>
                <a:gd name="connsiteY4" fmla="*/ 2558977 h 4884231"/>
                <a:gd name="connsiteX5" fmla="*/ 530204 w 4814598"/>
                <a:gd name="connsiteY5" fmla="*/ 3236995 h 4884231"/>
                <a:gd name="connsiteX6" fmla="*/ 697098 w 4814598"/>
                <a:gd name="connsiteY6" fmla="*/ 3471717 h 4884231"/>
                <a:gd name="connsiteX7" fmla="*/ 1333800 w 4814598"/>
                <a:gd name="connsiteY7" fmla="*/ 4121677 h 4884231"/>
                <a:gd name="connsiteX8" fmla="*/ 2170902 w 4814598"/>
                <a:gd name="connsiteY8" fmla="*/ 4339420 h 4884231"/>
                <a:gd name="connsiteX9" fmla="*/ 2709357 w 4814598"/>
                <a:gd name="connsiteY9" fmla="*/ 4200765 h 4884231"/>
                <a:gd name="connsiteX10" fmla="*/ 3290852 w 4814598"/>
                <a:gd name="connsiteY10" fmla="*/ 3800420 h 4884231"/>
                <a:gd name="connsiteX11" fmla="*/ 3434410 w 4814598"/>
                <a:gd name="connsiteY11" fmla="*/ 3689188 h 4884231"/>
                <a:gd name="connsiteX12" fmla="*/ 4069660 w 4814598"/>
                <a:gd name="connsiteY12" fmla="*/ 3124945 h 4884231"/>
                <a:gd name="connsiteX13" fmla="*/ 4269787 w 4814598"/>
                <a:gd name="connsiteY13" fmla="*/ 2558977 h 4884231"/>
                <a:gd name="connsiteX14" fmla="*/ 3797526 w 4814598"/>
                <a:gd name="connsiteY14" fmla="*/ 1099701 h 4884231"/>
                <a:gd name="connsiteX15" fmla="*/ 3273691 w 4814598"/>
                <a:gd name="connsiteY15" fmla="*/ 695179 h 4884231"/>
                <a:gd name="connsiteX16" fmla="*/ 2550817 w 4814598"/>
                <a:gd name="connsiteY16" fmla="*/ 544811 h 4884231"/>
                <a:gd name="connsiteX17" fmla="*/ 2550817 w 4814598"/>
                <a:gd name="connsiteY17" fmla="*/ 0 h 4884231"/>
                <a:gd name="connsiteX18" fmla="*/ 4814598 w 4814598"/>
                <a:gd name="connsiteY18" fmla="*/ 2558977 h 4884231"/>
                <a:gd name="connsiteX19" fmla="*/ 3626365 w 4814598"/>
                <a:gd name="connsiteY19" fmla="*/ 4229640 h 4884231"/>
                <a:gd name="connsiteX20" fmla="*/ 2170902 w 4814598"/>
                <a:gd name="connsiteY20" fmla="*/ 4884231 h 4884231"/>
                <a:gd name="connsiteX21" fmla="*/ 246267 w 4814598"/>
                <a:gd name="connsiteY21" fmla="*/ 3777538 h 4884231"/>
                <a:gd name="connsiteX22" fmla="*/ 40127 w 4814598"/>
                <a:gd name="connsiteY22" fmla="*/ 3489366 h 4884231"/>
                <a:gd name="connsiteX23" fmla="*/ 0 w 4814598"/>
                <a:gd name="connsiteY23" fmla="*/ 3432245 h 4884231"/>
                <a:gd name="connsiteX24" fmla="*/ 0 w 4814598"/>
                <a:gd name="connsiteY24" fmla="*/ 1432577 h 4884231"/>
                <a:gd name="connsiteX25" fmla="*/ 54624 w 4814598"/>
                <a:gd name="connsiteY25" fmla="*/ 1339196 h 4884231"/>
                <a:gd name="connsiteX26" fmla="*/ 2550817 w 4814598"/>
                <a:gd name="connsiteY26" fmla="*/ 0 h 48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4598" h="4884231">
                  <a:moveTo>
                    <a:pt x="2550817" y="544811"/>
                  </a:moveTo>
                  <a:cubicBezTo>
                    <a:pt x="2270966" y="544811"/>
                    <a:pt x="1974952" y="601744"/>
                    <a:pt x="1694919" y="709526"/>
                  </a:cubicBezTo>
                  <a:cubicBezTo>
                    <a:pt x="1417883" y="816127"/>
                    <a:pt x="1154103" y="973032"/>
                    <a:pt x="932184" y="1163171"/>
                  </a:cubicBezTo>
                  <a:cubicBezTo>
                    <a:pt x="710536" y="1353038"/>
                    <a:pt x="529296" y="1577682"/>
                    <a:pt x="407894" y="1812768"/>
                  </a:cubicBezTo>
                  <a:cubicBezTo>
                    <a:pt x="283223" y="2054210"/>
                    <a:pt x="220025" y="2305277"/>
                    <a:pt x="220025" y="2558977"/>
                  </a:cubicBezTo>
                  <a:cubicBezTo>
                    <a:pt x="220025" y="2801418"/>
                    <a:pt x="315095" y="2942070"/>
                    <a:pt x="530204" y="3236995"/>
                  </a:cubicBezTo>
                  <a:cubicBezTo>
                    <a:pt x="584050" y="3310817"/>
                    <a:pt x="639711" y="3387181"/>
                    <a:pt x="697098" y="3471717"/>
                  </a:cubicBezTo>
                  <a:cubicBezTo>
                    <a:pt x="900040" y="3770818"/>
                    <a:pt x="1108249" y="3983476"/>
                    <a:pt x="1333800" y="4121677"/>
                  </a:cubicBezTo>
                  <a:cubicBezTo>
                    <a:pt x="1572882" y="4268231"/>
                    <a:pt x="1846740" y="4339420"/>
                    <a:pt x="2170902" y="4339420"/>
                  </a:cubicBezTo>
                  <a:cubicBezTo>
                    <a:pt x="2354867" y="4339420"/>
                    <a:pt x="2525938" y="4295381"/>
                    <a:pt x="2709357" y="4200765"/>
                  </a:cubicBezTo>
                  <a:cubicBezTo>
                    <a:pt x="2897680" y="4103607"/>
                    <a:pt x="3084097" y="3961956"/>
                    <a:pt x="3290852" y="3800420"/>
                  </a:cubicBezTo>
                  <a:cubicBezTo>
                    <a:pt x="3339340" y="3762556"/>
                    <a:pt x="3387647" y="3725236"/>
                    <a:pt x="3434410" y="3689188"/>
                  </a:cubicBezTo>
                  <a:cubicBezTo>
                    <a:pt x="3682844" y="3497505"/>
                    <a:pt x="3917476" y="3316446"/>
                    <a:pt x="4069660" y="3124945"/>
                  </a:cubicBezTo>
                  <a:cubicBezTo>
                    <a:pt x="4209948" y="2948426"/>
                    <a:pt x="4269787" y="2779172"/>
                    <a:pt x="4269787" y="2558977"/>
                  </a:cubicBezTo>
                  <a:cubicBezTo>
                    <a:pt x="4269787" y="1980933"/>
                    <a:pt x="4102076" y="1462636"/>
                    <a:pt x="3797526" y="1099701"/>
                  </a:cubicBezTo>
                  <a:cubicBezTo>
                    <a:pt x="3650427" y="924453"/>
                    <a:pt x="3474272" y="788342"/>
                    <a:pt x="3273691" y="695179"/>
                  </a:cubicBezTo>
                  <a:cubicBezTo>
                    <a:pt x="3058944" y="595388"/>
                    <a:pt x="2815686" y="544811"/>
                    <a:pt x="2550817" y="544811"/>
                  </a:cubicBezTo>
                  <a:close/>
                  <a:moveTo>
                    <a:pt x="2550817" y="0"/>
                  </a:moveTo>
                  <a:cubicBezTo>
                    <a:pt x="3970050" y="0"/>
                    <a:pt x="4814598" y="1145647"/>
                    <a:pt x="4814598" y="2558977"/>
                  </a:cubicBezTo>
                  <a:cubicBezTo>
                    <a:pt x="4814598" y="3376738"/>
                    <a:pt x="4225839" y="3761193"/>
                    <a:pt x="3626365" y="4229640"/>
                  </a:cubicBezTo>
                  <a:cubicBezTo>
                    <a:pt x="3189699" y="4570874"/>
                    <a:pt x="2769014" y="4884231"/>
                    <a:pt x="2170902" y="4884231"/>
                  </a:cubicBezTo>
                  <a:cubicBezTo>
                    <a:pt x="1283950" y="4884231"/>
                    <a:pt x="708085" y="4458279"/>
                    <a:pt x="246267" y="3777538"/>
                  </a:cubicBezTo>
                  <a:cubicBezTo>
                    <a:pt x="176985" y="3675432"/>
                    <a:pt x="106654" y="3581344"/>
                    <a:pt x="40127" y="3489366"/>
                  </a:cubicBezTo>
                  <a:lnTo>
                    <a:pt x="0" y="3432245"/>
                  </a:lnTo>
                  <a:lnTo>
                    <a:pt x="0" y="1432577"/>
                  </a:lnTo>
                  <a:lnTo>
                    <a:pt x="54624" y="1339196"/>
                  </a:lnTo>
                  <a:cubicBezTo>
                    <a:pt x="578230" y="541497"/>
                    <a:pt x="1569352" y="0"/>
                    <a:pt x="255081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352A8D1-612B-42BB-A925-A3EF53F72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960593"/>
              <a:ext cx="4814598" cy="4884231"/>
            </a:xfrm>
            <a:custGeom>
              <a:avLst/>
              <a:gdLst>
                <a:gd name="connsiteX0" fmla="*/ 2550817 w 4814598"/>
                <a:gd name="connsiteY0" fmla="*/ 454009 h 4884231"/>
                <a:gd name="connsiteX1" fmla="*/ 1662321 w 4814598"/>
                <a:gd name="connsiteY1" fmla="*/ 624807 h 4884231"/>
                <a:gd name="connsiteX2" fmla="*/ 873072 w 4814598"/>
                <a:gd name="connsiteY2" fmla="*/ 1094253 h 4884231"/>
                <a:gd name="connsiteX3" fmla="*/ 327171 w 4814598"/>
                <a:gd name="connsiteY3" fmla="*/ 1771181 h 4884231"/>
                <a:gd name="connsiteX4" fmla="*/ 129223 w 4814598"/>
                <a:gd name="connsiteY4" fmla="*/ 2558977 h 4884231"/>
                <a:gd name="connsiteX5" fmla="*/ 456836 w 4814598"/>
                <a:gd name="connsiteY5" fmla="*/ 3290477 h 4884231"/>
                <a:gd name="connsiteX6" fmla="*/ 621914 w 4814598"/>
                <a:gd name="connsiteY6" fmla="*/ 3522657 h 4884231"/>
                <a:gd name="connsiteX7" fmla="*/ 2170902 w 4814598"/>
                <a:gd name="connsiteY7" fmla="*/ 4430222 h 4884231"/>
                <a:gd name="connsiteX8" fmla="*/ 3346786 w 4814598"/>
                <a:gd name="connsiteY8" fmla="*/ 3871881 h 4884231"/>
                <a:gd name="connsiteX9" fmla="*/ 3489890 w 4814598"/>
                <a:gd name="connsiteY9" fmla="*/ 3761012 h 4884231"/>
                <a:gd name="connsiteX10" fmla="*/ 4140757 w 4814598"/>
                <a:gd name="connsiteY10" fmla="*/ 3181424 h 4884231"/>
                <a:gd name="connsiteX11" fmla="*/ 4360589 w 4814598"/>
                <a:gd name="connsiteY11" fmla="*/ 2558977 h 4884231"/>
                <a:gd name="connsiteX12" fmla="*/ 3867171 w 4814598"/>
                <a:gd name="connsiteY12" fmla="*/ 1041315 h 4884231"/>
                <a:gd name="connsiteX13" fmla="*/ 3312009 w 4814598"/>
                <a:gd name="connsiteY13" fmla="*/ 612822 h 4884231"/>
                <a:gd name="connsiteX14" fmla="*/ 2550817 w 4814598"/>
                <a:gd name="connsiteY14" fmla="*/ 454009 h 4884231"/>
                <a:gd name="connsiteX15" fmla="*/ 2550817 w 4814598"/>
                <a:gd name="connsiteY15" fmla="*/ 0 h 4884231"/>
                <a:gd name="connsiteX16" fmla="*/ 4814598 w 4814598"/>
                <a:gd name="connsiteY16" fmla="*/ 2558977 h 4884231"/>
                <a:gd name="connsiteX17" fmla="*/ 3626365 w 4814598"/>
                <a:gd name="connsiteY17" fmla="*/ 4229640 h 4884231"/>
                <a:gd name="connsiteX18" fmla="*/ 2170902 w 4814598"/>
                <a:gd name="connsiteY18" fmla="*/ 4884231 h 4884231"/>
                <a:gd name="connsiteX19" fmla="*/ 246267 w 4814598"/>
                <a:gd name="connsiteY19" fmla="*/ 3777538 h 4884231"/>
                <a:gd name="connsiteX20" fmla="*/ 40127 w 4814598"/>
                <a:gd name="connsiteY20" fmla="*/ 3489366 h 4884231"/>
                <a:gd name="connsiteX21" fmla="*/ 0 w 4814598"/>
                <a:gd name="connsiteY21" fmla="*/ 3432245 h 4884231"/>
                <a:gd name="connsiteX22" fmla="*/ 0 w 4814598"/>
                <a:gd name="connsiteY22" fmla="*/ 1432577 h 4884231"/>
                <a:gd name="connsiteX23" fmla="*/ 54624 w 4814598"/>
                <a:gd name="connsiteY23" fmla="*/ 1339196 h 4884231"/>
                <a:gd name="connsiteX24" fmla="*/ 2550817 w 4814598"/>
                <a:gd name="connsiteY24" fmla="*/ 0 h 48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4598" h="4884231">
                  <a:moveTo>
                    <a:pt x="2550817" y="454009"/>
                  </a:moveTo>
                  <a:cubicBezTo>
                    <a:pt x="2255802" y="454009"/>
                    <a:pt x="1956792" y="511396"/>
                    <a:pt x="1662321" y="624807"/>
                  </a:cubicBezTo>
                  <a:cubicBezTo>
                    <a:pt x="1375660" y="735041"/>
                    <a:pt x="1102800" y="897394"/>
                    <a:pt x="873072" y="1094253"/>
                  </a:cubicBezTo>
                  <a:cubicBezTo>
                    <a:pt x="639348" y="1294471"/>
                    <a:pt x="455656" y="1522293"/>
                    <a:pt x="327171" y="1771181"/>
                  </a:cubicBezTo>
                  <a:cubicBezTo>
                    <a:pt x="195872" y="2025607"/>
                    <a:pt x="129223" y="2290658"/>
                    <a:pt x="129223" y="2558977"/>
                  </a:cubicBezTo>
                  <a:cubicBezTo>
                    <a:pt x="129223" y="2829294"/>
                    <a:pt x="235552" y="2987108"/>
                    <a:pt x="456836" y="3290477"/>
                  </a:cubicBezTo>
                  <a:cubicBezTo>
                    <a:pt x="510228" y="3363663"/>
                    <a:pt x="565435" y="3439392"/>
                    <a:pt x="621914" y="3522657"/>
                  </a:cubicBezTo>
                  <a:cubicBezTo>
                    <a:pt x="1053495" y="4158815"/>
                    <a:pt x="1516766" y="4430222"/>
                    <a:pt x="2170902" y="4430222"/>
                  </a:cubicBezTo>
                  <a:cubicBezTo>
                    <a:pt x="2600213" y="4430222"/>
                    <a:pt x="2915205" y="4209119"/>
                    <a:pt x="3346786" y="3871881"/>
                  </a:cubicBezTo>
                  <a:cubicBezTo>
                    <a:pt x="3395002" y="3834198"/>
                    <a:pt x="3443218" y="3796969"/>
                    <a:pt x="3489890" y="3761012"/>
                  </a:cubicBezTo>
                  <a:cubicBezTo>
                    <a:pt x="3742864" y="3565879"/>
                    <a:pt x="3981763" y="3381551"/>
                    <a:pt x="4140757" y="3181424"/>
                  </a:cubicBezTo>
                  <a:cubicBezTo>
                    <a:pt x="4292760" y="2990104"/>
                    <a:pt x="4360589" y="2798149"/>
                    <a:pt x="4360589" y="2558977"/>
                  </a:cubicBezTo>
                  <a:cubicBezTo>
                    <a:pt x="4360589" y="1959594"/>
                    <a:pt x="4185341" y="1420595"/>
                    <a:pt x="3867171" y="1041315"/>
                  </a:cubicBezTo>
                  <a:cubicBezTo>
                    <a:pt x="3711446" y="855807"/>
                    <a:pt x="3524667" y="711614"/>
                    <a:pt x="3312009" y="612822"/>
                  </a:cubicBezTo>
                  <a:cubicBezTo>
                    <a:pt x="3085095" y="507491"/>
                    <a:pt x="2829034" y="454009"/>
                    <a:pt x="2550817" y="454009"/>
                  </a:cubicBezTo>
                  <a:close/>
                  <a:moveTo>
                    <a:pt x="2550817" y="0"/>
                  </a:moveTo>
                  <a:cubicBezTo>
                    <a:pt x="3970050" y="0"/>
                    <a:pt x="4814598" y="1145647"/>
                    <a:pt x="4814598" y="2558977"/>
                  </a:cubicBezTo>
                  <a:cubicBezTo>
                    <a:pt x="4814598" y="3376738"/>
                    <a:pt x="4225839" y="3761193"/>
                    <a:pt x="3626365" y="4229640"/>
                  </a:cubicBezTo>
                  <a:cubicBezTo>
                    <a:pt x="3189699" y="4570874"/>
                    <a:pt x="2769014" y="4884231"/>
                    <a:pt x="2170902" y="4884231"/>
                  </a:cubicBezTo>
                  <a:cubicBezTo>
                    <a:pt x="1283950" y="4884231"/>
                    <a:pt x="708085" y="4458279"/>
                    <a:pt x="246267" y="3777538"/>
                  </a:cubicBezTo>
                  <a:cubicBezTo>
                    <a:pt x="176985" y="3675432"/>
                    <a:pt x="106654" y="3581344"/>
                    <a:pt x="40127" y="3489366"/>
                  </a:cubicBezTo>
                  <a:lnTo>
                    <a:pt x="0" y="3432245"/>
                  </a:lnTo>
                  <a:lnTo>
                    <a:pt x="0" y="1432577"/>
                  </a:lnTo>
                  <a:lnTo>
                    <a:pt x="54624" y="1339196"/>
                  </a:lnTo>
                  <a:cubicBezTo>
                    <a:pt x="578230" y="541497"/>
                    <a:pt x="1569352" y="0"/>
                    <a:pt x="255081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0858A699-36FD-4E40-A79C-7B11883C9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96695"/>
              <a:ext cx="4850918" cy="5212025"/>
            </a:xfrm>
            <a:custGeom>
              <a:avLst/>
              <a:gdLst>
                <a:gd name="connsiteX0" fmla="*/ 2244906 w 4850918"/>
                <a:gd name="connsiteY0" fmla="*/ 0 h 5212025"/>
                <a:gd name="connsiteX1" fmla="*/ 4850918 w 4850918"/>
                <a:gd name="connsiteY1" fmla="*/ 2606013 h 5212025"/>
                <a:gd name="connsiteX2" fmla="*/ 2244906 w 4850918"/>
                <a:gd name="connsiteY2" fmla="*/ 5212025 h 5212025"/>
                <a:gd name="connsiteX3" fmla="*/ 83949 w 4850918"/>
                <a:gd name="connsiteY3" fmla="*/ 4063077 h 5212025"/>
                <a:gd name="connsiteX4" fmla="*/ 0 w 4850918"/>
                <a:gd name="connsiteY4" fmla="*/ 3924890 h 5212025"/>
                <a:gd name="connsiteX5" fmla="*/ 0 w 4850918"/>
                <a:gd name="connsiteY5" fmla="*/ 3598606 h 5212025"/>
                <a:gd name="connsiteX6" fmla="*/ 15357 w 4850918"/>
                <a:gd name="connsiteY6" fmla="*/ 3619452 h 5212025"/>
                <a:gd name="connsiteX7" fmla="*/ 107340 w 4850918"/>
                <a:gd name="connsiteY7" fmla="*/ 3738402 h 5212025"/>
                <a:gd name="connsiteX8" fmla="*/ 168177 w 4850918"/>
                <a:gd name="connsiteY8" fmla="*/ 3816401 h 5212025"/>
                <a:gd name="connsiteX9" fmla="*/ 245086 w 4850918"/>
                <a:gd name="connsiteY9" fmla="*/ 3916919 h 5212025"/>
                <a:gd name="connsiteX10" fmla="*/ 284403 w 4850918"/>
                <a:gd name="connsiteY10" fmla="*/ 3970310 h 5212025"/>
                <a:gd name="connsiteX11" fmla="*/ 319634 w 4850918"/>
                <a:gd name="connsiteY11" fmla="*/ 4018253 h 5212025"/>
                <a:gd name="connsiteX12" fmla="*/ 319816 w 4850918"/>
                <a:gd name="connsiteY12" fmla="*/ 4018435 h 5212025"/>
                <a:gd name="connsiteX13" fmla="*/ 319998 w 4850918"/>
                <a:gd name="connsiteY13" fmla="*/ 4018617 h 5212025"/>
                <a:gd name="connsiteX14" fmla="*/ 381652 w 4850918"/>
                <a:gd name="connsiteY14" fmla="*/ 4099884 h 5212025"/>
                <a:gd name="connsiteX15" fmla="*/ 393547 w 4850918"/>
                <a:gd name="connsiteY15" fmla="*/ 4115230 h 5212025"/>
                <a:gd name="connsiteX16" fmla="*/ 399540 w 4850918"/>
                <a:gd name="connsiteY16" fmla="*/ 4122676 h 5212025"/>
                <a:gd name="connsiteX17" fmla="*/ 470547 w 4850918"/>
                <a:gd name="connsiteY17" fmla="*/ 4208756 h 5212025"/>
                <a:gd name="connsiteX18" fmla="*/ 633445 w 4850918"/>
                <a:gd name="connsiteY18" fmla="*/ 4384730 h 5212025"/>
                <a:gd name="connsiteX19" fmla="*/ 997833 w 4850918"/>
                <a:gd name="connsiteY19" fmla="*/ 4677384 h 5212025"/>
                <a:gd name="connsiteX20" fmla="*/ 1198505 w 4850918"/>
                <a:gd name="connsiteY20" fmla="*/ 4786982 h 5212025"/>
                <a:gd name="connsiteX21" fmla="*/ 1198687 w 4850918"/>
                <a:gd name="connsiteY21" fmla="*/ 4787073 h 5212025"/>
                <a:gd name="connsiteX22" fmla="*/ 1198869 w 4850918"/>
                <a:gd name="connsiteY22" fmla="*/ 4787164 h 5212025"/>
                <a:gd name="connsiteX23" fmla="*/ 1410709 w 4850918"/>
                <a:gd name="connsiteY23" fmla="*/ 4869975 h 5212025"/>
                <a:gd name="connsiteX24" fmla="*/ 1631902 w 4850918"/>
                <a:gd name="connsiteY24" fmla="*/ 4927271 h 5212025"/>
                <a:gd name="connsiteX25" fmla="*/ 1744134 w 4850918"/>
                <a:gd name="connsiteY25" fmla="*/ 4946157 h 5212025"/>
                <a:gd name="connsiteX26" fmla="*/ 1856819 w 4850918"/>
                <a:gd name="connsiteY26" fmla="*/ 4958961 h 5212025"/>
                <a:gd name="connsiteX27" fmla="*/ 2090089 w 4850918"/>
                <a:gd name="connsiteY27" fmla="*/ 4969130 h 5212025"/>
                <a:gd name="connsiteX28" fmla="*/ 2101802 w 4850918"/>
                <a:gd name="connsiteY28" fmla="*/ 4969130 h 5212025"/>
                <a:gd name="connsiteX29" fmla="*/ 2117238 w 4850918"/>
                <a:gd name="connsiteY29" fmla="*/ 4969221 h 5212025"/>
                <a:gd name="connsiteX30" fmla="*/ 2147294 w 4850918"/>
                <a:gd name="connsiteY30" fmla="*/ 4968767 h 5212025"/>
                <a:gd name="connsiteX31" fmla="*/ 2147566 w 4850918"/>
                <a:gd name="connsiteY31" fmla="*/ 4968767 h 5212025"/>
                <a:gd name="connsiteX32" fmla="*/ 2147838 w 4850918"/>
                <a:gd name="connsiteY32" fmla="*/ 4968767 h 5212025"/>
                <a:gd name="connsiteX33" fmla="*/ 2176078 w 4850918"/>
                <a:gd name="connsiteY33" fmla="*/ 4968041 h 5212025"/>
                <a:gd name="connsiteX34" fmla="*/ 2204499 w 4850918"/>
                <a:gd name="connsiteY34" fmla="*/ 4966588 h 5212025"/>
                <a:gd name="connsiteX35" fmla="*/ 2315822 w 4850918"/>
                <a:gd name="connsiteY35" fmla="*/ 4956872 h 5212025"/>
                <a:gd name="connsiteX36" fmla="*/ 2746222 w 4850918"/>
                <a:gd name="connsiteY36" fmla="*/ 4840555 h 5212025"/>
                <a:gd name="connsiteX37" fmla="*/ 2950617 w 4850918"/>
                <a:gd name="connsiteY37" fmla="*/ 4739220 h 5212025"/>
                <a:gd name="connsiteX38" fmla="*/ 3148929 w 4850918"/>
                <a:gd name="connsiteY38" fmla="*/ 4615367 h 5212025"/>
                <a:gd name="connsiteX39" fmla="*/ 3342791 w 4850918"/>
                <a:gd name="connsiteY39" fmla="*/ 4474533 h 5212025"/>
                <a:gd name="connsiteX40" fmla="*/ 3438496 w 4850918"/>
                <a:gd name="connsiteY40" fmla="*/ 4399894 h 5212025"/>
                <a:gd name="connsiteX41" fmla="*/ 3536108 w 4850918"/>
                <a:gd name="connsiteY41" fmla="*/ 4321804 h 5212025"/>
                <a:gd name="connsiteX42" fmla="*/ 3700641 w 4850918"/>
                <a:gd name="connsiteY42" fmla="*/ 4192956 h 5212025"/>
                <a:gd name="connsiteX43" fmla="*/ 3927282 w 4850918"/>
                <a:gd name="connsiteY43" fmla="*/ 4014258 h 5212025"/>
                <a:gd name="connsiteX44" fmla="*/ 4279230 w 4850918"/>
                <a:gd name="connsiteY44" fmla="*/ 3693909 h 5212025"/>
                <a:gd name="connsiteX45" fmla="*/ 4424785 w 4850918"/>
                <a:gd name="connsiteY45" fmla="*/ 3517209 h 5212025"/>
                <a:gd name="connsiteX46" fmla="*/ 4539922 w 4850918"/>
                <a:gd name="connsiteY46" fmla="*/ 3324800 h 5212025"/>
                <a:gd name="connsiteX47" fmla="*/ 4660234 w 4850918"/>
                <a:gd name="connsiteY47" fmla="*/ 2893945 h 5212025"/>
                <a:gd name="connsiteX48" fmla="*/ 4667045 w 4850918"/>
                <a:gd name="connsiteY48" fmla="*/ 2779081 h 5212025"/>
                <a:gd name="connsiteX49" fmla="*/ 4667135 w 4850918"/>
                <a:gd name="connsiteY49" fmla="*/ 2774632 h 5212025"/>
                <a:gd name="connsiteX50" fmla="*/ 4667408 w 4850918"/>
                <a:gd name="connsiteY50" fmla="*/ 2719787 h 5212025"/>
                <a:gd name="connsiteX51" fmla="*/ 4667317 w 4850918"/>
                <a:gd name="connsiteY51" fmla="*/ 2702444 h 5212025"/>
                <a:gd name="connsiteX52" fmla="*/ 4666772 w 4850918"/>
                <a:gd name="connsiteY52" fmla="*/ 2658950 h 5212025"/>
                <a:gd name="connsiteX53" fmla="*/ 4654787 w 4850918"/>
                <a:gd name="connsiteY53" fmla="*/ 2416691 h 5212025"/>
                <a:gd name="connsiteX54" fmla="*/ 4581781 w 4850918"/>
                <a:gd name="connsiteY54" fmla="*/ 1936985 h 5212025"/>
                <a:gd name="connsiteX55" fmla="*/ 4435046 w 4850918"/>
                <a:gd name="connsiteY55" fmla="*/ 1474894 h 5212025"/>
                <a:gd name="connsiteX56" fmla="*/ 4386104 w 4850918"/>
                <a:gd name="connsiteY56" fmla="*/ 1364116 h 5212025"/>
                <a:gd name="connsiteX57" fmla="*/ 4331623 w 4850918"/>
                <a:gd name="connsiteY57" fmla="*/ 1255698 h 5212025"/>
                <a:gd name="connsiteX58" fmla="*/ 4206861 w 4850918"/>
                <a:gd name="connsiteY58" fmla="*/ 1048216 h 5212025"/>
                <a:gd name="connsiteX59" fmla="*/ 3895592 w 4850918"/>
                <a:gd name="connsiteY59" fmla="*/ 681922 h 5212025"/>
                <a:gd name="connsiteX60" fmla="*/ 3710356 w 4850918"/>
                <a:gd name="connsiteY60" fmla="*/ 530192 h 5212025"/>
                <a:gd name="connsiteX61" fmla="*/ 3507777 w 4850918"/>
                <a:gd name="connsiteY61" fmla="*/ 403705 h 5212025"/>
                <a:gd name="connsiteX62" fmla="*/ 3065936 w 4850918"/>
                <a:gd name="connsiteY62" fmla="*/ 232543 h 5212025"/>
                <a:gd name="connsiteX63" fmla="*/ 2834573 w 4850918"/>
                <a:gd name="connsiteY63" fmla="*/ 187233 h 5212025"/>
                <a:gd name="connsiteX64" fmla="*/ 2601212 w 4850918"/>
                <a:gd name="connsiteY64" fmla="*/ 166894 h 5212025"/>
                <a:gd name="connsiteX65" fmla="*/ 2499332 w 4850918"/>
                <a:gd name="connsiteY65" fmla="*/ 164715 h 5212025"/>
                <a:gd name="connsiteX66" fmla="*/ 2131857 w 4850918"/>
                <a:gd name="connsiteY66" fmla="*/ 192046 h 5212025"/>
                <a:gd name="connsiteX67" fmla="*/ 1901130 w 4850918"/>
                <a:gd name="connsiteY67" fmla="*/ 237084 h 5212025"/>
                <a:gd name="connsiteX68" fmla="*/ 1674579 w 4850918"/>
                <a:gd name="connsiteY68" fmla="*/ 301553 h 5212025"/>
                <a:gd name="connsiteX69" fmla="*/ 1453477 w 4850918"/>
                <a:gd name="connsiteY69" fmla="*/ 383819 h 5212025"/>
                <a:gd name="connsiteX70" fmla="*/ 1238821 w 4850918"/>
                <a:gd name="connsiteY70" fmla="*/ 483338 h 5212025"/>
                <a:gd name="connsiteX71" fmla="*/ 831666 w 4850918"/>
                <a:gd name="connsiteY71" fmla="*/ 727777 h 5212025"/>
                <a:gd name="connsiteX72" fmla="*/ 735416 w 4850918"/>
                <a:gd name="connsiteY72" fmla="*/ 798148 h 5212025"/>
                <a:gd name="connsiteX73" fmla="*/ 735234 w 4850918"/>
                <a:gd name="connsiteY73" fmla="*/ 798330 h 5212025"/>
                <a:gd name="connsiteX74" fmla="*/ 735053 w 4850918"/>
                <a:gd name="connsiteY74" fmla="*/ 798511 h 5212025"/>
                <a:gd name="connsiteX75" fmla="*/ 695554 w 4850918"/>
                <a:gd name="connsiteY75" fmla="*/ 828748 h 5212025"/>
                <a:gd name="connsiteX76" fmla="*/ 687563 w 4850918"/>
                <a:gd name="connsiteY76" fmla="*/ 835014 h 5212025"/>
                <a:gd name="connsiteX77" fmla="*/ 641254 w 4850918"/>
                <a:gd name="connsiteY77" fmla="*/ 871970 h 5212025"/>
                <a:gd name="connsiteX78" fmla="*/ 461013 w 4850918"/>
                <a:gd name="connsiteY78" fmla="*/ 1030147 h 5212025"/>
                <a:gd name="connsiteX79" fmla="*/ 139938 w 4850918"/>
                <a:gd name="connsiteY79" fmla="*/ 1388360 h 5212025"/>
                <a:gd name="connsiteX80" fmla="*/ 3281 w 4850918"/>
                <a:gd name="connsiteY80" fmla="*/ 1587670 h 5212025"/>
                <a:gd name="connsiteX81" fmla="*/ 0 w 4850918"/>
                <a:gd name="connsiteY81" fmla="*/ 1593348 h 5212025"/>
                <a:gd name="connsiteX82" fmla="*/ 0 w 4850918"/>
                <a:gd name="connsiteY82" fmla="*/ 1287136 h 5212025"/>
                <a:gd name="connsiteX83" fmla="*/ 83949 w 4850918"/>
                <a:gd name="connsiteY83" fmla="*/ 1148949 h 5212025"/>
                <a:gd name="connsiteX84" fmla="*/ 2244906 w 4850918"/>
                <a:gd name="connsiteY84" fmla="*/ 0 h 521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50918" h="5212025">
                  <a:moveTo>
                    <a:pt x="2244906" y="0"/>
                  </a:moveTo>
                  <a:cubicBezTo>
                    <a:pt x="3684206" y="0"/>
                    <a:pt x="4850918" y="1166713"/>
                    <a:pt x="4850918" y="2606013"/>
                  </a:cubicBezTo>
                  <a:cubicBezTo>
                    <a:pt x="4850918" y="4045313"/>
                    <a:pt x="3684206" y="5212025"/>
                    <a:pt x="2244906" y="5212025"/>
                  </a:cubicBezTo>
                  <a:cubicBezTo>
                    <a:pt x="1345344" y="5212025"/>
                    <a:pt x="552260" y="4756278"/>
                    <a:pt x="83949" y="4063077"/>
                  </a:cubicBezTo>
                  <a:lnTo>
                    <a:pt x="0" y="3924890"/>
                  </a:lnTo>
                  <a:lnTo>
                    <a:pt x="0" y="3598606"/>
                  </a:lnTo>
                  <a:lnTo>
                    <a:pt x="15357" y="3619452"/>
                  </a:lnTo>
                  <a:cubicBezTo>
                    <a:pt x="45413" y="3659314"/>
                    <a:pt x="76921" y="3699539"/>
                    <a:pt x="107340" y="3738402"/>
                  </a:cubicBezTo>
                  <a:cubicBezTo>
                    <a:pt x="127316" y="3763917"/>
                    <a:pt x="148019" y="3790250"/>
                    <a:pt x="168177" y="3816401"/>
                  </a:cubicBezTo>
                  <a:cubicBezTo>
                    <a:pt x="189334" y="3843732"/>
                    <a:pt x="217210" y="3879781"/>
                    <a:pt x="245086" y="3916919"/>
                  </a:cubicBezTo>
                  <a:cubicBezTo>
                    <a:pt x="258343" y="3934443"/>
                    <a:pt x="271600" y="3952695"/>
                    <a:pt x="284403" y="3970310"/>
                  </a:cubicBezTo>
                  <a:cubicBezTo>
                    <a:pt x="296571" y="3987018"/>
                    <a:pt x="308102" y="4002908"/>
                    <a:pt x="319634" y="4018253"/>
                  </a:cubicBezTo>
                  <a:lnTo>
                    <a:pt x="319816" y="4018435"/>
                  </a:lnTo>
                  <a:lnTo>
                    <a:pt x="319998" y="4018617"/>
                  </a:lnTo>
                  <a:cubicBezTo>
                    <a:pt x="339883" y="4045948"/>
                    <a:pt x="361131" y="4073370"/>
                    <a:pt x="381652" y="4099884"/>
                  </a:cubicBezTo>
                  <a:lnTo>
                    <a:pt x="393547" y="4115230"/>
                  </a:lnTo>
                  <a:lnTo>
                    <a:pt x="399540" y="4122676"/>
                  </a:lnTo>
                  <a:cubicBezTo>
                    <a:pt x="422604" y="4151187"/>
                    <a:pt x="446303" y="4180698"/>
                    <a:pt x="470547" y="4208756"/>
                  </a:cubicBezTo>
                  <a:cubicBezTo>
                    <a:pt x="523848" y="4271228"/>
                    <a:pt x="578692" y="4330430"/>
                    <a:pt x="633445" y="4384730"/>
                  </a:cubicBezTo>
                  <a:cubicBezTo>
                    <a:pt x="750035" y="4499776"/>
                    <a:pt x="872708" y="4598296"/>
                    <a:pt x="997833" y="4677384"/>
                  </a:cubicBezTo>
                  <a:cubicBezTo>
                    <a:pt x="1068659" y="4721786"/>
                    <a:pt x="1134218" y="4757653"/>
                    <a:pt x="1198505" y="4786982"/>
                  </a:cubicBezTo>
                  <a:lnTo>
                    <a:pt x="1198687" y="4787073"/>
                  </a:lnTo>
                  <a:lnTo>
                    <a:pt x="1198869" y="4787164"/>
                  </a:lnTo>
                  <a:cubicBezTo>
                    <a:pt x="1264246" y="4817945"/>
                    <a:pt x="1335525" y="4845821"/>
                    <a:pt x="1410709" y="4869975"/>
                  </a:cubicBezTo>
                  <a:cubicBezTo>
                    <a:pt x="1479900" y="4892221"/>
                    <a:pt x="1554358" y="4911562"/>
                    <a:pt x="1631902" y="4927271"/>
                  </a:cubicBezTo>
                  <a:cubicBezTo>
                    <a:pt x="1667588" y="4934353"/>
                    <a:pt x="1705452" y="4940709"/>
                    <a:pt x="1744134" y="4946157"/>
                  </a:cubicBezTo>
                  <a:cubicBezTo>
                    <a:pt x="1780454" y="4951243"/>
                    <a:pt x="1818409" y="4955510"/>
                    <a:pt x="1856819" y="4958961"/>
                  </a:cubicBezTo>
                  <a:cubicBezTo>
                    <a:pt x="1930277" y="4965680"/>
                    <a:pt x="2006551" y="4968949"/>
                    <a:pt x="2090089" y="4969130"/>
                  </a:cubicBezTo>
                  <a:lnTo>
                    <a:pt x="2101802" y="4969130"/>
                  </a:lnTo>
                  <a:cubicBezTo>
                    <a:pt x="2106978" y="4969221"/>
                    <a:pt x="2112063" y="4969221"/>
                    <a:pt x="2117238" y="4969221"/>
                  </a:cubicBezTo>
                  <a:cubicBezTo>
                    <a:pt x="2129678" y="4969221"/>
                    <a:pt x="2138940" y="4969130"/>
                    <a:pt x="2147294" y="4968767"/>
                  </a:cubicBezTo>
                  <a:lnTo>
                    <a:pt x="2147566" y="4968767"/>
                  </a:lnTo>
                  <a:lnTo>
                    <a:pt x="2147838" y="4968767"/>
                  </a:lnTo>
                  <a:lnTo>
                    <a:pt x="2176078" y="4968041"/>
                  </a:lnTo>
                  <a:lnTo>
                    <a:pt x="2204499" y="4966588"/>
                  </a:lnTo>
                  <a:cubicBezTo>
                    <a:pt x="2236824" y="4965135"/>
                    <a:pt x="2271238" y="4962138"/>
                    <a:pt x="2315822" y="4956872"/>
                  </a:cubicBezTo>
                  <a:cubicBezTo>
                    <a:pt x="2460651" y="4939166"/>
                    <a:pt x="2605480" y="4900030"/>
                    <a:pt x="2746222" y="4840555"/>
                  </a:cubicBezTo>
                  <a:cubicBezTo>
                    <a:pt x="2810783" y="4813587"/>
                    <a:pt x="2877613" y="4780444"/>
                    <a:pt x="2950617" y="4739220"/>
                  </a:cubicBezTo>
                  <a:cubicBezTo>
                    <a:pt x="3013452" y="4703989"/>
                    <a:pt x="3078285" y="4663492"/>
                    <a:pt x="3148929" y="4615367"/>
                  </a:cubicBezTo>
                  <a:cubicBezTo>
                    <a:pt x="3207042" y="4575777"/>
                    <a:pt x="3268696" y="4531012"/>
                    <a:pt x="3342791" y="4474533"/>
                  </a:cubicBezTo>
                  <a:cubicBezTo>
                    <a:pt x="3375298" y="4449835"/>
                    <a:pt x="3408077" y="4423956"/>
                    <a:pt x="3438496" y="4399894"/>
                  </a:cubicBezTo>
                  <a:lnTo>
                    <a:pt x="3536108" y="4321804"/>
                  </a:lnTo>
                  <a:cubicBezTo>
                    <a:pt x="3591043" y="4278219"/>
                    <a:pt x="3646795" y="4234907"/>
                    <a:pt x="3700641" y="4192956"/>
                  </a:cubicBezTo>
                  <a:cubicBezTo>
                    <a:pt x="3775643" y="4134571"/>
                    <a:pt x="3853279" y="4074187"/>
                    <a:pt x="3927282" y="4014258"/>
                  </a:cubicBezTo>
                  <a:cubicBezTo>
                    <a:pt x="4077741" y="3892493"/>
                    <a:pt x="4186340" y="3793610"/>
                    <a:pt x="4279230" y="3693909"/>
                  </a:cubicBezTo>
                  <a:cubicBezTo>
                    <a:pt x="4335800" y="3632800"/>
                    <a:pt x="4383471" y="3574959"/>
                    <a:pt x="4424785" y="3517209"/>
                  </a:cubicBezTo>
                  <a:cubicBezTo>
                    <a:pt x="4471367" y="3451559"/>
                    <a:pt x="4508959" y="3388725"/>
                    <a:pt x="4539922" y="3324800"/>
                  </a:cubicBezTo>
                  <a:cubicBezTo>
                    <a:pt x="4604664" y="3192774"/>
                    <a:pt x="4645162" y="3047763"/>
                    <a:pt x="4660234" y="2893945"/>
                  </a:cubicBezTo>
                  <a:cubicBezTo>
                    <a:pt x="4663776" y="2857443"/>
                    <a:pt x="4666046" y="2818671"/>
                    <a:pt x="4667045" y="2779081"/>
                  </a:cubicBezTo>
                  <a:lnTo>
                    <a:pt x="4667135" y="2774632"/>
                  </a:lnTo>
                  <a:cubicBezTo>
                    <a:pt x="4667408" y="2756834"/>
                    <a:pt x="4667680" y="2738583"/>
                    <a:pt x="4667408" y="2719787"/>
                  </a:cubicBezTo>
                  <a:cubicBezTo>
                    <a:pt x="4667408" y="2713976"/>
                    <a:pt x="4667317" y="2708256"/>
                    <a:pt x="4667317" y="2702444"/>
                  </a:cubicBezTo>
                  <a:cubicBezTo>
                    <a:pt x="4667317" y="2688188"/>
                    <a:pt x="4667226" y="2673569"/>
                    <a:pt x="4666772" y="2658950"/>
                  </a:cubicBezTo>
                  <a:cubicBezTo>
                    <a:pt x="4665228" y="2576139"/>
                    <a:pt x="4661142" y="2494599"/>
                    <a:pt x="4654787" y="2416691"/>
                  </a:cubicBezTo>
                  <a:cubicBezTo>
                    <a:pt x="4640531" y="2247618"/>
                    <a:pt x="4616014" y="2086263"/>
                    <a:pt x="4581781" y="1936985"/>
                  </a:cubicBezTo>
                  <a:cubicBezTo>
                    <a:pt x="4544280" y="1773814"/>
                    <a:pt x="4494884" y="1618361"/>
                    <a:pt x="4435046" y="1474894"/>
                  </a:cubicBezTo>
                  <a:cubicBezTo>
                    <a:pt x="4419519" y="1437484"/>
                    <a:pt x="4402993" y="1400164"/>
                    <a:pt x="4386104" y="1364116"/>
                  </a:cubicBezTo>
                  <a:cubicBezTo>
                    <a:pt x="4369578" y="1329248"/>
                    <a:pt x="4351236" y="1292837"/>
                    <a:pt x="4331623" y="1255698"/>
                  </a:cubicBezTo>
                  <a:cubicBezTo>
                    <a:pt x="4294757" y="1186054"/>
                    <a:pt x="4252988" y="1116318"/>
                    <a:pt x="4206861" y="1048216"/>
                  </a:cubicBezTo>
                  <a:cubicBezTo>
                    <a:pt x="4117058" y="913920"/>
                    <a:pt x="4012273" y="790612"/>
                    <a:pt x="3895592" y="681922"/>
                  </a:cubicBezTo>
                  <a:cubicBezTo>
                    <a:pt x="3836662" y="627441"/>
                    <a:pt x="3774281" y="576319"/>
                    <a:pt x="3710356" y="530192"/>
                  </a:cubicBezTo>
                  <a:cubicBezTo>
                    <a:pt x="3642437" y="481795"/>
                    <a:pt x="3574335" y="439299"/>
                    <a:pt x="3507777" y="403705"/>
                  </a:cubicBezTo>
                  <a:cubicBezTo>
                    <a:pt x="3371575" y="329974"/>
                    <a:pt x="3222932" y="272406"/>
                    <a:pt x="3065936" y="232543"/>
                  </a:cubicBezTo>
                  <a:cubicBezTo>
                    <a:pt x="2990933" y="213475"/>
                    <a:pt x="2913116" y="198220"/>
                    <a:pt x="2834573" y="187233"/>
                  </a:cubicBezTo>
                  <a:cubicBezTo>
                    <a:pt x="2758208" y="176610"/>
                    <a:pt x="2679756" y="169799"/>
                    <a:pt x="2601212" y="166894"/>
                  </a:cubicBezTo>
                  <a:cubicBezTo>
                    <a:pt x="2567434" y="165441"/>
                    <a:pt x="2533201" y="164715"/>
                    <a:pt x="2499332" y="164715"/>
                  </a:cubicBezTo>
                  <a:cubicBezTo>
                    <a:pt x="2378294" y="164715"/>
                    <a:pt x="2254531" y="173886"/>
                    <a:pt x="2131857" y="192046"/>
                  </a:cubicBezTo>
                  <a:cubicBezTo>
                    <a:pt x="2052043" y="204304"/>
                    <a:pt x="1974407" y="219468"/>
                    <a:pt x="1901130" y="237084"/>
                  </a:cubicBezTo>
                  <a:cubicBezTo>
                    <a:pt x="1822314" y="256334"/>
                    <a:pt x="1746040" y="278035"/>
                    <a:pt x="1674579" y="301553"/>
                  </a:cubicBezTo>
                  <a:cubicBezTo>
                    <a:pt x="1599849" y="326069"/>
                    <a:pt x="1525483" y="353764"/>
                    <a:pt x="1453477" y="383819"/>
                  </a:cubicBezTo>
                  <a:cubicBezTo>
                    <a:pt x="1381199" y="414147"/>
                    <a:pt x="1309011" y="447653"/>
                    <a:pt x="1238821" y="483338"/>
                  </a:cubicBezTo>
                  <a:cubicBezTo>
                    <a:pt x="1097715" y="555162"/>
                    <a:pt x="960695" y="637338"/>
                    <a:pt x="831666" y="727777"/>
                  </a:cubicBezTo>
                  <a:cubicBezTo>
                    <a:pt x="805061" y="746573"/>
                    <a:pt x="770102" y="771543"/>
                    <a:pt x="735416" y="798148"/>
                  </a:cubicBezTo>
                  <a:lnTo>
                    <a:pt x="735234" y="798330"/>
                  </a:lnTo>
                  <a:lnTo>
                    <a:pt x="735053" y="798511"/>
                  </a:lnTo>
                  <a:cubicBezTo>
                    <a:pt x="721796" y="808318"/>
                    <a:pt x="708448" y="818669"/>
                    <a:pt x="695554" y="828748"/>
                  </a:cubicBezTo>
                  <a:lnTo>
                    <a:pt x="687563" y="835014"/>
                  </a:lnTo>
                  <a:cubicBezTo>
                    <a:pt x="670765" y="847817"/>
                    <a:pt x="654784" y="860892"/>
                    <a:pt x="641254" y="871970"/>
                  </a:cubicBezTo>
                  <a:cubicBezTo>
                    <a:pt x="574061" y="926996"/>
                    <a:pt x="515131" y="978753"/>
                    <a:pt x="461013" y="1030147"/>
                  </a:cubicBezTo>
                  <a:cubicBezTo>
                    <a:pt x="343152" y="1141288"/>
                    <a:pt x="235189" y="1261782"/>
                    <a:pt x="139938" y="1388360"/>
                  </a:cubicBezTo>
                  <a:cubicBezTo>
                    <a:pt x="90632" y="1453919"/>
                    <a:pt x="44596" y="1521021"/>
                    <a:pt x="3281" y="1587670"/>
                  </a:cubicBezTo>
                  <a:lnTo>
                    <a:pt x="0" y="1593348"/>
                  </a:lnTo>
                  <a:lnTo>
                    <a:pt x="0" y="1287136"/>
                  </a:lnTo>
                  <a:lnTo>
                    <a:pt x="83949" y="1148949"/>
                  </a:lnTo>
                  <a:cubicBezTo>
                    <a:pt x="552260" y="455747"/>
                    <a:pt x="1345344" y="0"/>
                    <a:pt x="2244906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1DFF0-EC50-2041-9858-A4C681C5D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17" y="2781350"/>
            <a:ext cx="4977578" cy="3639289"/>
          </a:xfrm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Most students do not take reading classes </a:t>
            </a:r>
          </a:p>
          <a:p>
            <a:r>
              <a:rPr lang="en-US" sz="2400" dirty="0">
                <a:solidFill>
                  <a:schemeClr val="tx2"/>
                </a:solidFill>
              </a:rPr>
              <a:t>That doesn’t mean that all students can read on level</a:t>
            </a:r>
          </a:p>
          <a:p>
            <a:r>
              <a:rPr lang="en-US" sz="2400" dirty="0">
                <a:solidFill>
                  <a:schemeClr val="tx2"/>
                </a:solidFill>
              </a:rPr>
              <a:t>Teachers tend to address that problem by avoiding the use of text in their classrooms (which undermines the students’ education)</a:t>
            </a:r>
          </a:p>
          <a:p>
            <a:r>
              <a:rPr lang="en-US" sz="2400" dirty="0">
                <a:solidFill>
                  <a:schemeClr val="tx2"/>
                </a:solidFill>
              </a:rPr>
              <a:t>What do secondary teachers need to know about reading?</a:t>
            </a:r>
          </a:p>
        </p:txBody>
      </p:sp>
    </p:spTree>
    <p:extLst>
      <p:ext uri="{BB962C8B-B14F-4D97-AF65-F5344CB8AC3E}">
        <p14:creationId xmlns:p14="http://schemas.microsoft.com/office/powerpoint/2010/main" val="364930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9D7F0-3F1A-F24B-B2D9-B32E5B8E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Secondary teachers’ needs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6BC88CF-5FF4-4FD1-83DE-031C2E5991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5066615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332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D7F0-3F1A-F24B-B2D9-B32E5B8E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en-US" sz="4800"/>
              <a:t>Secondary teachers’ needs (cont.)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1B02FB74-8D30-4C61-952E-7B2823740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202897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696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3D912-6210-B94C-ADA7-7E659E824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600"/>
              <a:t>Secondary Fluency Instruction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82565-B524-9C4C-B555-CC5F80094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000"/>
              <a:t>Studies show that significant numbers of high school (and community college students) are insufficiently fluent</a:t>
            </a:r>
          </a:p>
          <a:p>
            <a:r>
              <a:rPr lang="en-US" sz="2000"/>
              <a:t>Fluency work enables students to handle the texts they practice with and has an impact on building decoding skills (indirectly)</a:t>
            </a:r>
          </a:p>
          <a:p>
            <a:r>
              <a:rPr lang="en-US" sz="2000"/>
              <a:t>Secondary students do not like to do traditional oral reading (but this is different – multiple students can do this reading simultaneously)</a:t>
            </a:r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302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B568B-89A9-104F-BDE5-058F07B3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Teacher Education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9FCBE05-E963-41B2-97FD-8631A61EB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33ACE-F3A1-4543-B9F4-425DDA579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1D1890-17C5-4DFC-B11E-0BA581D57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394274"/>
              </p:ext>
            </p:extLst>
          </p:nvPr>
        </p:nvGraphicFramePr>
        <p:xfrm>
          <a:off x="4887311" y="623275"/>
          <a:ext cx="5290904" cy="5146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806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B568B-89A9-104F-BDE5-058F07B3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100"/>
              <a:t>Teacher Education (cont.)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F9E4C-F823-524C-8AAF-6523F899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200"/>
              <a:t>Secondary teachers do not need to know how to teach phonological awareness, letters, phonics, sight vocabulary</a:t>
            </a:r>
          </a:p>
          <a:p>
            <a:r>
              <a:rPr lang="en-US" sz="2200"/>
              <a:t>The reason why oral reading fluency is distinguished from these is because average students continue to improve in their fluency through 8</a:t>
            </a:r>
            <a:r>
              <a:rPr lang="en-US" sz="2200" baseline="30000"/>
              <a:t>th</a:t>
            </a:r>
            <a:r>
              <a:rPr lang="en-US" sz="2200"/>
              <a:t> grade (and students who are only slightly behind will continue to develop these skills into high school)</a:t>
            </a:r>
          </a:p>
        </p:txBody>
      </p:sp>
    </p:spTree>
    <p:extLst>
      <p:ext uri="{BB962C8B-B14F-4D97-AF65-F5344CB8AC3E}">
        <p14:creationId xmlns:p14="http://schemas.microsoft.com/office/powerpoint/2010/main" val="3967455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Macintosh PowerPoint</Application>
  <PresentationFormat>Widescreen</PresentationFormat>
  <Paragraphs>32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Foundational Reading Skills and Secondary Education</vt:lpstr>
      <vt:lpstr>Structure of secondary education</vt:lpstr>
      <vt:lpstr>Secondary teachers’ needs</vt:lpstr>
      <vt:lpstr>Secondary teachers’ needs (cont.)</vt:lpstr>
      <vt:lpstr>Secondary Fluency Instruction</vt:lpstr>
      <vt:lpstr>Teacher Education</vt:lpstr>
      <vt:lpstr>Teacher Education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Foundational Reading Skills and Secondary Education</dc:title>
  <dc:creator>Shanahan, Timothy E</dc:creator>
  <cp:lastModifiedBy>Shanahan, Timothy E</cp:lastModifiedBy>
  <cp:revision>1</cp:revision>
  <dcterms:created xsi:type="dcterms:W3CDTF">2020-11-23T23:26:56Z</dcterms:created>
  <dcterms:modified xsi:type="dcterms:W3CDTF">2020-11-23T23:27:24Z</dcterms:modified>
</cp:coreProperties>
</file>