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793" r:id="rId2"/>
    <p:sldId id="938" r:id="rId3"/>
    <p:sldId id="794" r:id="rId4"/>
    <p:sldId id="795" r:id="rId5"/>
    <p:sldId id="924" r:id="rId6"/>
    <p:sldId id="876" r:id="rId7"/>
    <p:sldId id="806" r:id="rId8"/>
    <p:sldId id="942" r:id="rId9"/>
    <p:sldId id="808" r:id="rId10"/>
    <p:sldId id="941" r:id="rId11"/>
    <p:sldId id="812" r:id="rId12"/>
    <p:sldId id="813" r:id="rId13"/>
    <p:sldId id="936" r:id="rId14"/>
    <p:sldId id="814" r:id="rId15"/>
    <p:sldId id="815" r:id="rId16"/>
    <p:sldId id="820" r:id="rId17"/>
    <p:sldId id="821" r:id="rId18"/>
    <p:sldId id="822" r:id="rId19"/>
    <p:sldId id="823" r:id="rId20"/>
    <p:sldId id="601" r:id="rId21"/>
    <p:sldId id="919" r:id="rId22"/>
    <p:sldId id="912" r:id="rId23"/>
    <p:sldId id="913" r:id="rId24"/>
    <p:sldId id="911" r:id="rId25"/>
    <p:sldId id="602" r:id="rId26"/>
    <p:sldId id="603" r:id="rId27"/>
    <p:sldId id="604" r:id="rId28"/>
    <p:sldId id="606" r:id="rId29"/>
    <p:sldId id="608" r:id="rId30"/>
    <p:sldId id="609" r:id="rId31"/>
    <p:sldId id="840" r:id="rId32"/>
    <p:sldId id="841" r:id="rId33"/>
    <p:sldId id="482" r:id="rId34"/>
    <p:sldId id="503" r:id="rId35"/>
    <p:sldId id="504" r:id="rId36"/>
    <p:sldId id="508" r:id="rId37"/>
    <p:sldId id="509" r:id="rId38"/>
    <p:sldId id="510" r:id="rId39"/>
    <p:sldId id="505" r:id="rId40"/>
    <p:sldId id="506" r:id="rId41"/>
    <p:sldId id="732" r:id="rId42"/>
    <p:sldId id="733" r:id="rId43"/>
    <p:sldId id="734" r:id="rId44"/>
    <p:sldId id="735" r:id="rId45"/>
    <p:sldId id="736" r:id="rId46"/>
    <p:sldId id="737" r:id="rId47"/>
    <p:sldId id="738" r:id="rId48"/>
    <p:sldId id="739" r:id="rId49"/>
    <p:sldId id="740" r:id="rId50"/>
    <p:sldId id="741" r:id="rId51"/>
    <p:sldId id="887" r:id="rId52"/>
    <p:sldId id="888" r:id="rId53"/>
    <p:sldId id="742" r:id="rId54"/>
    <p:sldId id="792" r:id="rId55"/>
    <p:sldId id="864" r:id="rId56"/>
    <p:sldId id="93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1" autoAdjust="0"/>
    <p:restoredTop sz="88571" autoAdjust="0"/>
  </p:normalViewPr>
  <p:slideViewPr>
    <p:cSldViewPr>
      <p:cViewPr varScale="1">
        <p:scale>
          <a:sx n="113" d="100"/>
          <a:sy n="113" d="100"/>
        </p:scale>
        <p:origin x="2512" y="168"/>
      </p:cViewPr>
      <p:guideLst>
        <p:guide orient="horz" pos="2160"/>
        <p:guide pos="2880"/>
      </p:guideLst>
    </p:cSldViewPr>
  </p:slideViewPr>
  <p:notesTextViewPr>
    <p:cViewPr>
      <p:scale>
        <a:sx n="1" d="1"/>
        <a:sy n="1" d="1"/>
      </p:scale>
      <p:origin x="0" y="0"/>
    </p:cViewPr>
  </p:notesTextViewPr>
  <p:sorterViewPr>
    <p:cViewPr>
      <p:scale>
        <a:sx n="66" d="100"/>
        <a:sy n="66" d="100"/>
      </p:scale>
      <p:origin x="0" y="12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0.svg"/></Relationships>
</file>

<file path=ppt/diagrams/_rels/data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28.svg"/></Relationships>
</file>

<file path=ppt/diagrams/_rels/data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0.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2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AE0B1-DB0F-4B7E-A9BD-A67F36B39B9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8A4430C-5B72-4C6C-86D7-5D9B1341B8AB}">
      <dgm:prSet/>
      <dgm:spPr/>
      <dgm:t>
        <a:bodyPr/>
        <a:lstStyle/>
        <a:p>
          <a:pPr>
            <a:lnSpc>
              <a:spcPct val="100000"/>
            </a:lnSpc>
          </a:pPr>
          <a:r>
            <a:rPr lang="en-US" dirty="0"/>
            <a:t>Equity may include adding supports and scaffolds that result in fair access to opportunities</a:t>
          </a:r>
        </a:p>
      </dgm:t>
    </dgm:pt>
    <dgm:pt modelId="{ABFE3BDF-37AE-4BA1-BAC4-54A806FA4205}" type="parTrans" cxnId="{691BA29E-A0C7-49A3-8BDB-87F3E206DDB9}">
      <dgm:prSet/>
      <dgm:spPr/>
      <dgm:t>
        <a:bodyPr/>
        <a:lstStyle/>
        <a:p>
          <a:endParaRPr lang="en-US"/>
        </a:p>
      </dgm:t>
    </dgm:pt>
    <dgm:pt modelId="{CB6A0DEB-D15E-4967-8202-65B925AD3597}" type="sibTrans" cxnId="{691BA29E-A0C7-49A3-8BDB-87F3E206DDB9}">
      <dgm:prSet/>
      <dgm:spPr/>
      <dgm:t>
        <a:bodyPr/>
        <a:lstStyle/>
        <a:p>
          <a:endParaRPr lang="en-US"/>
        </a:p>
      </dgm:t>
    </dgm:pt>
    <dgm:pt modelId="{A0148113-D21A-416E-8635-79C2526C977F}">
      <dgm:prSet/>
      <dgm:spPr/>
      <dgm:t>
        <a:bodyPr/>
        <a:lstStyle/>
        <a:p>
          <a:pPr>
            <a:lnSpc>
              <a:spcPct val="100000"/>
            </a:lnSpc>
          </a:pPr>
          <a:r>
            <a:rPr lang="en-US" dirty="0"/>
            <a:t>Equity promotes fair and impartial access to rights and opportunities </a:t>
          </a:r>
        </a:p>
      </dgm:t>
    </dgm:pt>
    <dgm:pt modelId="{011617C0-FD2A-4B13-AE32-2CFE0301A6D0}" type="sibTrans" cxnId="{104F2C23-F238-4569-A45E-918D334602CA}">
      <dgm:prSet/>
      <dgm:spPr/>
      <dgm:t>
        <a:bodyPr/>
        <a:lstStyle/>
        <a:p>
          <a:endParaRPr lang="en-US"/>
        </a:p>
      </dgm:t>
    </dgm:pt>
    <dgm:pt modelId="{596870B9-E803-4866-A1CA-2DFEEC784009}" type="parTrans" cxnId="{104F2C23-F238-4569-A45E-918D334602CA}">
      <dgm:prSet/>
      <dgm:spPr/>
      <dgm:t>
        <a:bodyPr/>
        <a:lstStyle/>
        <a:p>
          <a:endParaRPr lang="en-US"/>
        </a:p>
      </dgm:t>
    </dgm:pt>
    <dgm:pt modelId="{B07F8960-9C1F-A04B-8D36-6826036FEC2F}">
      <dgm:prSet/>
      <dgm:spPr/>
      <dgm:t>
        <a:bodyPr/>
        <a:lstStyle/>
        <a:p>
          <a:pPr>
            <a:lnSpc>
              <a:spcPct val="100000"/>
            </a:lnSpc>
          </a:pPr>
          <a:r>
            <a:rPr lang="en-US" dirty="0"/>
            <a:t>Educational Equity ensures that all children receive high-quality, on grade-level instruction                                  with access to high-quality materials and resources.</a:t>
          </a:r>
        </a:p>
      </dgm:t>
    </dgm:pt>
    <dgm:pt modelId="{7492E74B-3A17-8E43-96ED-F5115D99DE82}" type="parTrans" cxnId="{605E3422-11E6-9144-AB6B-98E9D4AF5D04}">
      <dgm:prSet/>
      <dgm:spPr/>
      <dgm:t>
        <a:bodyPr/>
        <a:lstStyle/>
        <a:p>
          <a:endParaRPr lang="en-US"/>
        </a:p>
      </dgm:t>
    </dgm:pt>
    <dgm:pt modelId="{01B4BCD1-5E41-6B4C-9C58-87BCF4FF71FF}" type="sibTrans" cxnId="{605E3422-11E6-9144-AB6B-98E9D4AF5D04}">
      <dgm:prSet/>
      <dgm:spPr/>
      <dgm:t>
        <a:bodyPr/>
        <a:lstStyle/>
        <a:p>
          <a:endParaRPr lang="en-US"/>
        </a:p>
      </dgm:t>
    </dgm:pt>
    <dgm:pt modelId="{5F71EBD0-F12A-4551-B538-9B795D3E78D0}" type="pres">
      <dgm:prSet presAssocID="{E34AE0B1-DB0F-4B7E-A9BD-A67F36B39B9D}" presName="root" presStyleCnt="0">
        <dgm:presLayoutVars>
          <dgm:dir/>
          <dgm:resizeHandles val="exact"/>
        </dgm:presLayoutVars>
      </dgm:prSet>
      <dgm:spPr/>
    </dgm:pt>
    <dgm:pt modelId="{1A4952B9-85E7-48E6-9444-811020EE354E}" type="pres">
      <dgm:prSet presAssocID="{A0148113-D21A-416E-8635-79C2526C977F}" presName="compNode" presStyleCnt="0"/>
      <dgm:spPr/>
    </dgm:pt>
    <dgm:pt modelId="{94A46867-01D8-4237-AB1E-92757C1AA004}" type="pres">
      <dgm:prSet presAssocID="{A0148113-D21A-416E-8635-79C2526C977F}" presName="bgRect" presStyleLbl="bgShp" presStyleIdx="0" presStyleCnt="3"/>
      <dgm:spPr/>
    </dgm:pt>
    <dgm:pt modelId="{FB879904-C3C6-4727-ACC0-B20B6577A199}" type="pres">
      <dgm:prSet presAssocID="{A0148113-D21A-416E-8635-79C2526C97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00B975D1-EE2A-488B-9AB3-82254F9D3EF6}" type="pres">
      <dgm:prSet presAssocID="{A0148113-D21A-416E-8635-79C2526C977F}" presName="spaceRect" presStyleCnt="0"/>
      <dgm:spPr/>
    </dgm:pt>
    <dgm:pt modelId="{8BF969F5-51AE-4F4D-A730-C7904422B21F}" type="pres">
      <dgm:prSet presAssocID="{A0148113-D21A-416E-8635-79C2526C977F}" presName="parTx" presStyleLbl="revTx" presStyleIdx="0" presStyleCnt="3">
        <dgm:presLayoutVars>
          <dgm:chMax val="0"/>
          <dgm:chPref val="0"/>
        </dgm:presLayoutVars>
      </dgm:prSet>
      <dgm:spPr/>
    </dgm:pt>
    <dgm:pt modelId="{40D95F8A-61F8-4B52-B618-8DD6B34FA054}" type="pres">
      <dgm:prSet presAssocID="{011617C0-FD2A-4B13-AE32-2CFE0301A6D0}" presName="sibTrans" presStyleCnt="0"/>
      <dgm:spPr/>
    </dgm:pt>
    <dgm:pt modelId="{DFFB686C-2DE4-AE48-860F-65E4879BF865}" type="pres">
      <dgm:prSet presAssocID="{B07F8960-9C1F-A04B-8D36-6826036FEC2F}" presName="compNode" presStyleCnt="0"/>
      <dgm:spPr/>
    </dgm:pt>
    <dgm:pt modelId="{9F4FA457-5BC8-3247-9DD2-46CA35D1A758}" type="pres">
      <dgm:prSet presAssocID="{B07F8960-9C1F-A04B-8D36-6826036FEC2F}" presName="bgRect" presStyleLbl="bgShp" presStyleIdx="1" presStyleCnt="3"/>
      <dgm:spPr/>
    </dgm:pt>
    <dgm:pt modelId="{5BD17354-01B7-F643-B128-D163A7A71021}" type="pres">
      <dgm:prSet presAssocID="{B07F8960-9C1F-A04B-8D36-6826036FEC2F}" presName="iconRect" presStyleLbl="node1" presStyleIdx="1" presStyleCnt="3"/>
      <dgm:spPr/>
    </dgm:pt>
    <dgm:pt modelId="{B42EE55C-A8A1-EC49-B655-410238AEFE90}" type="pres">
      <dgm:prSet presAssocID="{B07F8960-9C1F-A04B-8D36-6826036FEC2F}" presName="spaceRect" presStyleCnt="0"/>
      <dgm:spPr/>
    </dgm:pt>
    <dgm:pt modelId="{8EBB2CA4-5315-564B-94E2-A965962ED480}" type="pres">
      <dgm:prSet presAssocID="{B07F8960-9C1F-A04B-8D36-6826036FEC2F}" presName="parTx" presStyleLbl="revTx" presStyleIdx="1" presStyleCnt="3">
        <dgm:presLayoutVars>
          <dgm:chMax val="0"/>
          <dgm:chPref val="0"/>
        </dgm:presLayoutVars>
      </dgm:prSet>
      <dgm:spPr/>
    </dgm:pt>
    <dgm:pt modelId="{7C7ACFB3-7751-B54B-BAED-22F3B47DFA95}" type="pres">
      <dgm:prSet presAssocID="{01B4BCD1-5E41-6B4C-9C58-87BCF4FF71FF}" presName="sibTrans" presStyleCnt="0"/>
      <dgm:spPr/>
    </dgm:pt>
    <dgm:pt modelId="{379FA0BA-605F-46AA-BA61-3ECF90681ACB}" type="pres">
      <dgm:prSet presAssocID="{B8A4430C-5B72-4C6C-86D7-5D9B1341B8AB}" presName="compNode" presStyleCnt="0"/>
      <dgm:spPr/>
    </dgm:pt>
    <dgm:pt modelId="{881143D0-A8CF-4E59-A9EC-F2859A2B4E84}" type="pres">
      <dgm:prSet presAssocID="{B8A4430C-5B72-4C6C-86D7-5D9B1341B8AB}" presName="bgRect" presStyleLbl="bgShp" presStyleIdx="2" presStyleCnt="3"/>
      <dgm:spPr/>
    </dgm:pt>
    <dgm:pt modelId="{2E68506C-D63F-401D-A34A-1622BF8AB33C}" type="pres">
      <dgm:prSet presAssocID="{B8A4430C-5B72-4C6C-86D7-5D9B1341B8AB}"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5C910B1E-8CF0-43D7-B756-0F6076A0A5B7}" type="pres">
      <dgm:prSet presAssocID="{B8A4430C-5B72-4C6C-86D7-5D9B1341B8AB}" presName="spaceRect" presStyleCnt="0"/>
      <dgm:spPr/>
    </dgm:pt>
    <dgm:pt modelId="{D3E9301B-A8CC-403F-B239-61B2BE049AFC}" type="pres">
      <dgm:prSet presAssocID="{B8A4430C-5B72-4C6C-86D7-5D9B1341B8AB}" presName="parTx" presStyleLbl="revTx" presStyleIdx="2" presStyleCnt="3">
        <dgm:presLayoutVars>
          <dgm:chMax val="0"/>
          <dgm:chPref val="0"/>
        </dgm:presLayoutVars>
      </dgm:prSet>
      <dgm:spPr/>
    </dgm:pt>
  </dgm:ptLst>
  <dgm:cxnLst>
    <dgm:cxn modelId="{605E3422-11E6-9144-AB6B-98E9D4AF5D04}" srcId="{E34AE0B1-DB0F-4B7E-A9BD-A67F36B39B9D}" destId="{B07F8960-9C1F-A04B-8D36-6826036FEC2F}" srcOrd="1" destOrd="0" parTransId="{7492E74B-3A17-8E43-96ED-F5115D99DE82}" sibTransId="{01B4BCD1-5E41-6B4C-9C58-87BCF4FF71FF}"/>
    <dgm:cxn modelId="{104F2C23-F238-4569-A45E-918D334602CA}" srcId="{E34AE0B1-DB0F-4B7E-A9BD-A67F36B39B9D}" destId="{A0148113-D21A-416E-8635-79C2526C977F}" srcOrd="0" destOrd="0" parTransId="{596870B9-E803-4866-A1CA-2DFEEC784009}" sibTransId="{011617C0-FD2A-4B13-AE32-2CFE0301A6D0}"/>
    <dgm:cxn modelId="{C712B55E-BAC7-46E5-8C11-0743AA24AFF9}" type="presOf" srcId="{A0148113-D21A-416E-8635-79C2526C977F}" destId="{8BF969F5-51AE-4F4D-A730-C7904422B21F}" srcOrd="0" destOrd="0" presId="urn:microsoft.com/office/officeart/2018/2/layout/IconVerticalSolidList"/>
    <dgm:cxn modelId="{954EFE7B-5E45-4135-8D32-3A4E2E3FA9AF}" type="presOf" srcId="{B8A4430C-5B72-4C6C-86D7-5D9B1341B8AB}" destId="{D3E9301B-A8CC-403F-B239-61B2BE049AFC}" srcOrd="0" destOrd="0" presId="urn:microsoft.com/office/officeart/2018/2/layout/IconVerticalSolidList"/>
    <dgm:cxn modelId="{32C26681-C153-A743-883B-D5C614DFD9E8}" type="presOf" srcId="{B07F8960-9C1F-A04B-8D36-6826036FEC2F}" destId="{8EBB2CA4-5315-564B-94E2-A965962ED480}" srcOrd="0" destOrd="0" presId="urn:microsoft.com/office/officeart/2018/2/layout/IconVerticalSolidList"/>
    <dgm:cxn modelId="{691BA29E-A0C7-49A3-8BDB-87F3E206DDB9}" srcId="{E34AE0B1-DB0F-4B7E-A9BD-A67F36B39B9D}" destId="{B8A4430C-5B72-4C6C-86D7-5D9B1341B8AB}" srcOrd="2" destOrd="0" parTransId="{ABFE3BDF-37AE-4BA1-BAC4-54A806FA4205}" sibTransId="{CB6A0DEB-D15E-4967-8202-65B925AD3597}"/>
    <dgm:cxn modelId="{FE242CD2-7D29-4A00-AC1C-9D49C41ECF17}" type="presOf" srcId="{E34AE0B1-DB0F-4B7E-A9BD-A67F36B39B9D}" destId="{5F71EBD0-F12A-4551-B538-9B795D3E78D0}" srcOrd="0" destOrd="0" presId="urn:microsoft.com/office/officeart/2018/2/layout/IconVerticalSolidList"/>
    <dgm:cxn modelId="{17AB79E1-CCFE-4BC1-9967-371C64D249BD}" type="presParOf" srcId="{5F71EBD0-F12A-4551-B538-9B795D3E78D0}" destId="{1A4952B9-85E7-48E6-9444-811020EE354E}" srcOrd="0" destOrd="0" presId="urn:microsoft.com/office/officeart/2018/2/layout/IconVerticalSolidList"/>
    <dgm:cxn modelId="{A8B31CE5-13EB-4CEC-933D-164F48C441FC}" type="presParOf" srcId="{1A4952B9-85E7-48E6-9444-811020EE354E}" destId="{94A46867-01D8-4237-AB1E-92757C1AA004}" srcOrd="0" destOrd="0" presId="urn:microsoft.com/office/officeart/2018/2/layout/IconVerticalSolidList"/>
    <dgm:cxn modelId="{9BC0436D-FAA9-419B-A6BC-9C7ECCD01846}" type="presParOf" srcId="{1A4952B9-85E7-48E6-9444-811020EE354E}" destId="{FB879904-C3C6-4727-ACC0-B20B6577A199}" srcOrd="1" destOrd="0" presId="urn:microsoft.com/office/officeart/2018/2/layout/IconVerticalSolidList"/>
    <dgm:cxn modelId="{5D99D16C-8D68-4527-B90B-7D5E75E3679D}" type="presParOf" srcId="{1A4952B9-85E7-48E6-9444-811020EE354E}" destId="{00B975D1-EE2A-488B-9AB3-82254F9D3EF6}" srcOrd="2" destOrd="0" presId="urn:microsoft.com/office/officeart/2018/2/layout/IconVerticalSolidList"/>
    <dgm:cxn modelId="{441F4C10-211B-4852-9427-747746070DD8}" type="presParOf" srcId="{1A4952B9-85E7-48E6-9444-811020EE354E}" destId="{8BF969F5-51AE-4F4D-A730-C7904422B21F}" srcOrd="3" destOrd="0" presId="urn:microsoft.com/office/officeart/2018/2/layout/IconVerticalSolidList"/>
    <dgm:cxn modelId="{727B2A96-1AD7-4F9D-8022-21FE63AE9602}" type="presParOf" srcId="{5F71EBD0-F12A-4551-B538-9B795D3E78D0}" destId="{40D95F8A-61F8-4B52-B618-8DD6B34FA054}" srcOrd="1" destOrd="0" presId="urn:microsoft.com/office/officeart/2018/2/layout/IconVerticalSolidList"/>
    <dgm:cxn modelId="{6E0F1A65-3929-734D-AC5A-56730F7C551A}" type="presParOf" srcId="{5F71EBD0-F12A-4551-B538-9B795D3E78D0}" destId="{DFFB686C-2DE4-AE48-860F-65E4879BF865}" srcOrd="2" destOrd="0" presId="urn:microsoft.com/office/officeart/2018/2/layout/IconVerticalSolidList"/>
    <dgm:cxn modelId="{87BF31A6-59BC-014D-92E1-632FDC684F05}" type="presParOf" srcId="{DFFB686C-2DE4-AE48-860F-65E4879BF865}" destId="{9F4FA457-5BC8-3247-9DD2-46CA35D1A758}" srcOrd="0" destOrd="0" presId="urn:microsoft.com/office/officeart/2018/2/layout/IconVerticalSolidList"/>
    <dgm:cxn modelId="{FB1BEBAF-A74F-6D48-A8AA-35B9258F091B}" type="presParOf" srcId="{DFFB686C-2DE4-AE48-860F-65E4879BF865}" destId="{5BD17354-01B7-F643-B128-D163A7A71021}" srcOrd="1" destOrd="0" presId="urn:microsoft.com/office/officeart/2018/2/layout/IconVerticalSolidList"/>
    <dgm:cxn modelId="{EED68324-ACC0-3642-9A56-E43620FD99AA}" type="presParOf" srcId="{DFFB686C-2DE4-AE48-860F-65E4879BF865}" destId="{B42EE55C-A8A1-EC49-B655-410238AEFE90}" srcOrd="2" destOrd="0" presId="urn:microsoft.com/office/officeart/2018/2/layout/IconVerticalSolidList"/>
    <dgm:cxn modelId="{F384184A-D950-1544-9229-AB1AC90601BB}" type="presParOf" srcId="{DFFB686C-2DE4-AE48-860F-65E4879BF865}" destId="{8EBB2CA4-5315-564B-94E2-A965962ED480}" srcOrd="3" destOrd="0" presId="urn:microsoft.com/office/officeart/2018/2/layout/IconVerticalSolidList"/>
    <dgm:cxn modelId="{A54B06D1-9FA7-D647-A29B-6B59482DF61A}" type="presParOf" srcId="{5F71EBD0-F12A-4551-B538-9B795D3E78D0}" destId="{7C7ACFB3-7751-B54B-BAED-22F3B47DFA95}" srcOrd="3" destOrd="0" presId="urn:microsoft.com/office/officeart/2018/2/layout/IconVerticalSolidList"/>
    <dgm:cxn modelId="{448AE3A2-3B03-42D3-A1D0-24B8F73B534A}" type="presParOf" srcId="{5F71EBD0-F12A-4551-B538-9B795D3E78D0}" destId="{379FA0BA-605F-46AA-BA61-3ECF90681ACB}" srcOrd="4" destOrd="0" presId="urn:microsoft.com/office/officeart/2018/2/layout/IconVerticalSolidList"/>
    <dgm:cxn modelId="{40FE5C13-5FE2-4D66-8FDE-C143487B83CE}" type="presParOf" srcId="{379FA0BA-605F-46AA-BA61-3ECF90681ACB}" destId="{881143D0-A8CF-4E59-A9EC-F2859A2B4E84}" srcOrd="0" destOrd="0" presId="urn:microsoft.com/office/officeart/2018/2/layout/IconVerticalSolidList"/>
    <dgm:cxn modelId="{3727EEB6-52BE-400B-A42F-D501AE97BE2D}" type="presParOf" srcId="{379FA0BA-605F-46AA-BA61-3ECF90681ACB}" destId="{2E68506C-D63F-401D-A34A-1622BF8AB33C}" srcOrd="1" destOrd="0" presId="urn:microsoft.com/office/officeart/2018/2/layout/IconVerticalSolidList"/>
    <dgm:cxn modelId="{DCEBDB30-B500-47ED-82AF-781BC94A6E7F}" type="presParOf" srcId="{379FA0BA-605F-46AA-BA61-3ECF90681ACB}" destId="{5C910B1E-8CF0-43D7-B756-0F6076A0A5B7}" srcOrd="2" destOrd="0" presId="urn:microsoft.com/office/officeart/2018/2/layout/IconVerticalSolidList"/>
    <dgm:cxn modelId="{5CD11260-C346-4564-92EA-B0F62DC1F091}" type="presParOf" srcId="{379FA0BA-605F-46AA-BA61-3ECF90681ACB}" destId="{D3E9301B-A8CC-403F-B239-61B2BE049A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CB9151-A690-4D6E-BA2B-AC26735ACD0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BC8F54F-4F48-433D-84E7-958329E56B76}">
      <dgm:prSet/>
      <dgm:spPr/>
      <dgm:t>
        <a:bodyPr/>
        <a:lstStyle/>
        <a:p>
          <a:r>
            <a:rPr lang="en-US"/>
            <a:t>It is a good idea to read complex text to them, but text complexity for beginning readers is mainly tied up in decoding</a:t>
          </a:r>
        </a:p>
      </dgm:t>
    </dgm:pt>
    <dgm:pt modelId="{37E3D778-C936-4E74-BF65-ACD1A7EF8EDB}" type="parTrans" cxnId="{FDB18758-510A-43A4-99A6-2D84D432C66A}">
      <dgm:prSet/>
      <dgm:spPr/>
      <dgm:t>
        <a:bodyPr/>
        <a:lstStyle/>
        <a:p>
          <a:endParaRPr lang="en-US"/>
        </a:p>
      </dgm:t>
    </dgm:pt>
    <dgm:pt modelId="{3BCFB2A2-185C-4FE8-89AB-356718EEEC60}" type="sibTrans" cxnId="{FDB18758-510A-43A4-99A6-2D84D432C66A}">
      <dgm:prSet/>
      <dgm:spPr/>
      <dgm:t>
        <a:bodyPr/>
        <a:lstStyle/>
        <a:p>
          <a:endParaRPr lang="en-US"/>
        </a:p>
      </dgm:t>
    </dgm:pt>
    <dgm:pt modelId="{3768497B-A80A-48F8-A507-0AF0B7971ECD}">
      <dgm:prSet/>
      <dgm:spPr/>
      <dgm:t>
        <a:bodyPr/>
        <a:lstStyle/>
        <a:p>
          <a:r>
            <a:rPr lang="en-US"/>
            <a:t>Young children need to learn to decode, and more complex text may interfere with this</a:t>
          </a:r>
        </a:p>
      </dgm:t>
    </dgm:pt>
    <dgm:pt modelId="{50C8674E-0FCB-4B4C-B42F-0E6F651CCE20}" type="parTrans" cxnId="{9F7A7447-8B7E-4C45-B2D4-599A6BF38EC6}">
      <dgm:prSet/>
      <dgm:spPr/>
      <dgm:t>
        <a:bodyPr/>
        <a:lstStyle/>
        <a:p>
          <a:endParaRPr lang="en-US"/>
        </a:p>
      </dgm:t>
    </dgm:pt>
    <dgm:pt modelId="{377AE2FA-191C-4D9C-ACB5-6FD3C219D817}" type="sibTrans" cxnId="{9F7A7447-8B7E-4C45-B2D4-599A6BF38EC6}">
      <dgm:prSet/>
      <dgm:spPr/>
      <dgm:t>
        <a:bodyPr/>
        <a:lstStyle/>
        <a:p>
          <a:endParaRPr lang="en-US"/>
        </a:p>
      </dgm:t>
    </dgm:pt>
    <dgm:pt modelId="{8A132099-C1EF-4984-A11D-D0C549C0B1E2}">
      <dgm:prSet/>
      <dgm:spPr/>
      <dgm:t>
        <a:bodyPr/>
        <a:lstStyle/>
        <a:p>
          <a:r>
            <a:rPr lang="en-US"/>
            <a:t>Use relatively easy texts initially—with plenty of repetition of words and spelling patterns</a:t>
          </a:r>
        </a:p>
      </dgm:t>
    </dgm:pt>
    <dgm:pt modelId="{479A6D19-1291-4B9F-89B9-8A2BD07FAA25}" type="parTrans" cxnId="{FDE7593E-F93C-4105-BA21-4307853A234F}">
      <dgm:prSet/>
      <dgm:spPr/>
      <dgm:t>
        <a:bodyPr/>
        <a:lstStyle/>
        <a:p>
          <a:endParaRPr lang="en-US"/>
        </a:p>
      </dgm:t>
    </dgm:pt>
    <dgm:pt modelId="{7B774EAD-AE77-4E33-940C-53E2ED2320ED}" type="sibTrans" cxnId="{FDE7593E-F93C-4105-BA21-4307853A234F}">
      <dgm:prSet/>
      <dgm:spPr/>
      <dgm:t>
        <a:bodyPr/>
        <a:lstStyle/>
        <a:p>
          <a:endParaRPr lang="en-US"/>
        </a:p>
      </dgm:t>
    </dgm:pt>
    <dgm:pt modelId="{0A5C3149-7461-4D80-A781-2C4C5A8E05CF}" type="pres">
      <dgm:prSet presAssocID="{CECB9151-A690-4D6E-BA2B-AC26735ACD02}" presName="root" presStyleCnt="0">
        <dgm:presLayoutVars>
          <dgm:dir/>
          <dgm:resizeHandles val="exact"/>
        </dgm:presLayoutVars>
      </dgm:prSet>
      <dgm:spPr/>
    </dgm:pt>
    <dgm:pt modelId="{4AA24AA3-9F62-4CAE-B9DA-C55F29F597F9}" type="pres">
      <dgm:prSet presAssocID="{9BC8F54F-4F48-433D-84E7-958329E56B76}" presName="compNode" presStyleCnt="0"/>
      <dgm:spPr/>
    </dgm:pt>
    <dgm:pt modelId="{3C975F7D-757E-4813-8043-C29AFF0192C4}" type="pres">
      <dgm:prSet presAssocID="{9BC8F54F-4F48-433D-84E7-958329E56B76}" presName="bgRect" presStyleLbl="bgShp" presStyleIdx="0" presStyleCnt="3"/>
      <dgm:spPr/>
    </dgm:pt>
    <dgm:pt modelId="{39EFBE2A-0B43-4338-B795-E03F7BC8D549}" type="pres">
      <dgm:prSet presAssocID="{9BC8F54F-4F48-433D-84E7-958329E56B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D48AEE1-6D84-4733-8CE5-8DA6C36584B4}" type="pres">
      <dgm:prSet presAssocID="{9BC8F54F-4F48-433D-84E7-958329E56B76}" presName="spaceRect" presStyleCnt="0"/>
      <dgm:spPr/>
    </dgm:pt>
    <dgm:pt modelId="{3CCBC723-237C-48D9-B5CF-40E7948851EA}" type="pres">
      <dgm:prSet presAssocID="{9BC8F54F-4F48-433D-84E7-958329E56B76}" presName="parTx" presStyleLbl="revTx" presStyleIdx="0" presStyleCnt="3">
        <dgm:presLayoutVars>
          <dgm:chMax val="0"/>
          <dgm:chPref val="0"/>
        </dgm:presLayoutVars>
      </dgm:prSet>
      <dgm:spPr/>
    </dgm:pt>
    <dgm:pt modelId="{A743CDEB-AB43-41FD-8CCE-8D54B229A523}" type="pres">
      <dgm:prSet presAssocID="{3BCFB2A2-185C-4FE8-89AB-356718EEEC60}" presName="sibTrans" presStyleCnt="0"/>
      <dgm:spPr/>
    </dgm:pt>
    <dgm:pt modelId="{DCD020B8-A079-40E0-9530-04E81DB88EA1}" type="pres">
      <dgm:prSet presAssocID="{3768497B-A80A-48F8-A507-0AF0B7971ECD}" presName="compNode" presStyleCnt="0"/>
      <dgm:spPr/>
    </dgm:pt>
    <dgm:pt modelId="{9396DCD7-CDB7-48C3-A018-B9C84840C3A4}" type="pres">
      <dgm:prSet presAssocID="{3768497B-A80A-48F8-A507-0AF0B7971ECD}" presName="bgRect" presStyleLbl="bgShp" presStyleIdx="1" presStyleCnt="3"/>
      <dgm:spPr/>
    </dgm:pt>
    <dgm:pt modelId="{85E24CCB-AC5C-4DD9-BFE3-ED256831D4DC}" type="pres">
      <dgm:prSet presAssocID="{3768497B-A80A-48F8-A507-0AF0B7971E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67387885-997C-4725-8427-62D0B621037A}" type="pres">
      <dgm:prSet presAssocID="{3768497B-A80A-48F8-A507-0AF0B7971ECD}" presName="spaceRect" presStyleCnt="0"/>
      <dgm:spPr/>
    </dgm:pt>
    <dgm:pt modelId="{C63900A3-827D-44A4-9FD1-44028C541766}" type="pres">
      <dgm:prSet presAssocID="{3768497B-A80A-48F8-A507-0AF0B7971ECD}" presName="parTx" presStyleLbl="revTx" presStyleIdx="1" presStyleCnt="3">
        <dgm:presLayoutVars>
          <dgm:chMax val="0"/>
          <dgm:chPref val="0"/>
        </dgm:presLayoutVars>
      </dgm:prSet>
      <dgm:spPr/>
    </dgm:pt>
    <dgm:pt modelId="{79BD6F41-2C10-4A70-846A-54BD4BE0D63D}" type="pres">
      <dgm:prSet presAssocID="{377AE2FA-191C-4D9C-ACB5-6FD3C219D817}" presName="sibTrans" presStyleCnt="0"/>
      <dgm:spPr/>
    </dgm:pt>
    <dgm:pt modelId="{C72D8609-9510-4401-8EFB-2DAF6B5A26E4}" type="pres">
      <dgm:prSet presAssocID="{8A132099-C1EF-4984-A11D-D0C549C0B1E2}" presName="compNode" presStyleCnt="0"/>
      <dgm:spPr/>
    </dgm:pt>
    <dgm:pt modelId="{18B59354-E2A7-4027-9986-C4BCF55FDAFF}" type="pres">
      <dgm:prSet presAssocID="{8A132099-C1EF-4984-A11D-D0C549C0B1E2}" presName="bgRect" presStyleLbl="bgShp" presStyleIdx="2" presStyleCnt="3"/>
      <dgm:spPr/>
    </dgm:pt>
    <dgm:pt modelId="{70F24F79-B091-4BEB-B9D3-99CB9938DB11}" type="pres">
      <dgm:prSet presAssocID="{8A132099-C1EF-4984-A11D-D0C549C0B1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E5D8C6C-0834-4C3A-A47B-4BB1B54C480B}" type="pres">
      <dgm:prSet presAssocID="{8A132099-C1EF-4984-A11D-D0C549C0B1E2}" presName="spaceRect" presStyleCnt="0"/>
      <dgm:spPr/>
    </dgm:pt>
    <dgm:pt modelId="{C6016B8E-8CF3-4B3B-AAC7-BA478170AF96}" type="pres">
      <dgm:prSet presAssocID="{8A132099-C1EF-4984-A11D-D0C549C0B1E2}" presName="parTx" presStyleLbl="revTx" presStyleIdx="2" presStyleCnt="3">
        <dgm:presLayoutVars>
          <dgm:chMax val="0"/>
          <dgm:chPref val="0"/>
        </dgm:presLayoutVars>
      </dgm:prSet>
      <dgm:spPr/>
    </dgm:pt>
  </dgm:ptLst>
  <dgm:cxnLst>
    <dgm:cxn modelId="{FDE7593E-F93C-4105-BA21-4307853A234F}" srcId="{CECB9151-A690-4D6E-BA2B-AC26735ACD02}" destId="{8A132099-C1EF-4984-A11D-D0C549C0B1E2}" srcOrd="2" destOrd="0" parTransId="{479A6D19-1291-4B9F-89B9-8A2BD07FAA25}" sibTransId="{7B774EAD-AE77-4E33-940C-53E2ED2320ED}"/>
    <dgm:cxn modelId="{9F7A7447-8B7E-4C45-B2D4-599A6BF38EC6}" srcId="{CECB9151-A690-4D6E-BA2B-AC26735ACD02}" destId="{3768497B-A80A-48F8-A507-0AF0B7971ECD}" srcOrd="1" destOrd="0" parTransId="{50C8674E-0FCB-4B4C-B42F-0E6F651CCE20}" sibTransId="{377AE2FA-191C-4D9C-ACB5-6FD3C219D817}"/>
    <dgm:cxn modelId="{86F2F44C-6C93-4B31-BD29-C46C16D15C91}" type="presOf" srcId="{3768497B-A80A-48F8-A507-0AF0B7971ECD}" destId="{C63900A3-827D-44A4-9FD1-44028C541766}" srcOrd="0" destOrd="0" presId="urn:microsoft.com/office/officeart/2018/2/layout/IconVerticalSolidList"/>
    <dgm:cxn modelId="{FDB18758-510A-43A4-99A6-2D84D432C66A}" srcId="{CECB9151-A690-4D6E-BA2B-AC26735ACD02}" destId="{9BC8F54F-4F48-433D-84E7-958329E56B76}" srcOrd="0" destOrd="0" parTransId="{37E3D778-C936-4E74-BF65-ACD1A7EF8EDB}" sibTransId="{3BCFB2A2-185C-4FE8-89AB-356718EEEC60}"/>
    <dgm:cxn modelId="{7F88EA6C-E9B0-4B4E-8D61-0335CEE53113}" type="presOf" srcId="{8A132099-C1EF-4984-A11D-D0C549C0B1E2}" destId="{C6016B8E-8CF3-4B3B-AAC7-BA478170AF96}" srcOrd="0" destOrd="0" presId="urn:microsoft.com/office/officeart/2018/2/layout/IconVerticalSolidList"/>
    <dgm:cxn modelId="{63ADD46E-207A-4EBB-8F0C-EFE6D955C8B3}" type="presOf" srcId="{9BC8F54F-4F48-433D-84E7-958329E56B76}" destId="{3CCBC723-237C-48D9-B5CF-40E7948851EA}" srcOrd="0" destOrd="0" presId="urn:microsoft.com/office/officeart/2018/2/layout/IconVerticalSolidList"/>
    <dgm:cxn modelId="{018FD4BA-8D33-4D48-A334-40EE68D9AB52}" type="presOf" srcId="{CECB9151-A690-4D6E-BA2B-AC26735ACD02}" destId="{0A5C3149-7461-4D80-A781-2C4C5A8E05CF}" srcOrd="0" destOrd="0" presId="urn:microsoft.com/office/officeart/2018/2/layout/IconVerticalSolidList"/>
    <dgm:cxn modelId="{F6A682E1-8ECA-4045-BB51-08EE634BC702}" type="presParOf" srcId="{0A5C3149-7461-4D80-A781-2C4C5A8E05CF}" destId="{4AA24AA3-9F62-4CAE-B9DA-C55F29F597F9}" srcOrd="0" destOrd="0" presId="urn:microsoft.com/office/officeart/2018/2/layout/IconVerticalSolidList"/>
    <dgm:cxn modelId="{162D36EF-25B5-42AA-A053-F85A83539210}" type="presParOf" srcId="{4AA24AA3-9F62-4CAE-B9DA-C55F29F597F9}" destId="{3C975F7D-757E-4813-8043-C29AFF0192C4}" srcOrd="0" destOrd="0" presId="urn:microsoft.com/office/officeart/2018/2/layout/IconVerticalSolidList"/>
    <dgm:cxn modelId="{F1D26EA8-214C-42F8-BF5D-512A390480B9}" type="presParOf" srcId="{4AA24AA3-9F62-4CAE-B9DA-C55F29F597F9}" destId="{39EFBE2A-0B43-4338-B795-E03F7BC8D549}" srcOrd="1" destOrd="0" presId="urn:microsoft.com/office/officeart/2018/2/layout/IconVerticalSolidList"/>
    <dgm:cxn modelId="{F3706D91-3689-4D0D-87A7-2B5698B289FC}" type="presParOf" srcId="{4AA24AA3-9F62-4CAE-B9DA-C55F29F597F9}" destId="{CD48AEE1-6D84-4733-8CE5-8DA6C36584B4}" srcOrd="2" destOrd="0" presId="urn:microsoft.com/office/officeart/2018/2/layout/IconVerticalSolidList"/>
    <dgm:cxn modelId="{0BECA4FE-865B-456B-A9D5-3BB12FC77535}" type="presParOf" srcId="{4AA24AA3-9F62-4CAE-B9DA-C55F29F597F9}" destId="{3CCBC723-237C-48D9-B5CF-40E7948851EA}" srcOrd="3" destOrd="0" presId="urn:microsoft.com/office/officeart/2018/2/layout/IconVerticalSolidList"/>
    <dgm:cxn modelId="{A532246D-427B-42D0-ACF3-07CF797AFBA2}" type="presParOf" srcId="{0A5C3149-7461-4D80-A781-2C4C5A8E05CF}" destId="{A743CDEB-AB43-41FD-8CCE-8D54B229A523}" srcOrd="1" destOrd="0" presId="urn:microsoft.com/office/officeart/2018/2/layout/IconVerticalSolidList"/>
    <dgm:cxn modelId="{F6243EBA-5408-49AD-B047-C5210922CC9A}" type="presParOf" srcId="{0A5C3149-7461-4D80-A781-2C4C5A8E05CF}" destId="{DCD020B8-A079-40E0-9530-04E81DB88EA1}" srcOrd="2" destOrd="0" presId="urn:microsoft.com/office/officeart/2018/2/layout/IconVerticalSolidList"/>
    <dgm:cxn modelId="{BB693D67-4EC9-40F4-B5B7-D902633222D4}" type="presParOf" srcId="{DCD020B8-A079-40E0-9530-04E81DB88EA1}" destId="{9396DCD7-CDB7-48C3-A018-B9C84840C3A4}" srcOrd="0" destOrd="0" presId="urn:microsoft.com/office/officeart/2018/2/layout/IconVerticalSolidList"/>
    <dgm:cxn modelId="{E86D102C-EC60-4F1F-BEAD-E2A185906322}" type="presParOf" srcId="{DCD020B8-A079-40E0-9530-04E81DB88EA1}" destId="{85E24CCB-AC5C-4DD9-BFE3-ED256831D4DC}" srcOrd="1" destOrd="0" presId="urn:microsoft.com/office/officeart/2018/2/layout/IconVerticalSolidList"/>
    <dgm:cxn modelId="{83A16EB3-304E-4E56-800A-5501C870E9D4}" type="presParOf" srcId="{DCD020B8-A079-40E0-9530-04E81DB88EA1}" destId="{67387885-997C-4725-8427-62D0B621037A}" srcOrd="2" destOrd="0" presId="urn:microsoft.com/office/officeart/2018/2/layout/IconVerticalSolidList"/>
    <dgm:cxn modelId="{660C6D4C-E8C8-40D4-AF79-BA35209DC8C2}" type="presParOf" srcId="{DCD020B8-A079-40E0-9530-04E81DB88EA1}" destId="{C63900A3-827D-44A4-9FD1-44028C541766}" srcOrd="3" destOrd="0" presId="urn:microsoft.com/office/officeart/2018/2/layout/IconVerticalSolidList"/>
    <dgm:cxn modelId="{4C15C612-7217-4246-9C2F-005D793CD372}" type="presParOf" srcId="{0A5C3149-7461-4D80-A781-2C4C5A8E05CF}" destId="{79BD6F41-2C10-4A70-846A-54BD4BE0D63D}" srcOrd="3" destOrd="0" presId="urn:microsoft.com/office/officeart/2018/2/layout/IconVerticalSolidList"/>
    <dgm:cxn modelId="{1ECB34A5-B177-48C1-AE6F-D3D2B6F90750}" type="presParOf" srcId="{0A5C3149-7461-4D80-A781-2C4C5A8E05CF}" destId="{C72D8609-9510-4401-8EFB-2DAF6B5A26E4}" srcOrd="4" destOrd="0" presId="urn:microsoft.com/office/officeart/2018/2/layout/IconVerticalSolidList"/>
    <dgm:cxn modelId="{08291770-F9A3-4B7E-80EF-894332F32564}" type="presParOf" srcId="{C72D8609-9510-4401-8EFB-2DAF6B5A26E4}" destId="{18B59354-E2A7-4027-9986-C4BCF55FDAFF}" srcOrd="0" destOrd="0" presId="urn:microsoft.com/office/officeart/2018/2/layout/IconVerticalSolidList"/>
    <dgm:cxn modelId="{4DD2411C-5BE7-4F1A-AF12-8E66488C1BA7}" type="presParOf" srcId="{C72D8609-9510-4401-8EFB-2DAF6B5A26E4}" destId="{70F24F79-B091-4BEB-B9D3-99CB9938DB11}" srcOrd="1" destOrd="0" presId="urn:microsoft.com/office/officeart/2018/2/layout/IconVerticalSolidList"/>
    <dgm:cxn modelId="{3DB76858-1C05-4F93-BFE6-AA7BD645C9F7}" type="presParOf" srcId="{C72D8609-9510-4401-8EFB-2DAF6B5A26E4}" destId="{7E5D8C6C-0834-4C3A-A47B-4BB1B54C480B}" srcOrd="2" destOrd="0" presId="urn:microsoft.com/office/officeart/2018/2/layout/IconVerticalSolidList"/>
    <dgm:cxn modelId="{1D0EE79C-CD3A-4E3C-829B-DF44321E2F14}" type="presParOf" srcId="{C72D8609-9510-4401-8EFB-2DAF6B5A26E4}" destId="{C6016B8E-8CF3-4B3B-AAC7-BA478170AF9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E0C3E7-DEE0-4CA2-B67A-C075D43E64F7}"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8992750C-BE83-498B-AAFD-33DBD6DC7246}">
      <dgm:prSet custT="1"/>
      <dgm:spPr/>
      <dgm:t>
        <a:bodyPr/>
        <a:lstStyle/>
        <a:p>
          <a:pPr>
            <a:defRPr cap="all"/>
          </a:pPr>
          <a:r>
            <a:rPr lang="en-US" sz="1400" b="0" dirty="0"/>
            <a:t>Texts can be hard because of unfamiliar vocabulary (difference between academic vocabulary and key vocabulary in a text)</a:t>
          </a:r>
          <a:endParaRPr lang="en-US" sz="1400" dirty="0"/>
        </a:p>
      </dgm:t>
    </dgm:pt>
    <dgm:pt modelId="{EE609525-0B5C-40DF-ABD7-85FAADEF66AC}" type="parTrans" cxnId="{FE599E2B-C2B7-4016-BD67-DE04F8ED672F}">
      <dgm:prSet/>
      <dgm:spPr/>
      <dgm:t>
        <a:bodyPr/>
        <a:lstStyle/>
        <a:p>
          <a:endParaRPr lang="en-US"/>
        </a:p>
      </dgm:t>
    </dgm:pt>
    <dgm:pt modelId="{3475FE0E-0CE2-40AE-BE2C-207063E0ACEE}" type="sibTrans" cxnId="{FE599E2B-C2B7-4016-BD67-DE04F8ED672F}">
      <dgm:prSet/>
      <dgm:spPr/>
      <dgm:t>
        <a:bodyPr/>
        <a:lstStyle/>
        <a:p>
          <a:endParaRPr lang="en-US"/>
        </a:p>
      </dgm:t>
    </dgm:pt>
    <dgm:pt modelId="{BBED94AF-1F90-4527-8B52-C4923A7D246C}">
      <dgm:prSet custT="1"/>
      <dgm:spPr/>
      <dgm:t>
        <a:bodyPr/>
        <a:lstStyle/>
        <a:p>
          <a:pPr>
            <a:defRPr cap="all"/>
          </a:pPr>
          <a:r>
            <a:rPr lang="en-US" sz="1400" dirty="0"/>
            <a:t>We need to identify words that students are not likely to know or that can’t be figured out and that have high impact on reading comprehension (no matter their importance).</a:t>
          </a:r>
        </a:p>
      </dgm:t>
    </dgm:pt>
    <dgm:pt modelId="{0ED341E6-55BB-4FAE-9DD6-ADFC08207ACD}" type="parTrans" cxnId="{CD0E71B3-504E-4CC7-BD8D-B4E3228B3970}">
      <dgm:prSet/>
      <dgm:spPr/>
      <dgm:t>
        <a:bodyPr/>
        <a:lstStyle/>
        <a:p>
          <a:endParaRPr lang="en-US"/>
        </a:p>
      </dgm:t>
    </dgm:pt>
    <dgm:pt modelId="{8C0A4492-93EE-4B1B-8F78-9382B976D4DD}" type="sibTrans" cxnId="{CD0E71B3-504E-4CC7-BD8D-B4E3228B3970}">
      <dgm:prSet/>
      <dgm:spPr/>
      <dgm:t>
        <a:bodyPr/>
        <a:lstStyle/>
        <a:p>
          <a:endParaRPr lang="en-US"/>
        </a:p>
      </dgm:t>
    </dgm:pt>
    <dgm:pt modelId="{E4D081F3-09CA-4038-86AA-3D151D132BA3}" type="pres">
      <dgm:prSet presAssocID="{12E0C3E7-DEE0-4CA2-B67A-C075D43E64F7}" presName="root" presStyleCnt="0">
        <dgm:presLayoutVars>
          <dgm:dir/>
          <dgm:resizeHandles val="exact"/>
        </dgm:presLayoutVars>
      </dgm:prSet>
      <dgm:spPr/>
    </dgm:pt>
    <dgm:pt modelId="{A9A2695C-CBEF-4659-A82C-5C167BAFE19F}" type="pres">
      <dgm:prSet presAssocID="{8992750C-BE83-498B-AAFD-33DBD6DC7246}" presName="compNode" presStyleCnt="0"/>
      <dgm:spPr/>
    </dgm:pt>
    <dgm:pt modelId="{F7B08998-F065-4BA7-992E-6A73AD5FC26D}" type="pres">
      <dgm:prSet presAssocID="{8992750C-BE83-498B-AAFD-33DBD6DC7246}" presName="iconBgRect" presStyleLbl="bgShp" presStyleIdx="0" presStyleCnt="2"/>
      <dgm:spPr>
        <a:prstGeom prst="round2DiagRect">
          <a:avLst>
            <a:gd name="adj1" fmla="val 29727"/>
            <a:gd name="adj2" fmla="val 0"/>
          </a:avLst>
        </a:prstGeom>
      </dgm:spPr>
    </dgm:pt>
    <dgm:pt modelId="{CB15DBA3-2BC7-4F4A-97DE-EE8ADCDF61D0}" type="pres">
      <dgm:prSet presAssocID="{8992750C-BE83-498B-AAFD-33DBD6DC72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DFB32A8D-A4CB-4502-8997-48B48FC84DB4}" type="pres">
      <dgm:prSet presAssocID="{8992750C-BE83-498B-AAFD-33DBD6DC7246}" presName="spaceRect" presStyleCnt="0"/>
      <dgm:spPr/>
    </dgm:pt>
    <dgm:pt modelId="{6CF974E6-38BB-4601-8DDD-3DC60FB849D4}" type="pres">
      <dgm:prSet presAssocID="{8992750C-BE83-498B-AAFD-33DBD6DC7246}" presName="textRect" presStyleLbl="revTx" presStyleIdx="0" presStyleCnt="2">
        <dgm:presLayoutVars>
          <dgm:chMax val="1"/>
          <dgm:chPref val="1"/>
        </dgm:presLayoutVars>
      </dgm:prSet>
      <dgm:spPr/>
    </dgm:pt>
    <dgm:pt modelId="{65EA3E03-7CFD-4B3E-91B3-BAB3B3B37DBF}" type="pres">
      <dgm:prSet presAssocID="{3475FE0E-0CE2-40AE-BE2C-207063E0ACEE}" presName="sibTrans" presStyleCnt="0"/>
      <dgm:spPr/>
    </dgm:pt>
    <dgm:pt modelId="{C03FDC02-D415-4A06-B1C8-40266BDF8FFF}" type="pres">
      <dgm:prSet presAssocID="{BBED94AF-1F90-4527-8B52-C4923A7D246C}" presName="compNode" presStyleCnt="0"/>
      <dgm:spPr/>
    </dgm:pt>
    <dgm:pt modelId="{1FC42DB2-B738-4280-A20C-46D7D3EF4E14}" type="pres">
      <dgm:prSet presAssocID="{BBED94AF-1F90-4527-8B52-C4923A7D246C}" presName="iconBgRect" presStyleLbl="bgShp" presStyleIdx="1" presStyleCnt="2"/>
      <dgm:spPr>
        <a:prstGeom prst="round2DiagRect">
          <a:avLst>
            <a:gd name="adj1" fmla="val 29727"/>
            <a:gd name="adj2" fmla="val 0"/>
          </a:avLst>
        </a:prstGeom>
      </dgm:spPr>
    </dgm:pt>
    <dgm:pt modelId="{6B2B8AD3-AA9E-4901-BC0D-7F2519A4034C}" type="pres">
      <dgm:prSet presAssocID="{BBED94AF-1F90-4527-8B52-C4923A7D246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4A9F5206-9B8D-4AAD-B291-E57FECA4A7F1}" type="pres">
      <dgm:prSet presAssocID="{BBED94AF-1F90-4527-8B52-C4923A7D246C}" presName="spaceRect" presStyleCnt="0"/>
      <dgm:spPr/>
    </dgm:pt>
    <dgm:pt modelId="{9CC8914C-40EC-44A6-8190-4AAC9EC2CE1A}" type="pres">
      <dgm:prSet presAssocID="{BBED94AF-1F90-4527-8B52-C4923A7D246C}" presName="textRect" presStyleLbl="revTx" presStyleIdx="1" presStyleCnt="2">
        <dgm:presLayoutVars>
          <dgm:chMax val="1"/>
          <dgm:chPref val="1"/>
        </dgm:presLayoutVars>
      </dgm:prSet>
      <dgm:spPr/>
    </dgm:pt>
  </dgm:ptLst>
  <dgm:cxnLst>
    <dgm:cxn modelId="{97552B1C-26F8-4092-BC81-6609B1303CD3}" type="presOf" srcId="{12E0C3E7-DEE0-4CA2-B67A-C075D43E64F7}" destId="{E4D081F3-09CA-4038-86AA-3D151D132BA3}" srcOrd="0" destOrd="0" presId="urn:microsoft.com/office/officeart/2018/5/layout/IconLeafLabelList"/>
    <dgm:cxn modelId="{9D5D5628-D513-412E-9725-B9C844A5D25C}" type="presOf" srcId="{8992750C-BE83-498B-AAFD-33DBD6DC7246}" destId="{6CF974E6-38BB-4601-8DDD-3DC60FB849D4}" srcOrd="0" destOrd="0" presId="urn:microsoft.com/office/officeart/2018/5/layout/IconLeafLabelList"/>
    <dgm:cxn modelId="{FE599E2B-C2B7-4016-BD67-DE04F8ED672F}" srcId="{12E0C3E7-DEE0-4CA2-B67A-C075D43E64F7}" destId="{8992750C-BE83-498B-AAFD-33DBD6DC7246}" srcOrd="0" destOrd="0" parTransId="{EE609525-0B5C-40DF-ABD7-85FAADEF66AC}" sibTransId="{3475FE0E-0CE2-40AE-BE2C-207063E0ACEE}"/>
    <dgm:cxn modelId="{F97B6771-16AC-4BE9-9291-8D136B9980F5}" type="presOf" srcId="{BBED94AF-1F90-4527-8B52-C4923A7D246C}" destId="{9CC8914C-40EC-44A6-8190-4AAC9EC2CE1A}" srcOrd="0" destOrd="0" presId="urn:microsoft.com/office/officeart/2018/5/layout/IconLeafLabelList"/>
    <dgm:cxn modelId="{CD0E71B3-504E-4CC7-BD8D-B4E3228B3970}" srcId="{12E0C3E7-DEE0-4CA2-B67A-C075D43E64F7}" destId="{BBED94AF-1F90-4527-8B52-C4923A7D246C}" srcOrd="1" destOrd="0" parTransId="{0ED341E6-55BB-4FAE-9DD6-ADFC08207ACD}" sibTransId="{8C0A4492-93EE-4B1B-8F78-9382B976D4DD}"/>
    <dgm:cxn modelId="{CEC4E47D-EC7C-47F5-BF0F-F1D09885C65E}" type="presParOf" srcId="{E4D081F3-09CA-4038-86AA-3D151D132BA3}" destId="{A9A2695C-CBEF-4659-A82C-5C167BAFE19F}" srcOrd="0" destOrd="0" presId="urn:microsoft.com/office/officeart/2018/5/layout/IconLeafLabelList"/>
    <dgm:cxn modelId="{E60FE042-3F49-4CDF-B447-B30646F99FC2}" type="presParOf" srcId="{A9A2695C-CBEF-4659-A82C-5C167BAFE19F}" destId="{F7B08998-F065-4BA7-992E-6A73AD5FC26D}" srcOrd="0" destOrd="0" presId="urn:microsoft.com/office/officeart/2018/5/layout/IconLeafLabelList"/>
    <dgm:cxn modelId="{95682E25-D296-4E80-A844-801E24AA6749}" type="presParOf" srcId="{A9A2695C-CBEF-4659-A82C-5C167BAFE19F}" destId="{CB15DBA3-2BC7-4F4A-97DE-EE8ADCDF61D0}" srcOrd="1" destOrd="0" presId="urn:microsoft.com/office/officeart/2018/5/layout/IconLeafLabelList"/>
    <dgm:cxn modelId="{3CF4B338-1DD0-409F-B405-9BA8EDF855DE}" type="presParOf" srcId="{A9A2695C-CBEF-4659-A82C-5C167BAFE19F}" destId="{DFB32A8D-A4CB-4502-8997-48B48FC84DB4}" srcOrd="2" destOrd="0" presId="urn:microsoft.com/office/officeart/2018/5/layout/IconLeafLabelList"/>
    <dgm:cxn modelId="{DA9634B6-E427-4BDE-AC5F-58EC99DABF52}" type="presParOf" srcId="{A9A2695C-CBEF-4659-A82C-5C167BAFE19F}" destId="{6CF974E6-38BB-4601-8DDD-3DC60FB849D4}" srcOrd="3" destOrd="0" presId="urn:microsoft.com/office/officeart/2018/5/layout/IconLeafLabelList"/>
    <dgm:cxn modelId="{3357D3A9-929A-46D1-917B-CDB977D1449F}" type="presParOf" srcId="{E4D081F3-09CA-4038-86AA-3D151D132BA3}" destId="{65EA3E03-7CFD-4B3E-91B3-BAB3B3B37DBF}" srcOrd="1" destOrd="0" presId="urn:microsoft.com/office/officeart/2018/5/layout/IconLeafLabelList"/>
    <dgm:cxn modelId="{B5AAA786-9D6B-4012-AFC6-3FB30660CBED}" type="presParOf" srcId="{E4D081F3-09CA-4038-86AA-3D151D132BA3}" destId="{C03FDC02-D415-4A06-B1C8-40266BDF8FFF}" srcOrd="2" destOrd="0" presId="urn:microsoft.com/office/officeart/2018/5/layout/IconLeafLabelList"/>
    <dgm:cxn modelId="{D9F3FBAE-F4EE-4479-AE8C-FD1CC3090C74}" type="presParOf" srcId="{C03FDC02-D415-4A06-B1C8-40266BDF8FFF}" destId="{1FC42DB2-B738-4280-A20C-46D7D3EF4E14}" srcOrd="0" destOrd="0" presId="urn:microsoft.com/office/officeart/2018/5/layout/IconLeafLabelList"/>
    <dgm:cxn modelId="{878379AC-C9DB-48D4-9A87-B7912F5DBF83}" type="presParOf" srcId="{C03FDC02-D415-4A06-B1C8-40266BDF8FFF}" destId="{6B2B8AD3-AA9E-4901-BC0D-7F2519A4034C}" srcOrd="1" destOrd="0" presId="urn:microsoft.com/office/officeart/2018/5/layout/IconLeafLabelList"/>
    <dgm:cxn modelId="{8BFAE17A-253A-4569-A001-6FA6E5C7DA9E}" type="presParOf" srcId="{C03FDC02-D415-4A06-B1C8-40266BDF8FFF}" destId="{4A9F5206-9B8D-4AAD-B291-E57FECA4A7F1}" srcOrd="2" destOrd="0" presId="urn:microsoft.com/office/officeart/2018/5/layout/IconLeafLabelList"/>
    <dgm:cxn modelId="{855551E0-A3FC-431F-A0D6-5559DFEC984A}" type="presParOf" srcId="{C03FDC02-D415-4A06-B1C8-40266BDF8FFF}" destId="{9CC8914C-40EC-44A6-8190-4AAC9EC2CE1A}"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F0E900-D430-4C44-BD16-265DC24B9424}"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B5690C14-6D5D-4BAB-ABE6-FD3942B6807B}">
      <dgm:prSet/>
      <dgm:spPr/>
      <dgm:t>
        <a:bodyPr/>
        <a:lstStyle/>
        <a:p>
          <a:r>
            <a:rPr lang="en-US" dirty="0"/>
            <a:t>Reading requires more than an ability to make sense of word meanings</a:t>
          </a:r>
        </a:p>
      </dgm:t>
    </dgm:pt>
    <dgm:pt modelId="{979453E5-9E9F-47FB-BA6A-3882D1F09440}" type="parTrans" cxnId="{93C74EE2-7091-4986-8F2D-DB9AE89A6CBC}">
      <dgm:prSet/>
      <dgm:spPr/>
      <dgm:t>
        <a:bodyPr/>
        <a:lstStyle/>
        <a:p>
          <a:endParaRPr lang="en-US"/>
        </a:p>
      </dgm:t>
    </dgm:pt>
    <dgm:pt modelId="{75A7B05A-9C10-4569-B086-36CD37A753B2}" type="sibTrans" cxnId="{93C74EE2-7091-4986-8F2D-DB9AE89A6CBC}">
      <dgm:prSet/>
      <dgm:spPr/>
      <dgm:t>
        <a:bodyPr/>
        <a:lstStyle/>
        <a:p>
          <a:endParaRPr lang="en-US"/>
        </a:p>
      </dgm:t>
    </dgm:pt>
    <dgm:pt modelId="{3D2BDBC2-F202-4AA1-BB09-CB99B771E358}">
      <dgm:prSet/>
      <dgm:spPr/>
      <dgm:t>
        <a:bodyPr/>
        <a:lstStyle/>
        <a:p>
          <a:r>
            <a:rPr lang="en-US"/>
            <a:t>Comprehension also depends on one’s ability to make sense of syntax, too</a:t>
          </a:r>
        </a:p>
      </dgm:t>
    </dgm:pt>
    <dgm:pt modelId="{5AF18315-DCB6-429D-AE09-9778615A37BF}" type="parTrans" cxnId="{C921AA61-8F26-45FE-BC3A-79C64AADB9EE}">
      <dgm:prSet/>
      <dgm:spPr/>
      <dgm:t>
        <a:bodyPr/>
        <a:lstStyle/>
        <a:p>
          <a:endParaRPr lang="en-US"/>
        </a:p>
      </dgm:t>
    </dgm:pt>
    <dgm:pt modelId="{D1EDD4C7-3706-4F3C-B21D-7DB857B913EC}" type="sibTrans" cxnId="{C921AA61-8F26-45FE-BC3A-79C64AADB9EE}">
      <dgm:prSet/>
      <dgm:spPr/>
      <dgm:t>
        <a:bodyPr/>
        <a:lstStyle/>
        <a:p>
          <a:endParaRPr lang="en-US"/>
        </a:p>
      </dgm:t>
    </dgm:pt>
    <dgm:pt modelId="{9ABBBF6B-D317-498D-BCB1-86D42F1CAFA5}" type="pres">
      <dgm:prSet presAssocID="{42F0E900-D430-4C44-BD16-265DC24B9424}" presName="root" presStyleCnt="0">
        <dgm:presLayoutVars>
          <dgm:dir/>
          <dgm:resizeHandles val="exact"/>
        </dgm:presLayoutVars>
      </dgm:prSet>
      <dgm:spPr/>
    </dgm:pt>
    <dgm:pt modelId="{5A74A988-F38E-473F-A6A1-504399B8C8A5}" type="pres">
      <dgm:prSet presAssocID="{B5690C14-6D5D-4BAB-ABE6-FD3942B6807B}" presName="compNode" presStyleCnt="0"/>
      <dgm:spPr/>
    </dgm:pt>
    <dgm:pt modelId="{29EB59ED-9BB9-4D63-A45B-DA14C79C3619}" type="pres">
      <dgm:prSet presAssocID="{B5690C14-6D5D-4BAB-ABE6-FD3942B6807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0E6254ED-1C0B-41FC-89A2-48AE60F0E098}" type="pres">
      <dgm:prSet presAssocID="{B5690C14-6D5D-4BAB-ABE6-FD3942B6807B}" presName="spaceRect" presStyleCnt="0"/>
      <dgm:spPr/>
    </dgm:pt>
    <dgm:pt modelId="{55A8FD40-57F3-40D1-9F7C-52FAB2F5DDC0}" type="pres">
      <dgm:prSet presAssocID="{B5690C14-6D5D-4BAB-ABE6-FD3942B6807B}" presName="textRect" presStyleLbl="revTx" presStyleIdx="0" presStyleCnt="2">
        <dgm:presLayoutVars>
          <dgm:chMax val="1"/>
          <dgm:chPref val="1"/>
        </dgm:presLayoutVars>
      </dgm:prSet>
      <dgm:spPr/>
    </dgm:pt>
    <dgm:pt modelId="{BAAB0F9D-21B6-4FF4-86B8-388FBCFBF371}" type="pres">
      <dgm:prSet presAssocID="{75A7B05A-9C10-4569-B086-36CD37A753B2}" presName="sibTrans" presStyleCnt="0"/>
      <dgm:spPr/>
    </dgm:pt>
    <dgm:pt modelId="{0219DC8B-D705-43EB-8220-815997777F02}" type="pres">
      <dgm:prSet presAssocID="{3D2BDBC2-F202-4AA1-BB09-CB99B771E358}" presName="compNode" presStyleCnt="0"/>
      <dgm:spPr/>
    </dgm:pt>
    <dgm:pt modelId="{E80A38B5-2DAB-4E47-8022-9C778B08B6F1}" type="pres">
      <dgm:prSet presAssocID="{3D2BDBC2-F202-4AA1-BB09-CB99B771E3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46A3529B-492A-4022-B0AE-658F0870056A}" type="pres">
      <dgm:prSet presAssocID="{3D2BDBC2-F202-4AA1-BB09-CB99B771E358}" presName="spaceRect" presStyleCnt="0"/>
      <dgm:spPr/>
    </dgm:pt>
    <dgm:pt modelId="{F9C3DFEB-EAB1-4BB1-B6AE-2D881AC8E23E}" type="pres">
      <dgm:prSet presAssocID="{3D2BDBC2-F202-4AA1-BB09-CB99B771E358}" presName="textRect" presStyleLbl="revTx" presStyleIdx="1" presStyleCnt="2">
        <dgm:presLayoutVars>
          <dgm:chMax val="1"/>
          <dgm:chPref val="1"/>
        </dgm:presLayoutVars>
      </dgm:prSet>
      <dgm:spPr/>
    </dgm:pt>
  </dgm:ptLst>
  <dgm:cxnLst>
    <dgm:cxn modelId="{6A0E2502-9D14-4DF4-AD8D-8A1236B48E98}" type="presOf" srcId="{42F0E900-D430-4C44-BD16-265DC24B9424}" destId="{9ABBBF6B-D317-498D-BCB1-86D42F1CAFA5}" srcOrd="0" destOrd="0" presId="urn:microsoft.com/office/officeart/2018/2/layout/IconLabelList"/>
    <dgm:cxn modelId="{C921AA61-8F26-45FE-BC3A-79C64AADB9EE}" srcId="{42F0E900-D430-4C44-BD16-265DC24B9424}" destId="{3D2BDBC2-F202-4AA1-BB09-CB99B771E358}" srcOrd="1" destOrd="0" parTransId="{5AF18315-DCB6-429D-AE09-9778615A37BF}" sibTransId="{D1EDD4C7-3706-4F3C-B21D-7DB857B913EC}"/>
    <dgm:cxn modelId="{38B85591-787C-4273-880B-7959A3B5D180}" type="presOf" srcId="{B5690C14-6D5D-4BAB-ABE6-FD3942B6807B}" destId="{55A8FD40-57F3-40D1-9F7C-52FAB2F5DDC0}" srcOrd="0" destOrd="0" presId="urn:microsoft.com/office/officeart/2018/2/layout/IconLabelList"/>
    <dgm:cxn modelId="{93C74EE2-7091-4986-8F2D-DB9AE89A6CBC}" srcId="{42F0E900-D430-4C44-BD16-265DC24B9424}" destId="{B5690C14-6D5D-4BAB-ABE6-FD3942B6807B}" srcOrd="0" destOrd="0" parTransId="{979453E5-9E9F-47FB-BA6A-3882D1F09440}" sibTransId="{75A7B05A-9C10-4569-B086-36CD37A753B2}"/>
    <dgm:cxn modelId="{629B6FF9-0DE2-4F52-96C3-517675FFCA86}" type="presOf" srcId="{3D2BDBC2-F202-4AA1-BB09-CB99B771E358}" destId="{F9C3DFEB-EAB1-4BB1-B6AE-2D881AC8E23E}" srcOrd="0" destOrd="0" presId="urn:microsoft.com/office/officeart/2018/2/layout/IconLabelList"/>
    <dgm:cxn modelId="{88CD22AA-EE77-42FF-A28C-F4210844247D}" type="presParOf" srcId="{9ABBBF6B-D317-498D-BCB1-86D42F1CAFA5}" destId="{5A74A988-F38E-473F-A6A1-504399B8C8A5}" srcOrd="0" destOrd="0" presId="urn:microsoft.com/office/officeart/2018/2/layout/IconLabelList"/>
    <dgm:cxn modelId="{46C4E46F-785B-4262-ADEA-FF5ACE1F6A85}" type="presParOf" srcId="{5A74A988-F38E-473F-A6A1-504399B8C8A5}" destId="{29EB59ED-9BB9-4D63-A45B-DA14C79C3619}" srcOrd="0" destOrd="0" presId="urn:microsoft.com/office/officeart/2018/2/layout/IconLabelList"/>
    <dgm:cxn modelId="{5F9205EE-6C06-4AD2-BDA4-78D63EE98723}" type="presParOf" srcId="{5A74A988-F38E-473F-A6A1-504399B8C8A5}" destId="{0E6254ED-1C0B-41FC-89A2-48AE60F0E098}" srcOrd="1" destOrd="0" presId="urn:microsoft.com/office/officeart/2018/2/layout/IconLabelList"/>
    <dgm:cxn modelId="{D015753C-8CEA-425C-B722-3FE639E26A73}" type="presParOf" srcId="{5A74A988-F38E-473F-A6A1-504399B8C8A5}" destId="{55A8FD40-57F3-40D1-9F7C-52FAB2F5DDC0}" srcOrd="2" destOrd="0" presId="urn:microsoft.com/office/officeart/2018/2/layout/IconLabelList"/>
    <dgm:cxn modelId="{860E8AFA-F4E4-4B02-90AA-2C093A91FE60}" type="presParOf" srcId="{9ABBBF6B-D317-498D-BCB1-86D42F1CAFA5}" destId="{BAAB0F9D-21B6-4FF4-86B8-388FBCFBF371}" srcOrd="1" destOrd="0" presId="urn:microsoft.com/office/officeart/2018/2/layout/IconLabelList"/>
    <dgm:cxn modelId="{B429CD98-79DE-43D3-809E-E048DE3B0CEE}" type="presParOf" srcId="{9ABBBF6B-D317-498D-BCB1-86D42F1CAFA5}" destId="{0219DC8B-D705-43EB-8220-815997777F02}" srcOrd="2" destOrd="0" presId="urn:microsoft.com/office/officeart/2018/2/layout/IconLabelList"/>
    <dgm:cxn modelId="{B03F32F8-CBFE-401A-A323-A5B80E07F54E}" type="presParOf" srcId="{0219DC8B-D705-43EB-8220-815997777F02}" destId="{E80A38B5-2DAB-4E47-8022-9C778B08B6F1}" srcOrd="0" destOrd="0" presId="urn:microsoft.com/office/officeart/2018/2/layout/IconLabelList"/>
    <dgm:cxn modelId="{98B2C10C-D258-4DAD-9F65-9561E297058D}" type="presParOf" srcId="{0219DC8B-D705-43EB-8220-815997777F02}" destId="{46A3529B-492A-4022-B0AE-658F0870056A}" srcOrd="1" destOrd="0" presId="urn:microsoft.com/office/officeart/2018/2/layout/IconLabelList"/>
    <dgm:cxn modelId="{A3CD9897-CC27-414A-B3FE-8F828094AC73}" type="presParOf" srcId="{0219DC8B-D705-43EB-8220-815997777F02}" destId="{F9C3DFEB-EAB1-4BB1-B6AE-2D881AC8E23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6459109-CB7D-4056-B61D-FDA616C85F74}" type="doc">
      <dgm:prSet loTypeId="urn:microsoft.com/office/officeart/2005/8/layout/default" loCatId="list" qsTypeId="urn:microsoft.com/office/officeart/2005/8/quickstyle/simple4" qsCatId="simple" csTypeId="urn:microsoft.com/office/officeart/2005/8/colors/accent2_2" csCatId="accent2"/>
      <dgm:spPr/>
      <dgm:t>
        <a:bodyPr/>
        <a:lstStyle/>
        <a:p>
          <a:endParaRPr lang="en-US"/>
        </a:p>
      </dgm:t>
    </dgm:pt>
    <dgm:pt modelId="{7E256662-7F23-4AB6-8A85-06916BE111D0}">
      <dgm:prSet/>
      <dgm:spPr/>
      <dgm:t>
        <a:bodyPr/>
        <a:lstStyle/>
        <a:p>
          <a:r>
            <a:rPr lang="en-US" b="0"/>
            <a:t>If teaching students at their instructional level provided learning advantages, then it would be very reasonable to place students in books at thos</a:t>
          </a:r>
          <a:r>
            <a:rPr lang="en-US"/>
            <a:t>e levels (no matter their race, gender, ethnicity, family income level, etc.)</a:t>
          </a:r>
        </a:p>
      </dgm:t>
    </dgm:pt>
    <dgm:pt modelId="{393A323B-AFDA-4E7B-AFAA-769A0578EAAD}" type="parTrans" cxnId="{DE33B1E4-A961-41CF-A483-E5F329A8B353}">
      <dgm:prSet/>
      <dgm:spPr/>
      <dgm:t>
        <a:bodyPr/>
        <a:lstStyle/>
        <a:p>
          <a:endParaRPr lang="en-US"/>
        </a:p>
      </dgm:t>
    </dgm:pt>
    <dgm:pt modelId="{3E7BC8FC-8B0C-4DFF-A3A2-09D6DCBED917}" type="sibTrans" cxnId="{DE33B1E4-A961-41CF-A483-E5F329A8B353}">
      <dgm:prSet/>
      <dgm:spPr/>
      <dgm:t>
        <a:bodyPr/>
        <a:lstStyle/>
        <a:p>
          <a:endParaRPr lang="en-US"/>
        </a:p>
      </dgm:t>
    </dgm:pt>
    <dgm:pt modelId="{0009F33D-5A9E-4E20-9B67-2A2E1CE4FF6F}">
      <dgm:prSet/>
      <dgm:spPr/>
      <dgm:t>
        <a:bodyPr/>
        <a:lstStyle/>
        <a:p>
          <a:r>
            <a:rPr lang="en-US" b="0"/>
            <a:t>However, if such teaching is not advantage</a:t>
          </a:r>
          <a:r>
            <a:rPr lang="en-US"/>
            <a:t>ous, then placing students in instructional level texts is a major inequity in our educational system</a:t>
          </a:r>
        </a:p>
      </dgm:t>
    </dgm:pt>
    <dgm:pt modelId="{833F7116-51A8-4DEF-9956-1141F11674B2}" type="parTrans" cxnId="{11AAA118-3553-46EB-9F93-C9D03AA12FBD}">
      <dgm:prSet/>
      <dgm:spPr/>
      <dgm:t>
        <a:bodyPr/>
        <a:lstStyle/>
        <a:p>
          <a:endParaRPr lang="en-US"/>
        </a:p>
      </dgm:t>
    </dgm:pt>
    <dgm:pt modelId="{39AB2C14-3674-4581-A488-09F67261BCA2}" type="sibTrans" cxnId="{11AAA118-3553-46EB-9F93-C9D03AA12FBD}">
      <dgm:prSet/>
      <dgm:spPr/>
      <dgm:t>
        <a:bodyPr/>
        <a:lstStyle/>
        <a:p>
          <a:endParaRPr lang="en-US"/>
        </a:p>
      </dgm:t>
    </dgm:pt>
    <dgm:pt modelId="{B1D75E1D-144E-442E-ABC5-0B848E82F634}">
      <dgm:prSet/>
      <dgm:spPr/>
      <dgm:t>
        <a:bodyPr/>
        <a:lstStyle/>
        <a:p>
          <a:r>
            <a:rPr lang="en-US" b="0"/>
            <a:t>As this presentation has shown, these placements have been found to either provide no learning benefits or learning disadvantages</a:t>
          </a:r>
          <a:endParaRPr lang="en-US"/>
        </a:p>
      </dgm:t>
    </dgm:pt>
    <dgm:pt modelId="{935F53B0-2137-43CB-8499-67477E18E1BE}" type="parTrans" cxnId="{F40C19AC-2D45-4455-A0F2-EA51BAD50CDE}">
      <dgm:prSet/>
      <dgm:spPr/>
      <dgm:t>
        <a:bodyPr/>
        <a:lstStyle/>
        <a:p>
          <a:endParaRPr lang="en-US"/>
        </a:p>
      </dgm:t>
    </dgm:pt>
    <dgm:pt modelId="{3A5FBBF7-9B29-4C47-A616-5784773E193B}" type="sibTrans" cxnId="{F40C19AC-2D45-4455-A0F2-EA51BAD50CDE}">
      <dgm:prSet/>
      <dgm:spPr/>
      <dgm:t>
        <a:bodyPr/>
        <a:lstStyle/>
        <a:p>
          <a:endParaRPr lang="en-US"/>
        </a:p>
      </dgm:t>
    </dgm:pt>
    <dgm:pt modelId="{411B7816-F787-4566-BCA5-52014F855599}">
      <dgm:prSet/>
      <dgm:spPr/>
      <dgm:t>
        <a:bodyPr/>
        <a:lstStyle/>
        <a:p>
          <a:r>
            <a:rPr lang="en-US" b="0"/>
            <a:t>Given that students need to be taught reading with texts drawn from a range of levels including grade level texts</a:t>
          </a:r>
          <a:endParaRPr lang="en-US"/>
        </a:p>
      </dgm:t>
    </dgm:pt>
    <dgm:pt modelId="{0CDC5E4B-3CA8-42F7-8FB5-E886743CD596}" type="parTrans" cxnId="{842E1781-D7FC-4056-AC1A-55659BCFFE9D}">
      <dgm:prSet/>
      <dgm:spPr/>
      <dgm:t>
        <a:bodyPr/>
        <a:lstStyle/>
        <a:p>
          <a:endParaRPr lang="en-US"/>
        </a:p>
      </dgm:t>
    </dgm:pt>
    <dgm:pt modelId="{F354CD73-D26C-424F-AE04-5C19229BABA8}" type="sibTrans" cxnId="{842E1781-D7FC-4056-AC1A-55659BCFFE9D}">
      <dgm:prSet/>
      <dgm:spPr/>
      <dgm:t>
        <a:bodyPr/>
        <a:lstStyle/>
        <a:p>
          <a:endParaRPr lang="en-US"/>
        </a:p>
      </dgm:t>
    </dgm:pt>
    <dgm:pt modelId="{BBB6407E-86F0-44B6-98B5-E67CFAF2897E}">
      <dgm:prSet/>
      <dgm:spPr/>
      <dgm:t>
        <a:bodyPr/>
        <a:lstStyle/>
        <a:p>
          <a:r>
            <a:rPr lang="en-US" b="0"/>
            <a:t>They have to do this reading themselves</a:t>
          </a:r>
          <a:r>
            <a:rPr lang="en-US"/>
            <a:t> (without teachers telling them what the texts say or reading the texts to them)</a:t>
          </a:r>
        </a:p>
      </dgm:t>
    </dgm:pt>
    <dgm:pt modelId="{E868BAB7-0250-403A-8F05-BEDB580B27EE}" type="parTrans" cxnId="{3DA823AA-4DFF-4BA8-8D79-824300890998}">
      <dgm:prSet/>
      <dgm:spPr/>
      <dgm:t>
        <a:bodyPr/>
        <a:lstStyle/>
        <a:p>
          <a:endParaRPr lang="en-US"/>
        </a:p>
      </dgm:t>
    </dgm:pt>
    <dgm:pt modelId="{09765171-D8A9-45F0-9C0C-1518AA11F95C}" type="sibTrans" cxnId="{3DA823AA-4DFF-4BA8-8D79-824300890998}">
      <dgm:prSet/>
      <dgm:spPr/>
      <dgm:t>
        <a:bodyPr/>
        <a:lstStyle/>
        <a:p>
          <a:endParaRPr lang="en-US"/>
        </a:p>
      </dgm:t>
    </dgm:pt>
    <dgm:pt modelId="{FF7E4681-6867-4DDD-886A-8CAE6D5D78C3}">
      <dgm:prSet/>
      <dgm:spPr/>
      <dgm:t>
        <a:bodyPr/>
        <a:lstStyle/>
        <a:p>
          <a:r>
            <a:rPr lang="en-US" b="0"/>
            <a:t>The point is to teach students how to negotiate the text – overcoming the barriers and taking advantage of the affordances</a:t>
          </a:r>
          <a:endParaRPr lang="en-US"/>
        </a:p>
      </dgm:t>
    </dgm:pt>
    <dgm:pt modelId="{738CDBBB-E8F6-4B9C-A7ED-B8D37665685E}" type="parTrans" cxnId="{86FD8DEF-00B0-4F1D-A7F9-F6CAFE924FB3}">
      <dgm:prSet/>
      <dgm:spPr/>
      <dgm:t>
        <a:bodyPr/>
        <a:lstStyle/>
        <a:p>
          <a:endParaRPr lang="en-US"/>
        </a:p>
      </dgm:t>
    </dgm:pt>
    <dgm:pt modelId="{37DDA75B-5022-443F-BE0C-62BD5EC24B8C}" type="sibTrans" cxnId="{86FD8DEF-00B0-4F1D-A7F9-F6CAFE924FB3}">
      <dgm:prSet/>
      <dgm:spPr/>
      <dgm:t>
        <a:bodyPr/>
        <a:lstStyle/>
        <a:p>
          <a:endParaRPr lang="en-US"/>
        </a:p>
      </dgm:t>
    </dgm:pt>
    <dgm:pt modelId="{8BA3B8FB-16A2-BC44-BBF5-872E57EE4C8C}" type="pres">
      <dgm:prSet presAssocID="{86459109-CB7D-4056-B61D-FDA616C85F74}" presName="diagram" presStyleCnt="0">
        <dgm:presLayoutVars>
          <dgm:dir/>
          <dgm:resizeHandles val="exact"/>
        </dgm:presLayoutVars>
      </dgm:prSet>
      <dgm:spPr/>
    </dgm:pt>
    <dgm:pt modelId="{6CBBE4C0-D188-C148-94A6-55CFAB54792B}" type="pres">
      <dgm:prSet presAssocID="{7E256662-7F23-4AB6-8A85-06916BE111D0}" presName="node" presStyleLbl="node1" presStyleIdx="0" presStyleCnt="6">
        <dgm:presLayoutVars>
          <dgm:bulletEnabled val="1"/>
        </dgm:presLayoutVars>
      </dgm:prSet>
      <dgm:spPr/>
    </dgm:pt>
    <dgm:pt modelId="{47FFA7C4-2298-5749-96C9-FE887B999CDF}" type="pres">
      <dgm:prSet presAssocID="{3E7BC8FC-8B0C-4DFF-A3A2-09D6DCBED917}" presName="sibTrans" presStyleCnt="0"/>
      <dgm:spPr/>
    </dgm:pt>
    <dgm:pt modelId="{C9A1E9D1-7A4C-B94E-93B3-3E78FD69CD63}" type="pres">
      <dgm:prSet presAssocID="{0009F33D-5A9E-4E20-9B67-2A2E1CE4FF6F}" presName="node" presStyleLbl="node1" presStyleIdx="1" presStyleCnt="6">
        <dgm:presLayoutVars>
          <dgm:bulletEnabled val="1"/>
        </dgm:presLayoutVars>
      </dgm:prSet>
      <dgm:spPr/>
    </dgm:pt>
    <dgm:pt modelId="{87EC3080-F3F7-AD4D-AA5F-2A02DD5EDBBA}" type="pres">
      <dgm:prSet presAssocID="{39AB2C14-3674-4581-A488-09F67261BCA2}" presName="sibTrans" presStyleCnt="0"/>
      <dgm:spPr/>
    </dgm:pt>
    <dgm:pt modelId="{C2F21649-EE49-FB4F-9938-64EA191F7571}" type="pres">
      <dgm:prSet presAssocID="{B1D75E1D-144E-442E-ABC5-0B848E82F634}" presName="node" presStyleLbl="node1" presStyleIdx="2" presStyleCnt="6">
        <dgm:presLayoutVars>
          <dgm:bulletEnabled val="1"/>
        </dgm:presLayoutVars>
      </dgm:prSet>
      <dgm:spPr/>
    </dgm:pt>
    <dgm:pt modelId="{6F18A00D-78AB-6E43-991C-DD705ECDB69D}" type="pres">
      <dgm:prSet presAssocID="{3A5FBBF7-9B29-4C47-A616-5784773E193B}" presName="sibTrans" presStyleCnt="0"/>
      <dgm:spPr/>
    </dgm:pt>
    <dgm:pt modelId="{1449616E-5FC5-C243-A149-553351D9A007}" type="pres">
      <dgm:prSet presAssocID="{411B7816-F787-4566-BCA5-52014F855599}" presName="node" presStyleLbl="node1" presStyleIdx="3" presStyleCnt="6">
        <dgm:presLayoutVars>
          <dgm:bulletEnabled val="1"/>
        </dgm:presLayoutVars>
      </dgm:prSet>
      <dgm:spPr/>
    </dgm:pt>
    <dgm:pt modelId="{C7292B08-011E-BF48-8464-CD65196179C7}" type="pres">
      <dgm:prSet presAssocID="{F354CD73-D26C-424F-AE04-5C19229BABA8}" presName="sibTrans" presStyleCnt="0"/>
      <dgm:spPr/>
    </dgm:pt>
    <dgm:pt modelId="{BCC9C293-C84C-464C-A0E4-A74B803CDD0C}" type="pres">
      <dgm:prSet presAssocID="{BBB6407E-86F0-44B6-98B5-E67CFAF2897E}" presName="node" presStyleLbl="node1" presStyleIdx="4" presStyleCnt="6">
        <dgm:presLayoutVars>
          <dgm:bulletEnabled val="1"/>
        </dgm:presLayoutVars>
      </dgm:prSet>
      <dgm:spPr/>
    </dgm:pt>
    <dgm:pt modelId="{029B8F73-5007-3E46-A608-2A88A5692494}" type="pres">
      <dgm:prSet presAssocID="{09765171-D8A9-45F0-9C0C-1518AA11F95C}" presName="sibTrans" presStyleCnt="0"/>
      <dgm:spPr/>
    </dgm:pt>
    <dgm:pt modelId="{531D7B3C-5D73-754E-83B8-5B49F96A81BB}" type="pres">
      <dgm:prSet presAssocID="{FF7E4681-6867-4DDD-886A-8CAE6D5D78C3}" presName="node" presStyleLbl="node1" presStyleIdx="5" presStyleCnt="6">
        <dgm:presLayoutVars>
          <dgm:bulletEnabled val="1"/>
        </dgm:presLayoutVars>
      </dgm:prSet>
      <dgm:spPr/>
    </dgm:pt>
  </dgm:ptLst>
  <dgm:cxnLst>
    <dgm:cxn modelId="{FA425806-1189-A248-8944-7B069712A850}" type="presOf" srcId="{7E256662-7F23-4AB6-8A85-06916BE111D0}" destId="{6CBBE4C0-D188-C148-94A6-55CFAB54792B}" srcOrd="0" destOrd="0" presId="urn:microsoft.com/office/officeart/2005/8/layout/default"/>
    <dgm:cxn modelId="{11AAA118-3553-46EB-9F93-C9D03AA12FBD}" srcId="{86459109-CB7D-4056-B61D-FDA616C85F74}" destId="{0009F33D-5A9E-4E20-9B67-2A2E1CE4FF6F}" srcOrd="1" destOrd="0" parTransId="{833F7116-51A8-4DEF-9956-1141F11674B2}" sibTransId="{39AB2C14-3674-4581-A488-09F67261BCA2}"/>
    <dgm:cxn modelId="{F1575F31-04A6-2F4B-8A5D-65D513493183}" type="presOf" srcId="{B1D75E1D-144E-442E-ABC5-0B848E82F634}" destId="{C2F21649-EE49-FB4F-9938-64EA191F7571}" srcOrd="0" destOrd="0" presId="urn:microsoft.com/office/officeart/2005/8/layout/default"/>
    <dgm:cxn modelId="{842E1781-D7FC-4056-AC1A-55659BCFFE9D}" srcId="{86459109-CB7D-4056-B61D-FDA616C85F74}" destId="{411B7816-F787-4566-BCA5-52014F855599}" srcOrd="3" destOrd="0" parTransId="{0CDC5E4B-3CA8-42F7-8FB5-E886743CD596}" sibTransId="{F354CD73-D26C-424F-AE04-5C19229BABA8}"/>
    <dgm:cxn modelId="{9AD4A384-3E87-1C4E-AD1C-9B0C723D2425}" type="presOf" srcId="{FF7E4681-6867-4DDD-886A-8CAE6D5D78C3}" destId="{531D7B3C-5D73-754E-83B8-5B49F96A81BB}" srcOrd="0" destOrd="0" presId="urn:microsoft.com/office/officeart/2005/8/layout/default"/>
    <dgm:cxn modelId="{405914A9-F714-B24F-9FAE-A18421BE2F49}" type="presOf" srcId="{0009F33D-5A9E-4E20-9B67-2A2E1CE4FF6F}" destId="{C9A1E9D1-7A4C-B94E-93B3-3E78FD69CD63}" srcOrd="0" destOrd="0" presId="urn:microsoft.com/office/officeart/2005/8/layout/default"/>
    <dgm:cxn modelId="{3DA823AA-4DFF-4BA8-8D79-824300890998}" srcId="{86459109-CB7D-4056-B61D-FDA616C85F74}" destId="{BBB6407E-86F0-44B6-98B5-E67CFAF2897E}" srcOrd="4" destOrd="0" parTransId="{E868BAB7-0250-403A-8F05-BEDB580B27EE}" sibTransId="{09765171-D8A9-45F0-9C0C-1518AA11F95C}"/>
    <dgm:cxn modelId="{F40C19AC-2D45-4455-A0F2-EA51BAD50CDE}" srcId="{86459109-CB7D-4056-B61D-FDA616C85F74}" destId="{B1D75E1D-144E-442E-ABC5-0B848E82F634}" srcOrd="2" destOrd="0" parTransId="{935F53B0-2137-43CB-8499-67477E18E1BE}" sibTransId="{3A5FBBF7-9B29-4C47-A616-5784773E193B}"/>
    <dgm:cxn modelId="{24812DB2-1CE2-5E45-8686-44B305668EE2}" type="presOf" srcId="{411B7816-F787-4566-BCA5-52014F855599}" destId="{1449616E-5FC5-C243-A149-553351D9A007}" srcOrd="0" destOrd="0" presId="urn:microsoft.com/office/officeart/2005/8/layout/default"/>
    <dgm:cxn modelId="{F010ADCE-7711-9A40-9331-D0E0BE52B1A3}" type="presOf" srcId="{86459109-CB7D-4056-B61D-FDA616C85F74}" destId="{8BA3B8FB-16A2-BC44-BBF5-872E57EE4C8C}" srcOrd="0" destOrd="0" presId="urn:microsoft.com/office/officeart/2005/8/layout/default"/>
    <dgm:cxn modelId="{DE33B1E4-A961-41CF-A483-E5F329A8B353}" srcId="{86459109-CB7D-4056-B61D-FDA616C85F74}" destId="{7E256662-7F23-4AB6-8A85-06916BE111D0}" srcOrd="0" destOrd="0" parTransId="{393A323B-AFDA-4E7B-AFAA-769A0578EAAD}" sibTransId="{3E7BC8FC-8B0C-4DFF-A3A2-09D6DCBED917}"/>
    <dgm:cxn modelId="{86FD8DEF-00B0-4F1D-A7F9-F6CAFE924FB3}" srcId="{86459109-CB7D-4056-B61D-FDA616C85F74}" destId="{FF7E4681-6867-4DDD-886A-8CAE6D5D78C3}" srcOrd="5" destOrd="0" parTransId="{738CDBBB-E8F6-4B9C-A7ED-B8D37665685E}" sibTransId="{37DDA75B-5022-443F-BE0C-62BD5EC24B8C}"/>
    <dgm:cxn modelId="{B6ED84F1-4DAB-A64E-9DFE-B36BD6F93EA4}" type="presOf" srcId="{BBB6407E-86F0-44B6-98B5-E67CFAF2897E}" destId="{BCC9C293-C84C-464C-A0E4-A74B803CDD0C}" srcOrd="0" destOrd="0" presId="urn:microsoft.com/office/officeart/2005/8/layout/default"/>
    <dgm:cxn modelId="{6C9EBC0A-20FF-7241-A4EE-5A35314F18F7}" type="presParOf" srcId="{8BA3B8FB-16A2-BC44-BBF5-872E57EE4C8C}" destId="{6CBBE4C0-D188-C148-94A6-55CFAB54792B}" srcOrd="0" destOrd="0" presId="urn:microsoft.com/office/officeart/2005/8/layout/default"/>
    <dgm:cxn modelId="{84049658-8D40-B847-8589-2771EBE6796C}" type="presParOf" srcId="{8BA3B8FB-16A2-BC44-BBF5-872E57EE4C8C}" destId="{47FFA7C4-2298-5749-96C9-FE887B999CDF}" srcOrd="1" destOrd="0" presId="urn:microsoft.com/office/officeart/2005/8/layout/default"/>
    <dgm:cxn modelId="{C3E703CA-859A-414B-B8C0-9EB4B412EFBA}" type="presParOf" srcId="{8BA3B8FB-16A2-BC44-BBF5-872E57EE4C8C}" destId="{C9A1E9D1-7A4C-B94E-93B3-3E78FD69CD63}" srcOrd="2" destOrd="0" presId="urn:microsoft.com/office/officeart/2005/8/layout/default"/>
    <dgm:cxn modelId="{98A40610-2C7E-7044-A453-9482A5F08A00}" type="presParOf" srcId="{8BA3B8FB-16A2-BC44-BBF5-872E57EE4C8C}" destId="{87EC3080-F3F7-AD4D-AA5F-2A02DD5EDBBA}" srcOrd="3" destOrd="0" presId="urn:microsoft.com/office/officeart/2005/8/layout/default"/>
    <dgm:cxn modelId="{22AD3C41-D964-B048-9184-44B22544299A}" type="presParOf" srcId="{8BA3B8FB-16A2-BC44-BBF5-872E57EE4C8C}" destId="{C2F21649-EE49-FB4F-9938-64EA191F7571}" srcOrd="4" destOrd="0" presId="urn:microsoft.com/office/officeart/2005/8/layout/default"/>
    <dgm:cxn modelId="{F8B06552-7CBD-084E-8B9E-364778CBCC57}" type="presParOf" srcId="{8BA3B8FB-16A2-BC44-BBF5-872E57EE4C8C}" destId="{6F18A00D-78AB-6E43-991C-DD705ECDB69D}" srcOrd="5" destOrd="0" presId="urn:microsoft.com/office/officeart/2005/8/layout/default"/>
    <dgm:cxn modelId="{A06B0ED8-E95B-7B49-A758-34B86945BC92}" type="presParOf" srcId="{8BA3B8FB-16A2-BC44-BBF5-872E57EE4C8C}" destId="{1449616E-5FC5-C243-A149-553351D9A007}" srcOrd="6" destOrd="0" presId="urn:microsoft.com/office/officeart/2005/8/layout/default"/>
    <dgm:cxn modelId="{D55E3920-D657-3643-A302-18385B89D120}" type="presParOf" srcId="{8BA3B8FB-16A2-BC44-BBF5-872E57EE4C8C}" destId="{C7292B08-011E-BF48-8464-CD65196179C7}" srcOrd="7" destOrd="0" presId="urn:microsoft.com/office/officeart/2005/8/layout/default"/>
    <dgm:cxn modelId="{62A4B129-04B4-6E41-AA2D-6CC7703B1FB1}" type="presParOf" srcId="{8BA3B8FB-16A2-BC44-BBF5-872E57EE4C8C}" destId="{BCC9C293-C84C-464C-A0E4-A74B803CDD0C}" srcOrd="8" destOrd="0" presId="urn:microsoft.com/office/officeart/2005/8/layout/default"/>
    <dgm:cxn modelId="{B9AE79F1-8ED0-DD42-8DBE-5657F743CBFF}" type="presParOf" srcId="{8BA3B8FB-16A2-BC44-BBF5-872E57EE4C8C}" destId="{029B8F73-5007-3E46-A608-2A88A5692494}" srcOrd="9" destOrd="0" presId="urn:microsoft.com/office/officeart/2005/8/layout/default"/>
    <dgm:cxn modelId="{18000FBC-AD2E-8449-9CD9-29C583CC50BD}" type="presParOf" srcId="{8BA3B8FB-16A2-BC44-BBF5-872E57EE4C8C}" destId="{531D7B3C-5D73-754E-83B8-5B49F96A81B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4CBC4E-5AA6-40DF-9720-F4721066C24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F7E66AC-4D64-4CB7-80B3-9A855B757A3F}">
      <dgm:prSet/>
      <dgm:spPr/>
      <dgm:t>
        <a:bodyPr/>
        <a:lstStyle/>
        <a:p>
          <a:r>
            <a:rPr lang="en-US"/>
            <a:t>We must ensure that our students make progress with grade-                                           level standards and develop confidence in their value and                                           abilities. </a:t>
          </a:r>
        </a:p>
      </dgm:t>
    </dgm:pt>
    <dgm:pt modelId="{00A2E925-FBCB-4936-B071-3113BCFAE182}" type="parTrans" cxnId="{D359DD82-1C58-4152-870D-2A8F799636B7}">
      <dgm:prSet/>
      <dgm:spPr/>
      <dgm:t>
        <a:bodyPr/>
        <a:lstStyle/>
        <a:p>
          <a:endParaRPr lang="en-US"/>
        </a:p>
      </dgm:t>
    </dgm:pt>
    <dgm:pt modelId="{086BEAB5-67CA-4CA7-B470-8F8A0919E3DB}" type="sibTrans" cxnId="{D359DD82-1C58-4152-870D-2A8F799636B7}">
      <dgm:prSet/>
      <dgm:spPr/>
      <dgm:t>
        <a:bodyPr/>
        <a:lstStyle/>
        <a:p>
          <a:endParaRPr lang="en-US"/>
        </a:p>
      </dgm:t>
    </dgm:pt>
    <dgm:pt modelId="{C913398C-BA89-408B-AAD1-BDF993991F7D}">
      <dgm:prSet/>
      <dgm:spPr/>
      <dgm:t>
        <a:bodyPr/>
        <a:lstStyle/>
        <a:p>
          <a:r>
            <a:rPr lang="en-US"/>
            <a:t>We’ve got to make sure that everyone has fair and impartial access to educational opportunities. </a:t>
          </a:r>
        </a:p>
      </dgm:t>
    </dgm:pt>
    <dgm:pt modelId="{48CECF22-5EFB-42EE-A1FE-BA1D89D2F4AC}" type="parTrans" cxnId="{CD0AD4A2-B026-49C3-AB3D-449EC44B598B}">
      <dgm:prSet/>
      <dgm:spPr/>
      <dgm:t>
        <a:bodyPr/>
        <a:lstStyle/>
        <a:p>
          <a:endParaRPr lang="en-US"/>
        </a:p>
      </dgm:t>
    </dgm:pt>
    <dgm:pt modelId="{AA2FD42F-9307-472C-96EE-654F3ACC1D29}" type="sibTrans" cxnId="{CD0AD4A2-B026-49C3-AB3D-449EC44B598B}">
      <dgm:prSet/>
      <dgm:spPr/>
      <dgm:t>
        <a:bodyPr/>
        <a:lstStyle/>
        <a:p>
          <a:endParaRPr lang="en-US"/>
        </a:p>
      </dgm:t>
    </dgm:pt>
    <dgm:pt modelId="{24FA01E4-033E-4FCD-A949-28B59C3D8444}">
      <dgm:prSet/>
      <dgm:spPr/>
      <dgm:t>
        <a:bodyPr/>
        <a:lstStyle/>
        <a:p>
          <a:r>
            <a:rPr lang="en-US"/>
            <a:t>That means making sure everyone has the best—or most likely-–chance of learning.</a:t>
          </a:r>
        </a:p>
      </dgm:t>
    </dgm:pt>
    <dgm:pt modelId="{7C3AAD86-CFE3-4CD5-951C-E30ED35676DA}" type="parTrans" cxnId="{376A79A4-9260-46CD-B83D-C4931586D044}">
      <dgm:prSet/>
      <dgm:spPr/>
      <dgm:t>
        <a:bodyPr/>
        <a:lstStyle/>
        <a:p>
          <a:endParaRPr lang="en-US"/>
        </a:p>
      </dgm:t>
    </dgm:pt>
    <dgm:pt modelId="{5E167491-EE58-43DA-84CC-DE4DE3CB48DD}" type="sibTrans" cxnId="{376A79A4-9260-46CD-B83D-C4931586D044}">
      <dgm:prSet/>
      <dgm:spPr/>
      <dgm:t>
        <a:bodyPr/>
        <a:lstStyle/>
        <a:p>
          <a:endParaRPr lang="en-US"/>
        </a:p>
      </dgm:t>
    </dgm:pt>
    <dgm:pt modelId="{7BDB075D-46CD-4AC4-B86D-8D8EC0DAE2DE}">
      <dgm:prSet/>
      <dgm:spPr/>
      <dgm:t>
        <a:bodyPr/>
        <a:lstStyle/>
        <a:p>
          <a:r>
            <a:rPr lang="en-US"/>
            <a:t>That’s on us. </a:t>
          </a:r>
        </a:p>
      </dgm:t>
    </dgm:pt>
    <dgm:pt modelId="{34DF6BB9-91D6-474E-87CA-F040A9FF7BE5}" type="parTrans" cxnId="{434C50F8-51EF-4733-9474-D3C0FF26731F}">
      <dgm:prSet/>
      <dgm:spPr/>
      <dgm:t>
        <a:bodyPr/>
        <a:lstStyle/>
        <a:p>
          <a:endParaRPr lang="en-US"/>
        </a:p>
      </dgm:t>
    </dgm:pt>
    <dgm:pt modelId="{D513BBEA-2868-4B38-B644-4CD270F3F489}" type="sibTrans" cxnId="{434C50F8-51EF-4733-9474-D3C0FF26731F}">
      <dgm:prSet/>
      <dgm:spPr/>
      <dgm:t>
        <a:bodyPr/>
        <a:lstStyle/>
        <a:p>
          <a:endParaRPr lang="en-US"/>
        </a:p>
      </dgm:t>
    </dgm:pt>
    <dgm:pt modelId="{347909C7-4982-4040-BBA4-A28232299D38}" type="pres">
      <dgm:prSet presAssocID="{614CBC4E-5AA6-40DF-9720-F4721066C24D}" presName="root" presStyleCnt="0">
        <dgm:presLayoutVars>
          <dgm:dir/>
          <dgm:resizeHandles val="exact"/>
        </dgm:presLayoutVars>
      </dgm:prSet>
      <dgm:spPr/>
    </dgm:pt>
    <dgm:pt modelId="{BF6E5E1A-0487-4680-82F4-4ABE6C370B9D}" type="pres">
      <dgm:prSet presAssocID="{AF7E66AC-4D64-4CB7-80B3-9A855B757A3F}" presName="compNode" presStyleCnt="0"/>
      <dgm:spPr/>
    </dgm:pt>
    <dgm:pt modelId="{C44F998E-8050-486F-AA5A-CA262B6BCAB2}" type="pres">
      <dgm:prSet presAssocID="{AF7E66AC-4D64-4CB7-80B3-9A855B757A3F}" presName="bgRect" presStyleLbl="bgShp" presStyleIdx="0" presStyleCnt="4"/>
      <dgm:spPr/>
    </dgm:pt>
    <dgm:pt modelId="{B14B182E-30CC-4B63-A31E-2600441CC4C4}" type="pres">
      <dgm:prSet presAssocID="{AF7E66AC-4D64-4CB7-80B3-9A855B757A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A257794F-7B5B-4B91-B602-5F0FF2DCEDBF}" type="pres">
      <dgm:prSet presAssocID="{AF7E66AC-4D64-4CB7-80B3-9A855B757A3F}" presName="spaceRect" presStyleCnt="0"/>
      <dgm:spPr/>
    </dgm:pt>
    <dgm:pt modelId="{46A5E13F-4C5C-4F63-B563-46EFFEF7B284}" type="pres">
      <dgm:prSet presAssocID="{AF7E66AC-4D64-4CB7-80B3-9A855B757A3F}" presName="parTx" presStyleLbl="revTx" presStyleIdx="0" presStyleCnt="4">
        <dgm:presLayoutVars>
          <dgm:chMax val="0"/>
          <dgm:chPref val="0"/>
        </dgm:presLayoutVars>
      </dgm:prSet>
      <dgm:spPr/>
    </dgm:pt>
    <dgm:pt modelId="{937B55B8-ECF2-4CFA-B736-9462500BF0EE}" type="pres">
      <dgm:prSet presAssocID="{086BEAB5-67CA-4CA7-B470-8F8A0919E3DB}" presName="sibTrans" presStyleCnt="0"/>
      <dgm:spPr/>
    </dgm:pt>
    <dgm:pt modelId="{4CBB5F39-4B1D-4945-86E5-6B7EA7BA5122}" type="pres">
      <dgm:prSet presAssocID="{C913398C-BA89-408B-AAD1-BDF993991F7D}" presName="compNode" presStyleCnt="0"/>
      <dgm:spPr/>
    </dgm:pt>
    <dgm:pt modelId="{192F5D26-D324-4ADE-98F1-F9436B1E967C}" type="pres">
      <dgm:prSet presAssocID="{C913398C-BA89-408B-AAD1-BDF993991F7D}" presName="bgRect" presStyleLbl="bgShp" presStyleIdx="1" presStyleCnt="4"/>
      <dgm:spPr/>
    </dgm:pt>
    <dgm:pt modelId="{AC67A5A8-0336-4323-A5A1-732B97690107}" type="pres">
      <dgm:prSet presAssocID="{C913398C-BA89-408B-AAD1-BDF993991F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7235C1C3-B7A2-4039-85FA-76F567933F94}" type="pres">
      <dgm:prSet presAssocID="{C913398C-BA89-408B-AAD1-BDF993991F7D}" presName="spaceRect" presStyleCnt="0"/>
      <dgm:spPr/>
    </dgm:pt>
    <dgm:pt modelId="{D898C2F3-E62C-47EC-9C57-254C76A2BC77}" type="pres">
      <dgm:prSet presAssocID="{C913398C-BA89-408B-AAD1-BDF993991F7D}" presName="parTx" presStyleLbl="revTx" presStyleIdx="1" presStyleCnt="4">
        <dgm:presLayoutVars>
          <dgm:chMax val="0"/>
          <dgm:chPref val="0"/>
        </dgm:presLayoutVars>
      </dgm:prSet>
      <dgm:spPr/>
    </dgm:pt>
    <dgm:pt modelId="{3508C1D0-4B42-4100-BB06-57966F4517E6}" type="pres">
      <dgm:prSet presAssocID="{AA2FD42F-9307-472C-96EE-654F3ACC1D29}" presName="sibTrans" presStyleCnt="0"/>
      <dgm:spPr/>
    </dgm:pt>
    <dgm:pt modelId="{C8113493-45BA-42F3-97DC-C1E7C13009BE}" type="pres">
      <dgm:prSet presAssocID="{24FA01E4-033E-4FCD-A949-28B59C3D8444}" presName="compNode" presStyleCnt="0"/>
      <dgm:spPr/>
    </dgm:pt>
    <dgm:pt modelId="{9060CC7C-3630-4ED6-BA13-5B62E0A496AA}" type="pres">
      <dgm:prSet presAssocID="{24FA01E4-033E-4FCD-A949-28B59C3D8444}" presName="bgRect" presStyleLbl="bgShp" presStyleIdx="2" presStyleCnt="4"/>
      <dgm:spPr/>
    </dgm:pt>
    <dgm:pt modelId="{BB4263D2-C21D-4CBF-BE3A-71B0C8D17CE7}" type="pres">
      <dgm:prSet presAssocID="{24FA01E4-033E-4FCD-A949-28B59C3D84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fluencer"/>
        </a:ext>
      </dgm:extLst>
    </dgm:pt>
    <dgm:pt modelId="{39318E98-F5D4-4FE3-9979-064FF8F1A5D5}" type="pres">
      <dgm:prSet presAssocID="{24FA01E4-033E-4FCD-A949-28B59C3D8444}" presName="spaceRect" presStyleCnt="0"/>
      <dgm:spPr/>
    </dgm:pt>
    <dgm:pt modelId="{113E02FD-0611-4810-8877-6F6266B858F7}" type="pres">
      <dgm:prSet presAssocID="{24FA01E4-033E-4FCD-A949-28B59C3D8444}" presName="parTx" presStyleLbl="revTx" presStyleIdx="2" presStyleCnt="4">
        <dgm:presLayoutVars>
          <dgm:chMax val="0"/>
          <dgm:chPref val="0"/>
        </dgm:presLayoutVars>
      </dgm:prSet>
      <dgm:spPr/>
    </dgm:pt>
    <dgm:pt modelId="{1BCB5EF3-B59A-45F0-861F-FD13F9ACB49F}" type="pres">
      <dgm:prSet presAssocID="{5E167491-EE58-43DA-84CC-DE4DE3CB48DD}" presName="sibTrans" presStyleCnt="0"/>
      <dgm:spPr/>
    </dgm:pt>
    <dgm:pt modelId="{89FCBD99-D858-4567-A001-F72259DBDB68}" type="pres">
      <dgm:prSet presAssocID="{7BDB075D-46CD-4AC4-B86D-8D8EC0DAE2DE}" presName="compNode" presStyleCnt="0"/>
      <dgm:spPr/>
    </dgm:pt>
    <dgm:pt modelId="{A491D8D7-021B-41AF-A299-E07BB57F2DCB}" type="pres">
      <dgm:prSet presAssocID="{7BDB075D-46CD-4AC4-B86D-8D8EC0DAE2DE}" presName="bgRect" presStyleLbl="bgShp" presStyleIdx="3" presStyleCnt="4"/>
      <dgm:spPr/>
    </dgm:pt>
    <dgm:pt modelId="{043436F4-33F9-4AA8-A606-972889632289}" type="pres">
      <dgm:prSet presAssocID="{7BDB075D-46CD-4AC4-B86D-8D8EC0DAE2D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iling Face with No Fill"/>
        </a:ext>
      </dgm:extLst>
    </dgm:pt>
    <dgm:pt modelId="{17FD286E-CA1E-4C1B-863D-CC7C6C9EFA4C}" type="pres">
      <dgm:prSet presAssocID="{7BDB075D-46CD-4AC4-B86D-8D8EC0DAE2DE}" presName="spaceRect" presStyleCnt="0"/>
      <dgm:spPr/>
    </dgm:pt>
    <dgm:pt modelId="{22CE5ED6-B3C5-47EE-A0AE-68E6854D75E8}" type="pres">
      <dgm:prSet presAssocID="{7BDB075D-46CD-4AC4-B86D-8D8EC0DAE2DE}" presName="parTx" presStyleLbl="revTx" presStyleIdx="3" presStyleCnt="4">
        <dgm:presLayoutVars>
          <dgm:chMax val="0"/>
          <dgm:chPref val="0"/>
        </dgm:presLayoutVars>
      </dgm:prSet>
      <dgm:spPr/>
    </dgm:pt>
  </dgm:ptLst>
  <dgm:cxnLst>
    <dgm:cxn modelId="{28036034-5D03-4ECC-8917-AFF416CE02F8}" type="presOf" srcId="{614CBC4E-5AA6-40DF-9720-F4721066C24D}" destId="{347909C7-4982-4040-BBA4-A28232299D38}" srcOrd="0" destOrd="0" presId="urn:microsoft.com/office/officeart/2018/2/layout/IconVerticalSolidList"/>
    <dgm:cxn modelId="{C58EA44B-00C0-4EBE-BBED-FA69528B6F24}" type="presOf" srcId="{C913398C-BA89-408B-AAD1-BDF993991F7D}" destId="{D898C2F3-E62C-47EC-9C57-254C76A2BC77}" srcOrd="0" destOrd="0" presId="urn:microsoft.com/office/officeart/2018/2/layout/IconVerticalSolidList"/>
    <dgm:cxn modelId="{B5F1E45F-EBC3-4239-B094-5E187945EB89}" type="presOf" srcId="{7BDB075D-46CD-4AC4-B86D-8D8EC0DAE2DE}" destId="{22CE5ED6-B3C5-47EE-A0AE-68E6854D75E8}" srcOrd="0" destOrd="0" presId="urn:microsoft.com/office/officeart/2018/2/layout/IconVerticalSolidList"/>
    <dgm:cxn modelId="{D359DD82-1C58-4152-870D-2A8F799636B7}" srcId="{614CBC4E-5AA6-40DF-9720-F4721066C24D}" destId="{AF7E66AC-4D64-4CB7-80B3-9A855B757A3F}" srcOrd="0" destOrd="0" parTransId="{00A2E925-FBCB-4936-B071-3113BCFAE182}" sibTransId="{086BEAB5-67CA-4CA7-B470-8F8A0919E3DB}"/>
    <dgm:cxn modelId="{CD0AD4A2-B026-49C3-AB3D-449EC44B598B}" srcId="{614CBC4E-5AA6-40DF-9720-F4721066C24D}" destId="{C913398C-BA89-408B-AAD1-BDF993991F7D}" srcOrd="1" destOrd="0" parTransId="{48CECF22-5EFB-42EE-A1FE-BA1D89D2F4AC}" sibTransId="{AA2FD42F-9307-472C-96EE-654F3ACC1D29}"/>
    <dgm:cxn modelId="{376A79A4-9260-46CD-B83D-C4931586D044}" srcId="{614CBC4E-5AA6-40DF-9720-F4721066C24D}" destId="{24FA01E4-033E-4FCD-A949-28B59C3D8444}" srcOrd="2" destOrd="0" parTransId="{7C3AAD86-CFE3-4CD5-951C-E30ED35676DA}" sibTransId="{5E167491-EE58-43DA-84CC-DE4DE3CB48DD}"/>
    <dgm:cxn modelId="{CFCB57D0-5BEE-4991-B996-B74E969CA843}" type="presOf" srcId="{AF7E66AC-4D64-4CB7-80B3-9A855B757A3F}" destId="{46A5E13F-4C5C-4F63-B563-46EFFEF7B284}" srcOrd="0" destOrd="0" presId="urn:microsoft.com/office/officeart/2018/2/layout/IconVerticalSolidList"/>
    <dgm:cxn modelId="{EBD114D6-1DAD-4B1E-AC8B-2C4CE7686AB4}" type="presOf" srcId="{24FA01E4-033E-4FCD-A949-28B59C3D8444}" destId="{113E02FD-0611-4810-8877-6F6266B858F7}" srcOrd="0" destOrd="0" presId="urn:microsoft.com/office/officeart/2018/2/layout/IconVerticalSolidList"/>
    <dgm:cxn modelId="{434C50F8-51EF-4733-9474-D3C0FF26731F}" srcId="{614CBC4E-5AA6-40DF-9720-F4721066C24D}" destId="{7BDB075D-46CD-4AC4-B86D-8D8EC0DAE2DE}" srcOrd="3" destOrd="0" parTransId="{34DF6BB9-91D6-474E-87CA-F040A9FF7BE5}" sibTransId="{D513BBEA-2868-4B38-B644-4CD270F3F489}"/>
    <dgm:cxn modelId="{5AB12E25-207D-4C41-8878-9CBE7543B9F3}" type="presParOf" srcId="{347909C7-4982-4040-BBA4-A28232299D38}" destId="{BF6E5E1A-0487-4680-82F4-4ABE6C370B9D}" srcOrd="0" destOrd="0" presId="urn:microsoft.com/office/officeart/2018/2/layout/IconVerticalSolidList"/>
    <dgm:cxn modelId="{5E380114-623F-409F-8A7F-04B696CF56DE}" type="presParOf" srcId="{BF6E5E1A-0487-4680-82F4-4ABE6C370B9D}" destId="{C44F998E-8050-486F-AA5A-CA262B6BCAB2}" srcOrd="0" destOrd="0" presId="urn:microsoft.com/office/officeart/2018/2/layout/IconVerticalSolidList"/>
    <dgm:cxn modelId="{BE560FB3-5947-437A-B7F1-E736CFA67E38}" type="presParOf" srcId="{BF6E5E1A-0487-4680-82F4-4ABE6C370B9D}" destId="{B14B182E-30CC-4B63-A31E-2600441CC4C4}" srcOrd="1" destOrd="0" presId="urn:microsoft.com/office/officeart/2018/2/layout/IconVerticalSolidList"/>
    <dgm:cxn modelId="{46AED6F3-F8E3-40B6-BF27-DB04D003F389}" type="presParOf" srcId="{BF6E5E1A-0487-4680-82F4-4ABE6C370B9D}" destId="{A257794F-7B5B-4B91-B602-5F0FF2DCEDBF}" srcOrd="2" destOrd="0" presId="urn:microsoft.com/office/officeart/2018/2/layout/IconVerticalSolidList"/>
    <dgm:cxn modelId="{A03F52EB-D9EA-4376-9D3B-FC2E84DC09F6}" type="presParOf" srcId="{BF6E5E1A-0487-4680-82F4-4ABE6C370B9D}" destId="{46A5E13F-4C5C-4F63-B563-46EFFEF7B284}" srcOrd="3" destOrd="0" presId="urn:microsoft.com/office/officeart/2018/2/layout/IconVerticalSolidList"/>
    <dgm:cxn modelId="{4A4F2428-C20E-42F4-8AF0-CE9A98ACD122}" type="presParOf" srcId="{347909C7-4982-4040-BBA4-A28232299D38}" destId="{937B55B8-ECF2-4CFA-B736-9462500BF0EE}" srcOrd="1" destOrd="0" presId="urn:microsoft.com/office/officeart/2018/2/layout/IconVerticalSolidList"/>
    <dgm:cxn modelId="{F6193DC9-A756-491E-B65F-014DC8067CCC}" type="presParOf" srcId="{347909C7-4982-4040-BBA4-A28232299D38}" destId="{4CBB5F39-4B1D-4945-86E5-6B7EA7BA5122}" srcOrd="2" destOrd="0" presId="urn:microsoft.com/office/officeart/2018/2/layout/IconVerticalSolidList"/>
    <dgm:cxn modelId="{2FFD7289-8D1E-4363-95EA-524A45D92E4A}" type="presParOf" srcId="{4CBB5F39-4B1D-4945-86E5-6B7EA7BA5122}" destId="{192F5D26-D324-4ADE-98F1-F9436B1E967C}" srcOrd="0" destOrd="0" presId="urn:microsoft.com/office/officeart/2018/2/layout/IconVerticalSolidList"/>
    <dgm:cxn modelId="{642A24A7-A567-4BF1-9A4A-577734B32547}" type="presParOf" srcId="{4CBB5F39-4B1D-4945-86E5-6B7EA7BA5122}" destId="{AC67A5A8-0336-4323-A5A1-732B97690107}" srcOrd="1" destOrd="0" presId="urn:microsoft.com/office/officeart/2018/2/layout/IconVerticalSolidList"/>
    <dgm:cxn modelId="{610F97A7-27EB-4883-B07A-4FA368FE7A6C}" type="presParOf" srcId="{4CBB5F39-4B1D-4945-86E5-6B7EA7BA5122}" destId="{7235C1C3-B7A2-4039-85FA-76F567933F94}" srcOrd="2" destOrd="0" presId="urn:microsoft.com/office/officeart/2018/2/layout/IconVerticalSolidList"/>
    <dgm:cxn modelId="{9C67EB57-547E-40E8-B197-CCDC5A2E1EF5}" type="presParOf" srcId="{4CBB5F39-4B1D-4945-86E5-6B7EA7BA5122}" destId="{D898C2F3-E62C-47EC-9C57-254C76A2BC77}" srcOrd="3" destOrd="0" presId="urn:microsoft.com/office/officeart/2018/2/layout/IconVerticalSolidList"/>
    <dgm:cxn modelId="{96252643-846F-407B-B5B4-8378A4317B76}" type="presParOf" srcId="{347909C7-4982-4040-BBA4-A28232299D38}" destId="{3508C1D0-4B42-4100-BB06-57966F4517E6}" srcOrd="3" destOrd="0" presId="urn:microsoft.com/office/officeart/2018/2/layout/IconVerticalSolidList"/>
    <dgm:cxn modelId="{FA5F02E2-41F8-4573-90B1-EB3499AFC40F}" type="presParOf" srcId="{347909C7-4982-4040-BBA4-A28232299D38}" destId="{C8113493-45BA-42F3-97DC-C1E7C13009BE}" srcOrd="4" destOrd="0" presId="urn:microsoft.com/office/officeart/2018/2/layout/IconVerticalSolidList"/>
    <dgm:cxn modelId="{DEED0281-0CA4-4892-A14E-92F17AD7D634}" type="presParOf" srcId="{C8113493-45BA-42F3-97DC-C1E7C13009BE}" destId="{9060CC7C-3630-4ED6-BA13-5B62E0A496AA}" srcOrd="0" destOrd="0" presId="urn:microsoft.com/office/officeart/2018/2/layout/IconVerticalSolidList"/>
    <dgm:cxn modelId="{B86B266D-E498-42A5-870C-E43F990ACF66}" type="presParOf" srcId="{C8113493-45BA-42F3-97DC-C1E7C13009BE}" destId="{BB4263D2-C21D-4CBF-BE3A-71B0C8D17CE7}" srcOrd="1" destOrd="0" presId="urn:microsoft.com/office/officeart/2018/2/layout/IconVerticalSolidList"/>
    <dgm:cxn modelId="{7552BB55-94FA-4D5F-9E0A-B5D864315DED}" type="presParOf" srcId="{C8113493-45BA-42F3-97DC-C1E7C13009BE}" destId="{39318E98-F5D4-4FE3-9979-064FF8F1A5D5}" srcOrd="2" destOrd="0" presId="urn:microsoft.com/office/officeart/2018/2/layout/IconVerticalSolidList"/>
    <dgm:cxn modelId="{6456E24D-3946-4809-9E1E-8EA45A6C6EF9}" type="presParOf" srcId="{C8113493-45BA-42F3-97DC-C1E7C13009BE}" destId="{113E02FD-0611-4810-8877-6F6266B858F7}" srcOrd="3" destOrd="0" presId="urn:microsoft.com/office/officeart/2018/2/layout/IconVerticalSolidList"/>
    <dgm:cxn modelId="{7E3FBEFC-108F-4E86-9163-31DF025815CF}" type="presParOf" srcId="{347909C7-4982-4040-BBA4-A28232299D38}" destId="{1BCB5EF3-B59A-45F0-861F-FD13F9ACB49F}" srcOrd="5" destOrd="0" presId="urn:microsoft.com/office/officeart/2018/2/layout/IconVerticalSolidList"/>
    <dgm:cxn modelId="{E827426D-2AE5-40D8-AD22-8A1EFF896364}" type="presParOf" srcId="{347909C7-4982-4040-BBA4-A28232299D38}" destId="{89FCBD99-D858-4567-A001-F72259DBDB68}" srcOrd="6" destOrd="0" presId="urn:microsoft.com/office/officeart/2018/2/layout/IconVerticalSolidList"/>
    <dgm:cxn modelId="{9D4BF76C-49D4-4ABA-BAFC-38CC7DA8C6FD}" type="presParOf" srcId="{89FCBD99-D858-4567-A001-F72259DBDB68}" destId="{A491D8D7-021B-41AF-A299-E07BB57F2DCB}" srcOrd="0" destOrd="0" presId="urn:microsoft.com/office/officeart/2018/2/layout/IconVerticalSolidList"/>
    <dgm:cxn modelId="{C9E01D05-775B-4B3D-9CBF-0E31FD36025D}" type="presParOf" srcId="{89FCBD99-D858-4567-A001-F72259DBDB68}" destId="{043436F4-33F9-4AA8-A606-972889632289}" srcOrd="1" destOrd="0" presId="urn:microsoft.com/office/officeart/2018/2/layout/IconVerticalSolidList"/>
    <dgm:cxn modelId="{97CA8326-E196-47A3-840C-44175DC416A8}" type="presParOf" srcId="{89FCBD99-D858-4567-A001-F72259DBDB68}" destId="{17FD286E-CA1E-4C1B-863D-CC7C6C9EFA4C}" srcOrd="2" destOrd="0" presId="urn:microsoft.com/office/officeart/2018/2/layout/IconVerticalSolidList"/>
    <dgm:cxn modelId="{F20E4CB3-944A-4D6E-A192-18886B3FBD7B}" type="presParOf" srcId="{89FCBD99-D858-4567-A001-F72259DBDB68}" destId="{22CE5ED6-B3C5-47EE-A0AE-68E6854D75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FB6B71-1A30-4E71-A7E1-9D8202124F0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EDE32C1-A220-43F2-8BB1-C2E36F6E5DA5}">
      <dgm:prSet/>
      <dgm:spPr/>
      <dgm:t>
        <a:bodyPr/>
        <a:lstStyle/>
        <a:p>
          <a:r>
            <a:rPr lang="en-US"/>
            <a:t>I’m going to talk to you about the idea of teaching kids to read complex text (something required by most educational standards)</a:t>
          </a:r>
        </a:p>
      </dgm:t>
    </dgm:pt>
    <dgm:pt modelId="{3998D600-FC02-4BAF-86B1-882384657361}" type="parTrans" cxnId="{4698DFF9-41FC-4CCC-A882-0B666FAABA40}">
      <dgm:prSet/>
      <dgm:spPr/>
      <dgm:t>
        <a:bodyPr/>
        <a:lstStyle/>
        <a:p>
          <a:endParaRPr lang="en-US"/>
        </a:p>
      </dgm:t>
    </dgm:pt>
    <dgm:pt modelId="{947DD975-ABD6-452E-BAB7-932F7085BC78}" type="sibTrans" cxnId="{4698DFF9-41FC-4CCC-A882-0B666FAABA40}">
      <dgm:prSet/>
      <dgm:spPr/>
      <dgm:t>
        <a:bodyPr/>
        <a:lstStyle/>
        <a:p>
          <a:endParaRPr lang="en-US"/>
        </a:p>
      </dgm:t>
    </dgm:pt>
    <dgm:pt modelId="{5F527124-0526-4040-919D-B3D3837EF8A4}">
      <dgm:prSet/>
      <dgm:spPr/>
      <dgm:t>
        <a:bodyPr/>
        <a:lstStyle/>
        <a:p>
          <a:r>
            <a:rPr lang="en-US"/>
            <a:t>In the past, that has usually not been done—instead we have tried to protect kids from such instruction in fear that it would do harm, despite evidence showing that not to be the case</a:t>
          </a:r>
        </a:p>
      </dgm:t>
    </dgm:pt>
    <dgm:pt modelId="{BD725280-1509-415B-B4CD-6F66249D8957}" type="parTrans" cxnId="{E8CD836A-B45C-4E25-A4AE-5F93DF41B716}">
      <dgm:prSet/>
      <dgm:spPr/>
      <dgm:t>
        <a:bodyPr/>
        <a:lstStyle/>
        <a:p>
          <a:endParaRPr lang="en-US"/>
        </a:p>
      </dgm:t>
    </dgm:pt>
    <dgm:pt modelId="{3960239C-C5F0-45B4-AEFE-1340330A5511}" type="sibTrans" cxnId="{E8CD836A-B45C-4E25-A4AE-5F93DF41B716}">
      <dgm:prSet/>
      <dgm:spPr/>
      <dgm:t>
        <a:bodyPr/>
        <a:lstStyle/>
        <a:p>
          <a:endParaRPr lang="en-US"/>
        </a:p>
      </dgm:t>
    </dgm:pt>
    <dgm:pt modelId="{02D50C54-6A69-4687-83F4-6BE3B1B885F1}">
      <dgm:prSet/>
      <dgm:spPr/>
      <dgm:t>
        <a:bodyPr/>
        <a:lstStyle/>
        <a:p>
          <a:r>
            <a:rPr lang="en-US"/>
            <a:t>Sadly, the kids most likely to be protected from learning those things tend to be racial minorities, linguistic minorities, kids with the least academic background</a:t>
          </a:r>
        </a:p>
      </dgm:t>
    </dgm:pt>
    <dgm:pt modelId="{F8833A82-9069-4E4C-97DF-37EA2BF6A91C}" type="parTrans" cxnId="{36975A04-B191-4A4A-87DC-6B4C004ABE95}">
      <dgm:prSet/>
      <dgm:spPr/>
      <dgm:t>
        <a:bodyPr/>
        <a:lstStyle/>
        <a:p>
          <a:endParaRPr lang="en-US"/>
        </a:p>
      </dgm:t>
    </dgm:pt>
    <dgm:pt modelId="{3FA4D3A5-48E3-418F-812E-9446F9AD89FE}" type="sibTrans" cxnId="{36975A04-B191-4A4A-87DC-6B4C004ABE95}">
      <dgm:prSet/>
      <dgm:spPr/>
      <dgm:t>
        <a:bodyPr/>
        <a:lstStyle/>
        <a:p>
          <a:endParaRPr lang="en-US"/>
        </a:p>
      </dgm:t>
    </dgm:pt>
    <dgm:pt modelId="{61704C70-9595-4596-A877-337EFFE36931}">
      <dgm:prSet/>
      <dgm:spPr/>
      <dgm:t>
        <a:bodyPr/>
        <a:lstStyle/>
        <a:p>
          <a:r>
            <a:rPr lang="en-US"/>
            <a:t>I’ll show you why and how it doesn’t need to be that way </a:t>
          </a:r>
        </a:p>
      </dgm:t>
    </dgm:pt>
    <dgm:pt modelId="{0B242AC2-0AB3-4C9C-8CAB-9BB474AA4342}" type="parTrans" cxnId="{4D97537A-E7B0-46D7-ACD4-A1DCCF152671}">
      <dgm:prSet/>
      <dgm:spPr/>
      <dgm:t>
        <a:bodyPr/>
        <a:lstStyle/>
        <a:p>
          <a:endParaRPr lang="en-US"/>
        </a:p>
      </dgm:t>
    </dgm:pt>
    <dgm:pt modelId="{4C0F3050-14F7-4804-BA2A-B301AB62054B}" type="sibTrans" cxnId="{4D97537A-E7B0-46D7-ACD4-A1DCCF152671}">
      <dgm:prSet/>
      <dgm:spPr/>
      <dgm:t>
        <a:bodyPr/>
        <a:lstStyle/>
        <a:p>
          <a:endParaRPr lang="en-US"/>
        </a:p>
      </dgm:t>
    </dgm:pt>
    <dgm:pt modelId="{CF146AB4-BAC6-4889-8DB2-EB8187AC2ED5}" type="pres">
      <dgm:prSet presAssocID="{24FB6B71-1A30-4E71-A7E1-9D8202124F04}" presName="root" presStyleCnt="0">
        <dgm:presLayoutVars>
          <dgm:dir/>
          <dgm:resizeHandles val="exact"/>
        </dgm:presLayoutVars>
      </dgm:prSet>
      <dgm:spPr/>
    </dgm:pt>
    <dgm:pt modelId="{82F7D981-D8C0-4732-A4ED-E65FEC3195EC}" type="pres">
      <dgm:prSet presAssocID="{AEDE32C1-A220-43F2-8BB1-C2E36F6E5DA5}" presName="compNode" presStyleCnt="0"/>
      <dgm:spPr/>
    </dgm:pt>
    <dgm:pt modelId="{A82C18CD-30A1-40D1-9AEB-E3E91D04973D}" type="pres">
      <dgm:prSet presAssocID="{AEDE32C1-A220-43F2-8BB1-C2E36F6E5DA5}" presName="bgRect" presStyleLbl="bgShp" presStyleIdx="0" presStyleCnt="4"/>
      <dgm:spPr/>
    </dgm:pt>
    <dgm:pt modelId="{AB54586B-17A6-4DBC-8B83-56C773CB2681}" type="pres">
      <dgm:prSet presAssocID="{AEDE32C1-A220-43F2-8BB1-C2E36F6E5DA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6DA4193-C02C-43DF-9CD0-01E409166CC7}" type="pres">
      <dgm:prSet presAssocID="{AEDE32C1-A220-43F2-8BB1-C2E36F6E5DA5}" presName="spaceRect" presStyleCnt="0"/>
      <dgm:spPr/>
    </dgm:pt>
    <dgm:pt modelId="{195520F3-2B4E-4D54-B43D-680911310C9C}" type="pres">
      <dgm:prSet presAssocID="{AEDE32C1-A220-43F2-8BB1-C2E36F6E5DA5}" presName="parTx" presStyleLbl="revTx" presStyleIdx="0" presStyleCnt="4">
        <dgm:presLayoutVars>
          <dgm:chMax val="0"/>
          <dgm:chPref val="0"/>
        </dgm:presLayoutVars>
      </dgm:prSet>
      <dgm:spPr/>
    </dgm:pt>
    <dgm:pt modelId="{9BD9C090-73DE-42D1-B9AB-23A27304A767}" type="pres">
      <dgm:prSet presAssocID="{947DD975-ABD6-452E-BAB7-932F7085BC78}" presName="sibTrans" presStyleCnt="0"/>
      <dgm:spPr/>
    </dgm:pt>
    <dgm:pt modelId="{E3B7CE08-CA3F-473A-8BDE-BFA7DDDC6753}" type="pres">
      <dgm:prSet presAssocID="{5F527124-0526-4040-919D-B3D3837EF8A4}" presName="compNode" presStyleCnt="0"/>
      <dgm:spPr/>
    </dgm:pt>
    <dgm:pt modelId="{7092E6D4-4FF2-4129-BCC4-42B3D3F7ABBD}" type="pres">
      <dgm:prSet presAssocID="{5F527124-0526-4040-919D-B3D3837EF8A4}" presName="bgRect" presStyleLbl="bgShp" presStyleIdx="1" presStyleCnt="4"/>
      <dgm:spPr/>
    </dgm:pt>
    <dgm:pt modelId="{D93B8DC1-5BBA-4DB6-A9EE-DFDCBF89F6C1}" type="pres">
      <dgm:prSet presAssocID="{5F527124-0526-4040-919D-B3D3837EF8A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7EF3483D-9B30-4E60-9232-6A33C1BB37B3}" type="pres">
      <dgm:prSet presAssocID="{5F527124-0526-4040-919D-B3D3837EF8A4}" presName="spaceRect" presStyleCnt="0"/>
      <dgm:spPr/>
    </dgm:pt>
    <dgm:pt modelId="{2E237270-62A6-4431-A583-3AA66D9CE37A}" type="pres">
      <dgm:prSet presAssocID="{5F527124-0526-4040-919D-B3D3837EF8A4}" presName="parTx" presStyleLbl="revTx" presStyleIdx="1" presStyleCnt="4">
        <dgm:presLayoutVars>
          <dgm:chMax val="0"/>
          <dgm:chPref val="0"/>
        </dgm:presLayoutVars>
      </dgm:prSet>
      <dgm:spPr/>
    </dgm:pt>
    <dgm:pt modelId="{3B7B2A69-A90D-4B41-B1CD-20CF8A9F5322}" type="pres">
      <dgm:prSet presAssocID="{3960239C-C5F0-45B4-AEFE-1340330A5511}" presName="sibTrans" presStyleCnt="0"/>
      <dgm:spPr/>
    </dgm:pt>
    <dgm:pt modelId="{633B2CE7-43D5-4147-B75D-D05A9129DC9E}" type="pres">
      <dgm:prSet presAssocID="{02D50C54-6A69-4687-83F4-6BE3B1B885F1}" presName="compNode" presStyleCnt="0"/>
      <dgm:spPr/>
    </dgm:pt>
    <dgm:pt modelId="{B9F0E6C6-A85E-4134-AFC3-4C6409CD29E6}" type="pres">
      <dgm:prSet presAssocID="{02D50C54-6A69-4687-83F4-6BE3B1B885F1}" presName="bgRect" presStyleLbl="bgShp" presStyleIdx="2" presStyleCnt="4"/>
      <dgm:spPr/>
    </dgm:pt>
    <dgm:pt modelId="{C8C8FAAD-A8D4-4A84-AC79-364799B4DFC1}" type="pres">
      <dgm:prSet presAssocID="{02D50C54-6A69-4687-83F4-6BE3B1B885F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ild with Balloon"/>
        </a:ext>
      </dgm:extLst>
    </dgm:pt>
    <dgm:pt modelId="{ED2F4923-36D4-4E2C-AF63-54946FCFC5B0}" type="pres">
      <dgm:prSet presAssocID="{02D50C54-6A69-4687-83F4-6BE3B1B885F1}" presName="spaceRect" presStyleCnt="0"/>
      <dgm:spPr/>
    </dgm:pt>
    <dgm:pt modelId="{6FD919E7-9E5B-4119-85AF-2B159B4671FA}" type="pres">
      <dgm:prSet presAssocID="{02D50C54-6A69-4687-83F4-6BE3B1B885F1}" presName="parTx" presStyleLbl="revTx" presStyleIdx="2" presStyleCnt="4">
        <dgm:presLayoutVars>
          <dgm:chMax val="0"/>
          <dgm:chPref val="0"/>
        </dgm:presLayoutVars>
      </dgm:prSet>
      <dgm:spPr/>
    </dgm:pt>
    <dgm:pt modelId="{F47EAFE4-0316-4266-9A70-C17E389DBB22}" type="pres">
      <dgm:prSet presAssocID="{3FA4D3A5-48E3-418F-812E-9446F9AD89FE}" presName="sibTrans" presStyleCnt="0"/>
      <dgm:spPr/>
    </dgm:pt>
    <dgm:pt modelId="{EF5CF9A4-2D7C-4CE6-9ADA-6FA3F3A0FDBB}" type="pres">
      <dgm:prSet presAssocID="{61704C70-9595-4596-A877-337EFFE36931}" presName="compNode" presStyleCnt="0"/>
      <dgm:spPr/>
    </dgm:pt>
    <dgm:pt modelId="{199E0420-1A43-4005-9484-E2AABE7EAF16}" type="pres">
      <dgm:prSet presAssocID="{61704C70-9595-4596-A877-337EFFE36931}" presName="bgRect" presStyleLbl="bgShp" presStyleIdx="3" presStyleCnt="4"/>
      <dgm:spPr/>
    </dgm:pt>
    <dgm:pt modelId="{D2F5A291-EE27-4264-AD0B-1893044F5F00}" type="pres">
      <dgm:prSet presAssocID="{61704C70-9595-4596-A877-337EFFE3693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0C62ED20-0F33-427E-99CD-1CF32FF3C7B0}" type="pres">
      <dgm:prSet presAssocID="{61704C70-9595-4596-A877-337EFFE36931}" presName="spaceRect" presStyleCnt="0"/>
      <dgm:spPr/>
    </dgm:pt>
    <dgm:pt modelId="{F951F23C-4B34-49C6-9C1D-BD882DF2F835}" type="pres">
      <dgm:prSet presAssocID="{61704C70-9595-4596-A877-337EFFE36931}" presName="parTx" presStyleLbl="revTx" presStyleIdx="3" presStyleCnt="4">
        <dgm:presLayoutVars>
          <dgm:chMax val="0"/>
          <dgm:chPref val="0"/>
        </dgm:presLayoutVars>
      </dgm:prSet>
      <dgm:spPr/>
    </dgm:pt>
  </dgm:ptLst>
  <dgm:cxnLst>
    <dgm:cxn modelId="{36975A04-B191-4A4A-87DC-6B4C004ABE95}" srcId="{24FB6B71-1A30-4E71-A7E1-9D8202124F04}" destId="{02D50C54-6A69-4687-83F4-6BE3B1B885F1}" srcOrd="2" destOrd="0" parTransId="{F8833A82-9069-4E4C-97DF-37EA2BF6A91C}" sibTransId="{3FA4D3A5-48E3-418F-812E-9446F9AD89FE}"/>
    <dgm:cxn modelId="{E8CD836A-B45C-4E25-A4AE-5F93DF41B716}" srcId="{24FB6B71-1A30-4E71-A7E1-9D8202124F04}" destId="{5F527124-0526-4040-919D-B3D3837EF8A4}" srcOrd="1" destOrd="0" parTransId="{BD725280-1509-415B-B4CD-6F66249D8957}" sibTransId="{3960239C-C5F0-45B4-AEFE-1340330A5511}"/>
    <dgm:cxn modelId="{4D97537A-E7B0-46D7-ACD4-A1DCCF152671}" srcId="{24FB6B71-1A30-4E71-A7E1-9D8202124F04}" destId="{61704C70-9595-4596-A877-337EFFE36931}" srcOrd="3" destOrd="0" parTransId="{0B242AC2-0AB3-4C9C-8CAB-9BB474AA4342}" sibTransId="{4C0F3050-14F7-4804-BA2A-B301AB62054B}"/>
    <dgm:cxn modelId="{2DD4FF9E-9889-45D5-B112-142D0359D9F5}" type="presOf" srcId="{24FB6B71-1A30-4E71-A7E1-9D8202124F04}" destId="{CF146AB4-BAC6-4889-8DB2-EB8187AC2ED5}" srcOrd="0" destOrd="0" presId="urn:microsoft.com/office/officeart/2018/2/layout/IconVerticalSolidList"/>
    <dgm:cxn modelId="{285F90B3-0419-4850-B8CA-F4513066777C}" type="presOf" srcId="{AEDE32C1-A220-43F2-8BB1-C2E36F6E5DA5}" destId="{195520F3-2B4E-4D54-B43D-680911310C9C}" srcOrd="0" destOrd="0" presId="urn:microsoft.com/office/officeart/2018/2/layout/IconVerticalSolidList"/>
    <dgm:cxn modelId="{529545B7-B251-4505-B342-3FD71D77E8DA}" type="presOf" srcId="{02D50C54-6A69-4687-83F4-6BE3B1B885F1}" destId="{6FD919E7-9E5B-4119-85AF-2B159B4671FA}" srcOrd="0" destOrd="0" presId="urn:microsoft.com/office/officeart/2018/2/layout/IconVerticalSolidList"/>
    <dgm:cxn modelId="{4BB829C3-2127-4F51-BDAC-A32D56BD9117}" type="presOf" srcId="{61704C70-9595-4596-A877-337EFFE36931}" destId="{F951F23C-4B34-49C6-9C1D-BD882DF2F835}" srcOrd="0" destOrd="0" presId="urn:microsoft.com/office/officeart/2018/2/layout/IconVerticalSolidList"/>
    <dgm:cxn modelId="{B458C5D8-AB0E-4F3E-8946-4D45A6934BDC}" type="presOf" srcId="{5F527124-0526-4040-919D-B3D3837EF8A4}" destId="{2E237270-62A6-4431-A583-3AA66D9CE37A}" srcOrd="0" destOrd="0" presId="urn:microsoft.com/office/officeart/2018/2/layout/IconVerticalSolidList"/>
    <dgm:cxn modelId="{4698DFF9-41FC-4CCC-A882-0B666FAABA40}" srcId="{24FB6B71-1A30-4E71-A7E1-9D8202124F04}" destId="{AEDE32C1-A220-43F2-8BB1-C2E36F6E5DA5}" srcOrd="0" destOrd="0" parTransId="{3998D600-FC02-4BAF-86B1-882384657361}" sibTransId="{947DD975-ABD6-452E-BAB7-932F7085BC78}"/>
    <dgm:cxn modelId="{ECE3EC53-A1AB-410C-B471-76376DB7D61E}" type="presParOf" srcId="{CF146AB4-BAC6-4889-8DB2-EB8187AC2ED5}" destId="{82F7D981-D8C0-4732-A4ED-E65FEC3195EC}" srcOrd="0" destOrd="0" presId="urn:microsoft.com/office/officeart/2018/2/layout/IconVerticalSolidList"/>
    <dgm:cxn modelId="{3DF99315-3996-4EED-9DE1-FF4D38C7D9F8}" type="presParOf" srcId="{82F7D981-D8C0-4732-A4ED-E65FEC3195EC}" destId="{A82C18CD-30A1-40D1-9AEB-E3E91D04973D}" srcOrd="0" destOrd="0" presId="urn:microsoft.com/office/officeart/2018/2/layout/IconVerticalSolidList"/>
    <dgm:cxn modelId="{6BFC353F-6148-4B5F-A73B-3E8768DEEEFC}" type="presParOf" srcId="{82F7D981-D8C0-4732-A4ED-E65FEC3195EC}" destId="{AB54586B-17A6-4DBC-8B83-56C773CB2681}" srcOrd="1" destOrd="0" presId="urn:microsoft.com/office/officeart/2018/2/layout/IconVerticalSolidList"/>
    <dgm:cxn modelId="{143DCBB6-C811-464C-B331-3AE81B13A6D1}" type="presParOf" srcId="{82F7D981-D8C0-4732-A4ED-E65FEC3195EC}" destId="{76DA4193-C02C-43DF-9CD0-01E409166CC7}" srcOrd="2" destOrd="0" presId="urn:microsoft.com/office/officeart/2018/2/layout/IconVerticalSolidList"/>
    <dgm:cxn modelId="{BA8BAF2F-9DDC-4967-A51A-BA4CA4EF3F96}" type="presParOf" srcId="{82F7D981-D8C0-4732-A4ED-E65FEC3195EC}" destId="{195520F3-2B4E-4D54-B43D-680911310C9C}" srcOrd="3" destOrd="0" presId="urn:microsoft.com/office/officeart/2018/2/layout/IconVerticalSolidList"/>
    <dgm:cxn modelId="{0260B38B-F777-448A-A3EF-F0A79A7A71FD}" type="presParOf" srcId="{CF146AB4-BAC6-4889-8DB2-EB8187AC2ED5}" destId="{9BD9C090-73DE-42D1-B9AB-23A27304A767}" srcOrd="1" destOrd="0" presId="urn:microsoft.com/office/officeart/2018/2/layout/IconVerticalSolidList"/>
    <dgm:cxn modelId="{24AF045B-A6DE-4779-A48F-01C0D8636F6A}" type="presParOf" srcId="{CF146AB4-BAC6-4889-8DB2-EB8187AC2ED5}" destId="{E3B7CE08-CA3F-473A-8BDE-BFA7DDDC6753}" srcOrd="2" destOrd="0" presId="urn:microsoft.com/office/officeart/2018/2/layout/IconVerticalSolidList"/>
    <dgm:cxn modelId="{520F0D27-1197-425D-92F3-0361E8570E09}" type="presParOf" srcId="{E3B7CE08-CA3F-473A-8BDE-BFA7DDDC6753}" destId="{7092E6D4-4FF2-4129-BCC4-42B3D3F7ABBD}" srcOrd="0" destOrd="0" presId="urn:microsoft.com/office/officeart/2018/2/layout/IconVerticalSolidList"/>
    <dgm:cxn modelId="{55134E4B-0DF1-49F4-8350-5B8A373D8888}" type="presParOf" srcId="{E3B7CE08-CA3F-473A-8BDE-BFA7DDDC6753}" destId="{D93B8DC1-5BBA-4DB6-A9EE-DFDCBF89F6C1}" srcOrd="1" destOrd="0" presId="urn:microsoft.com/office/officeart/2018/2/layout/IconVerticalSolidList"/>
    <dgm:cxn modelId="{1ADCF38F-DAF2-429F-A80F-D66B04ADE95D}" type="presParOf" srcId="{E3B7CE08-CA3F-473A-8BDE-BFA7DDDC6753}" destId="{7EF3483D-9B30-4E60-9232-6A33C1BB37B3}" srcOrd="2" destOrd="0" presId="urn:microsoft.com/office/officeart/2018/2/layout/IconVerticalSolidList"/>
    <dgm:cxn modelId="{85F7EFE8-9B65-4ED6-9F92-086212817F7A}" type="presParOf" srcId="{E3B7CE08-CA3F-473A-8BDE-BFA7DDDC6753}" destId="{2E237270-62A6-4431-A583-3AA66D9CE37A}" srcOrd="3" destOrd="0" presId="urn:microsoft.com/office/officeart/2018/2/layout/IconVerticalSolidList"/>
    <dgm:cxn modelId="{F2C314A2-6AE3-4718-8E9D-991E97199B58}" type="presParOf" srcId="{CF146AB4-BAC6-4889-8DB2-EB8187AC2ED5}" destId="{3B7B2A69-A90D-4B41-B1CD-20CF8A9F5322}" srcOrd="3" destOrd="0" presId="urn:microsoft.com/office/officeart/2018/2/layout/IconVerticalSolidList"/>
    <dgm:cxn modelId="{19B2727B-B636-4C35-A9FE-E6C82623C030}" type="presParOf" srcId="{CF146AB4-BAC6-4889-8DB2-EB8187AC2ED5}" destId="{633B2CE7-43D5-4147-B75D-D05A9129DC9E}" srcOrd="4" destOrd="0" presId="urn:microsoft.com/office/officeart/2018/2/layout/IconVerticalSolidList"/>
    <dgm:cxn modelId="{555D3D93-2B37-49B1-8FD4-41D9761FF968}" type="presParOf" srcId="{633B2CE7-43D5-4147-B75D-D05A9129DC9E}" destId="{B9F0E6C6-A85E-4134-AFC3-4C6409CD29E6}" srcOrd="0" destOrd="0" presId="urn:microsoft.com/office/officeart/2018/2/layout/IconVerticalSolidList"/>
    <dgm:cxn modelId="{3805F474-7E81-4BF8-9428-25833DB297B8}" type="presParOf" srcId="{633B2CE7-43D5-4147-B75D-D05A9129DC9E}" destId="{C8C8FAAD-A8D4-4A84-AC79-364799B4DFC1}" srcOrd="1" destOrd="0" presId="urn:microsoft.com/office/officeart/2018/2/layout/IconVerticalSolidList"/>
    <dgm:cxn modelId="{81E9D824-9597-4276-954B-415A909AB1FF}" type="presParOf" srcId="{633B2CE7-43D5-4147-B75D-D05A9129DC9E}" destId="{ED2F4923-36D4-4E2C-AF63-54946FCFC5B0}" srcOrd="2" destOrd="0" presId="urn:microsoft.com/office/officeart/2018/2/layout/IconVerticalSolidList"/>
    <dgm:cxn modelId="{0717946F-17A4-4923-BD20-6AFCE7E7B186}" type="presParOf" srcId="{633B2CE7-43D5-4147-B75D-D05A9129DC9E}" destId="{6FD919E7-9E5B-4119-85AF-2B159B4671FA}" srcOrd="3" destOrd="0" presId="urn:microsoft.com/office/officeart/2018/2/layout/IconVerticalSolidList"/>
    <dgm:cxn modelId="{B8AF7DE4-32E8-4B11-8FA9-B137EBC99B0E}" type="presParOf" srcId="{CF146AB4-BAC6-4889-8DB2-EB8187AC2ED5}" destId="{F47EAFE4-0316-4266-9A70-C17E389DBB22}" srcOrd="5" destOrd="0" presId="urn:microsoft.com/office/officeart/2018/2/layout/IconVerticalSolidList"/>
    <dgm:cxn modelId="{7560A5F6-8D71-4C6B-9578-BEC53716B79D}" type="presParOf" srcId="{CF146AB4-BAC6-4889-8DB2-EB8187AC2ED5}" destId="{EF5CF9A4-2D7C-4CE6-9ADA-6FA3F3A0FDBB}" srcOrd="6" destOrd="0" presId="urn:microsoft.com/office/officeart/2018/2/layout/IconVerticalSolidList"/>
    <dgm:cxn modelId="{14C6A8DB-D03A-46E4-AD01-433667BBEFC5}" type="presParOf" srcId="{EF5CF9A4-2D7C-4CE6-9ADA-6FA3F3A0FDBB}" destId="{199E0420-1A43-4005-9484-E2AABE7EAF16}" srcOrd="0" destOrd="0" presId="urn:microsoft.com/office/officeart/2018/2/layout/IconVerticalSolidList"/>
    <dgm:cxn modelId="{9393EE1E-2A58-407A-80C2-47426754F4D8}" type="presParOf" srcId="{EF5CF9A4-2D7C-4CE6-9ADA-6FA3F3A0FDBB}" destId="{D2F5A291-EE27-4264-AD0B-1893044F5F00}" srcOrd="1" destOrd="0" presId="urn:microsoft.com/office/officeart/2018/2/layout/IconVerticalSolidList"/>
    <dgm:cxn modelId="{AC05C1D6-2692-4E38-8571-1A004C9DEE0E}" type="presParOf" srcId="{EF5CF9A4-2D7C-4CE6-9ADA-6FA3F3A0FDBB}" destId="{0C62ED20-0F33-427E-99CD-1CF32FF3C7B0}" srcOrd="2" destOrd="0" presId="urn:microsoft.com/office/officeart/2018/2/layout/IconVerticalSolidList"/>
    <dgm:cxn modelId="{561DE62D-E060-43EB-82C9-67568575222D}" type="presParOf" srcId="{EF5CF9A4-2D7C-4CE6-9ADA-6FA3F3A0FDBB}" destId="{F951F23C-4B34-49C6-9C1D-BD882DF2F8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E6E0D7-908F-4E40-8758-346D5A7AE25D}"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50F6E28-1A6D-4143-83E5-ADCE27752156}">
      <dgm:prSet custT="1"/>
      <dgm:spPr/>
      <dgm:t>
        <a:bodyPr/>
        <a:lstStyle/>
        <a:p>
          <a:r>
            <a:rPr lang="en-US" sz="1800" dirty="0"/>
            <a:t>Reading comprehension is not the ability to answer certain kinds of text questions</a:t>
          </a:r>
        </a:p>
      </dgm:t>
    </dgm:pt>
    <dgm:pt modelId="{ECA7102B-7E33-4784-96C1-B15E4AEF8195}" type="parTrans" cxnId="{BF7262A7-B43B-4250-8D9B-9BDC4C278208}">
      <dgm:prSet/>
      <dgm:spPr/>
      <dgm:t>
        <a:bodyPr/>
        <a:lstStyle/>
        <a:p>
          <a:endParaRPr lang="en-US"/>
        </a:p>
      </dgm:t>
    </dgm:pt>
    <dgm:pt modelId="{956D34DF-2845-4FC7-8552-EE7AB5E76ABE}" type="sibTrans" cxnId="{BF7262A7-B43B-4250-8D9B-9BDC4C278208}">
      <dgm:prSet/>
      <dgm:spPr/>
      <dgm:t>
        <a:bodyPr/>
        <a:lstStyle/>
        <a:p>
          <a:endParaRPr lang="en-US"/>
        </a:p>
      </dgm:t>
    </dgm:pt>
    <dgm:pt modelId="{87C7BFC7-BFB8-4F76-9013-57985A12534C}">
      <dgm:prSet custT="1"/>
      <dgm:spPr/>
      <dgm:t>
        <a:bodyPr/>
        <a:lstStyle/>
        <a:p>
          <a:r>
            <a:rPr lang="en-US" sz="1800" dirty="0"/>
            <a:t>Reading is the ability to make sense of ideas expressed in text—the ability to negotiate the linguistic and conceptual barriers or               affordances of a text</a:t>
          </a:r>
        </a:p>
      </dgm:t>
    </dgm:pt>
    <dgm:pt modelId="{510CBC63-1F88-409A-A869-00723F7FCE75}" type="parTrans" cxnId="{FBE1B2A9-1B42-409E-954E-29E2820D6289}">
      <dgm:prSet/>
      <dgm:spPr/>
      <dgm:t>
        <a:bodyPr/>
        <a:lstStyle/>
        <a:p>
          <a:endParaRPr lang="en-US"/>
        </a:p>
      </dgm:t>
    </dgm:pt>
    <dgm:pt modelId="{C4AB2831-A1A5-4825-AF13-F2AC9C965F60}" type="sibTrans" cxnId="{FBE1B2A9-1B42-409E-954E-29E2820D6289}">
      <dgm:prSet/>
      <dgm:spPr/>
      <dgm:t>
        <a:bodyPr/>
        <a:lstStyle/>
        <a:p>
          <a:endParaRPr lang="en-US"/>
        </a:p>
      </dgm:t>
    </dgm:pt>
    <dgm:pt modelId="{FFB3BCBD-8211-4D21-BD1A-0BC8A00C8DEF}" type="pres">
      <dgm:prSet presAssocID="{96E6E0D7-908F-4E40-8758-346D5A7AE25D}" presName="root" presStyleCnt="0">
        <dgm:presLayoutVars>
          <dgm:dir/>
          <dgm:resizeHandles val="exact"/>
        </dgm:presLayoutVars>
      </dgm:prSet>
      <dgm:spPr/>
    </dgm:pt>
    <dgm:pt modelId="{9969D0ED-8CA9-472F-9A9B-1386AA544D26}" type="pres">
      <dgm:prSet presAssocID="{050F6E28-1A6D-4143-83E5-ADCE27752156}" presName="compNode" presStyleCnt="0"/>
      <dgm:spPr/>
    </dgm:pt>
    <dgm:pt modelId="{1C2C89A0-D01A-46C0-9728-5EA8DC1707A7}" type="pres">
      <dgm:prSet presAssocID="{050F6E28-1A6D-4143-83E5-ADCE2775215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FDF8DACC-919C-45C3-813F-0D0B9FCEC5FB}" type="pres">
      <dgm:prSet presAssocID="{050F6E28-1A6D-4143-83E5-ADCE27752156}" presName="spaceRect" presStyleCnt="0"/>
      <dgm:spPr/>
    </dgm:pt>
    <dgm:pt modelId="{501F6410-AD4A-41C5-871C-313E6489387C}" type="pres">
      <dgm:prSet presAssocID="{050F6E28-1A6D-4143-83E5-ADCE27752156}" presName="textRect" presStyleLbl="revTx" presStyleIdx="0" presStyleCnt="2">
        <dgm:presLayoutVars>
          <dgm:chMax val="1"/>
          <dgm:chPref val="1"/>
        </dgm:presLayoutVars>
      </dgm:prSet>
      <dgm:spPr/>
    </dgm:pt>
    <dgm:pt modelId="{152F8937-4781-460A-9B54-88BC112B0953}" type="pres">
      <dgm:prSet presAssocID="{956D34DF-2845-4FC7-8552-EE7AB5E76ABE}" presName="sibTrans" presStyleCnt="0"/>
      <dgm:spPr/>
    </dgm:pt>
    <dgm:pt modelId="{D5940D12-0D25-4CFE-8549-9C6233FEFDD8}" type="pres">
      <dgm:prSet presAssocID="{87C7BFC7-BFB8-4F76-9013-57985A12534C}" presName="compNode" presStyleCnt="0"/>
      <dgm:spPr/>
    </dgm:pt>
    <dgm:pt modelId="{8E9FAE5B-FC8C-4B67-970C-2EB70828F921}" type="pres">
      <dgm:prSet presAssocID="{87C7BFC7-BFB8-4F76-9013-57985A12534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DA4869C4-AB07-4F6B-B596-1DCEA9F1FC1A}" type="pres">
      <dgm:prSet presAssocID="{87C7BFC7-BFB8-4F76-9013-57985A12534C}" presName="spaceRect" presStyleCnt="0"/>
      <dgm:spPr/>
    </dgm:pt>
    <dgm:pt modelId="{EE953FD6-19EF-40DA-AD9A-01477B968E5B}" type="pres">
      <dgm:prSet presAssocID="{87C7BFC7-BFB8-4F76-9013-57985A12534C}" presName="textRect" presStyleLbl="revTx" presStyleIdx="1" presStyleCnt="2">
        <dgm:presLayoutVars>
          <dgm:chMax val="1"/>
          <dgm:chPref val="1"/>
        </dgm:presLayoutVars>
      </dgm:prSet>
      <dgm:spPr/>
    </dgm:pt>
  </dgm:ptLst>
  <dgm:cxnLst>
    <dgm:cxn modelId="{9E67EE28-4372-4006-BBDB-378A08F725B8}" type="presOf" srcId="{050F6E28-1A6D-4143-83E5-ADCE27752156}" destId="{501F6410-AD4A-41C5-871C-313E6489387C}" srcOrd="0" destOrd="0" presId="urn:microsoft.com/office/officeart/2018/2/layout/IconLabelList"/>
    <dgm:cxn modelId="{4F7C2BA3-3B39-4CB5-9657-DA5DAAC6344C}" type="presOf" srcId="{87C7BFC7-BFB8-4F76-9013-57985A12534C}" destId="{EE953FD6-19EF-40DA-AD9A-01477B968E5B}" srcOrd="0" destOrd="0" presId="urn:microsoft.com/office/officeart/2018/2/layout/IconLabelList"/>
    <dgm:cxn modelId="{BF7262A7-B43B-4250-8D9B-9BDC4C278208}" srcId="{96E6E0D7-908F-4E40-8758-346D5A7AE25D}" destId="{050F6E28-1A6D-4143-83E5-ADCE27752156}" srcOrd="0" destOrd="0" parTransId="{ECA7102B-7E33-4784-96C1-B15E4AEF8195}" sibTransId="{956D34DF-2845-4FC7-8552-EE7AB5E76ABE}"/>
    <dgm:cxn modelId="{FBE1B2A9-1B42-409E-954E-29E2820D6289}" srcId="{96E6E0D7-908F-4E40-8758-346D5A7AE25D}" destId="{87C7BFC7-BFB8-4F76-9013-57985A12534C}" srcOrd="1" destOrd="0" parTransId="{510CBC63-1F88-409A-A869-00723F7FCE75}" sibTransId="{C4AB2831-A1A5-4825-AF13-F2AC9C965F60}"/>
    <dgm:cxn modelId="{92EC00F6-72F3-4272-B81A-015329E529AC}" type="presOf" srcId="{96E6E0D7-908F-4E40-8758-346D5A7AE25D}" destId="{FFB3BCBD-8211-4D21-BD1A-0BC8A00C8DEF}" srcOrd="0" destOrd="0" presId="urn:microsoft.com/office/officeart/2018/2/layout/IconLabelList"/>
    <dgm:cxn modelId="{63D3D0D6-C9AC-4516-A31F-283AB8A6A99C}" type="presParOf" srcId="{FFB3BCBD-8211-4D21-BD1A-0BC8A00C8DEF}" destId="{9969D0ED-8CA9-472F-9A9B-1386AA544D26}" srcOrd="0" destOrd="0" presId="urn:microsoft.com/office/officeart/2018/2/layout/IconLabelList"/>
    <dgm:cxn modelId="{D6DFC56B-063C-4DAD-98E4-0237122CF1FE}" type="presParOf" srcId="{9969D0ED-8CA9-472F-9A9B-1386AA544D26}" destId="{1C2C89A0-D01A-46C0-9728-5EA8DC1707A7}" srcOrd="0" destOrd="0" presId="urn:microsoft.com/office/officeart/2018/2/layout/IconLabelList"/>
    <dgm:cxn modelId="{0C3CF1BB-463C-4214-ABA0-13529A14F8C3}" type="presParOf" srcId="{9969D0ED-8CA9-472F-9A9B-1386AA544D26}" destId="{FDF8DACC-919C-45C3-813F-0D0B9FCEC5FB}" srcOrd="1" destOrd="0" presId="urn:microsoft.com/office/officeart/2018/2/layout/IconLabelList"/>
    <dgm:cxn modelId="{18F8D8E0-4A18-48FF-A33F-4C215E606C98}" type="presParOf" srcId="{9969D0ED-8CA9-472F-9A9B-1386AA544D26}" destId="{501F6410-AD4A-41C5-871C-313E6489387C}" srcOrd="2" destOrd="0" presId="urn:microsoft.com/office/officeart/2018/2/layout/IconLabelList"/>
    <dgm:cxn modelId="{A5A4C040-2378-4B8C-BC8E-49D0AE534FE0}" type="presParOf" srcId="{FFB3BCBD-8211-4D21-BD1A-0BC8A00C8DEF}" destId="{152F8937-4781-460A-9B54-88BC112B0953}" srcOrd="1" destOrd="0" presId="urn:microsoft.com/office/officeart/2018/2/layout/IconLabelList"/>
    <dgm:cxn modelId="{CFB6E588-092F-491A-9EDF-AC7D46EA6DB7}" type="presParOf" srcId="{FFB3BCBD-8211-4D21-BD1A-0BC8A00C8DEF}" destId="{D5940D12-0D25-4CFE-8549-9C6233FEFDD8}" srcOrd="2" destOrd="0" presId="urn:microsoft.com/office/officeart/2018/2/layout/IconLabelList"/>
    <dgm:cxn modelId="{57473941-6A7B-48FE-B355-DCC71ABB25B6}" type="presParOf" srcId="{D5940D12-0D25-4CFE-8549-9C6233FEFDD8}" destId="{8E9FAE5B-FC8C-4B67-970C-2EB70828F921}" srcOrd="0" destOrd="0" presId="urn:microsoft.com/office/officeart/2018/2/layout/IconLabelList"/>
    <dgm:cxn modelId="{31F40841-25BA-4323-A236-C3896CB40B1C}" type="presParOf" srcId="{D5940D12-0D25-4CFE-8549-9C6233FEFDD8}" destId="{DA4869C4-AB07-4F6B-B596-1DCEA9F1FC1A}" srcOrd="1" destOrd="0" presId="urn:microsoft.com/office/officeart/2018/2/layout/IconLabelList"/>
    <dgm:cxn modelId="{79F99909-15D3-4BE3-80F0-0F302BC7A50E}" type="presParOf" srcId="{D5940D12-0D25-4CFE-8549-9C6233FEFDD8}" destId="{EE953FD6-19EF-40DA-AD9A-01477B968E5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6D0D73-E817-4C8E-9D9D-A1568B20580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41BA159-D736-4C6A-8D86-EE477F31A46A}">
      <dgm:prSet/>
      <dgm:spPr/>
      <dgm:t>
        <a:bodyPr/>
        <a:lstStyle/>
        <a:p>
          <a:r>
            <a:rPr lang="en-US"/>
            <a:t>Move students to easier text</a:t>
          </a:r>
        </a:p>
      </dgm:t>
    </dgm:pt>
    <dgm:pt modelId="{9FE416F6-4298-45A6-B87E-588A363DA71B}" type="parTrans" cxnId="{C075DFB0-37BA-4DE3-933C-5ACF74C21D06}">
      <dgm:prSet/>
      <dgm:spPr/>
      <dgm:t>
        <a:bodyPr/>
        <a:lstStyle/>
        <a:p>
          <a:endParaRPr lang="en-US"/>
        </a:p>
      </dgm:t>
    </dgm:pt>
    <dgm:pt modelId="{811BB6EC-DC1E-4230-9B41-1A16D05301A1}" type="sibTrans" cxnId="{C075DFB0-37BA-4DE3-933C-5ACF74C21D06}">
      <dgm:prSet/>
      <dgm:spPr/>
      <dgm:t>
        <a:bodyPr/>
        <a:lstStyle/>
        <a:p>
          <a:endParaRPr lang="en-US"/>
        </a:p>
      </dgm:t>
    </dgm:pt>
    <dgm:pt modelId="{87827DE9-8207-4D53-A9AC-C163409E31C3}">
      <dgm:prSet/>
      <dgm:spPr/>
      <dgm:t>
        <a:bodyPr/>
        <a:lstStyle/>
        <a:p>
          <a:r>
            <a:rPr lang="en-US"/>
            <a:t>Read text to students (communicates the information, but doesn’t increase student reading ability)</a:t>
          </a:r>
        </a:p>
      </dgm:t>
    </dgm:pt>
    <dgm:pt modelId="{45E9F644-D8DD-43B6-A4B8-E8FFE35667D5}" type="parTrans" cxnId="{7A52CC24-12FD-4142-8EEF-E7265A554090}">
      <dgm:prSet/>
      <dgm:spPr/>
      <dgm:t>
        <a:bodyPr/>
        <a:lstStyle/>
        <a:p>
          <a:endParaRPr lang="en-US"/>
        </a:p>
      </dgm:t>
    </dgm:pt>
    <dgm:pt modelId="{7B741ED1-B894-4C6A-ACF9-675ECF1772CF}" type="sibTrans" cxnId="{7A52CC24-12FD-4142-8EEF-E7265A554090}">
      <dgm:prSet/>
      <dgm:spPr/>
      <dgm:t>
        <a:bodyPr/>
        <a:lstStyle/>
        <a:p>
          <a:endParaRPr lang="en-US"/>
        </a:p>
      </dgm:t>
    </dgm:pt>
    <dgm:pt modelId="{7B72F667-10B0-4B1B-A54C-44722C5677FB}">
      <dgm:prSet/>
      <dgm:spPr/>
      <dgm:t>
        <a:bodyPr/>
        <a:lstStyle/>
        <a:p>
          <a:r>
            <a:rPr lang="en-US"/>
            <a:t>Tell students what texts say (same as reading to kids in its impact)</a:t>
          </a:r>
        </a:p>
      </dgm:t>
    </dgm:pt>
    <dgm:pt modelId="{A9300986-C95F-46AC-A30B-4D5E2C5F5532}" type="parTrans" cxnId="{5C0E4F57-1A54-43D8-BA51-EB35D03FEBE8}">
      <dgm:prSet/>
      <dgm:spPr/>
      <dgm:t>
        <a:bodyPr/>
        <a:lstStyle/>
        <a:p>
          <a:endParaRPr lang="en-US"/>
        </a:p>
      </dgm:t>
    </dgm:pt>
    <dgm:pt modelId="{5C3C1B5D-E450-4562-973D-124CB229677A}" type="sibTrans" cxnId="{5C0E4F57-1A54-43D8-BA51-EB35D03FEBE8}">
      <dgm:prSet/>
      <dgm:spPr/>
      <dgm:t>
        <a:bodyPr/>
        <a:lstStyle/>
        <a:p>
          <a:endParaRPr lang="en-US"/>
        </a:p>
      </dgm:t>
    </dgm:pt>
    <dgm:pt modelId="{048BF22C-49A8-48A9-A028-954F3A03D7E5}">
      <dgm:prSet/>
      <dgm:spPr/>
      <dgm:t>
        <a:bodyPr/>
        <a:lstStyle/>
        <a:p>
          <a:r>
            <a:rPr lang="en-US"/>
            <a:t>Ignore the problem (more drawbacks than the previous approaches)</a:t>
          </a:r>
        </a:p>
      </dgm:t>
    </dgm:pt>
    <dgm:pt modelId="{96A4E566-4D01-4D11-8802-DD02CF5E17EE}" type="parTrans" cxnId="{F8B94221-A721-4540-A174-3B788037C00A}">
      <dgm:prSet/>
      <dgm:spPr/>
      <dgm:t>
        <a:bodyPr/>
        <a:lstStyle/>
        <a:p>
          <a:endParaRPr lang="en-US"/>
        </a:p>
      </dgm:t>
    </dgm:pt>
    <dgm:pt modelId="{50936A59-39AB-4B2B-9E65-F383CA7902DF}" type="sibTrans" cxnId="{F8B94221-A721-4540-A174-3B788037C00A}">
      <dgm:prSet/>
      <dgm:spPr/>
      <dgm:t>
        <a:bodyPr/>
        <a:lstStyle/>
        <a:p>
          <a:endParaRPr lang="en-US"/>
        </a:p>
      </dgm:t>
    </dgm:pt>
    <dgm:pt modelId="{63054E54-6DD9-4555-8A51-4CEACF4D642A}" type="pres">
      <dgm:prSet presAssocID="{686D0D73-E817-4C8E-9D9D-A1568B20580F}" presName="root" presStyleCnt="0">
        <dgm:presLayoutVars>
          <dgm:dir/>
          <dgm:resizeHandles val="exact"/>
        </dgm:presLayoutVars>
      </dgm:prSet>
      <dgm:spPr/>
    </dgm:pt>
    <dgm:pt modelId="{4A2FE00A-84C3-4E09-A7FA-4D1C1FD0E44E}" type="pres">
      <dgm:prSet presAssocID="{541BA159-D736-4C6A-8D86-EE477F31A46A}" presName="compNode" presStyleCnt="0"/>
      <dgm:spPr/>
    </dgm:pt>
    <dgm:pt modelId="{FB42B738-356C-4446-8311-B29A8FFAED86}" type="pres">
      <dgm:prSet presAssocID="{541BA159-D736-4C6A-8D86-EE477F31A46A}" presName="bgRect" presStyleLbl="bgShp" presStyleIdx="0" presStyleCnt="4"/>
      <dgm:spPr/>
    </dgm:pt>
    <dgm:pt modelId="{14A9C775-606D-4B73-9C81-C381742CABA9}" type="pres">
      <dgm:prSet presAssocID="{541BA159-D736-4C6A-8D86-EE477F31A46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5E26207-A582-45D2-AF5D-703CBA5E32FD}" type="pres">
      <dgm:prSet presAssocID="{541BA159-D736-4C6A-8D86-EE477F31A46A}" presName="spaceRect" presStyleCnt="0"/>
      <dgm:spPr/>
    </dgm:pt>
    <dgm:pt modelId="{C4039441-6CB1-41C8-9C73-1DC6D18DCE55}" type="pres">
      <dgm:prSet presAssocID="{541BA159-D736-4C6A-8D86-EE477F31A46A}" presName="parTx" presStyleLbl="revTx" presStyleIdx="0" presStyleCnt="4">
        <dgm:presLayoutVars>
          <dgm:chMax val="0"/>
          <dgm:chPref val="0"/>
        </dgm:presLayoutVars>
      </dgm:prSet>
      <dgm:spPr/>
    </dgm:pt>
    <dgm:pt modelId="{D8C8AA58-0232-461E-9475-10D7F7105442}" type="pres">
      <dgm:prSet presAssocID="{811BB6EC-DC1E-4230-9B41-1A16D05301A1}" presName="sibTrans" presStyleCnt="0"/>
      <dgm:spPr/>
    </dgm:pt>
    <dgm:pt modelId="{4CB7D219-4962-4E84-BE46-68F74BAE7499}" type="pres">
      <dgm:prSet presAssocID="{87827DE9-8207-4D53-A9AC-C163409E31C3}" presName="compNode" presStyleCnt="0"/>
      <dgm:spPr/>
    </dgm:pt>
    <dgm:pt modelId="{43E9001D-F1AE-469E-91C3-BA4C869C9215}" type="pres">
      <dgm:prSet presAssocID="{87827DE9-8207-4D53-A9AC-C163409E31C3}" presName="bgRect" presStyleLbl="bgShp" presStyleIdx="1" presStyleCnt="4"/>
      <dgm:spPr/>
    </dgm:pt>
    <dgm:pt modelId="{FE7A2785-3DB6-4FB4-A42F-B87C49148086}" type="pres">
      <dgm:prSet presAssocID="{87827DE9-8207-4D53-A9AC-C163409E31C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F79801F6-535F-43E9-A960-9AAAE1F3DEB4}" type="pres">
      <dgm:prSet presAssocID="{87827DE9-8207-4D53-A9AC-C163409E31C3}" presName="spaceRect" presStyleCnt="0"/>
      <dgm:spPr/>
    </dgm:pt>
    <dgm:pt modelId="{03F54CD2-E7F9-46AC-88E2-9BB9FA9D0A18}" type="pres">
      <dgm:prSet presAssocID="{87827DE9-8207-4D53-A9AC-C163409E31C3}" presName="parTx" presStyleLbl="revTx" presStyleIdx="1" presStyleCnt="4">
        <dgm:presLayoutVars>
          <dgm:chMax val="0"/>
          <dgm:chPref val="0"/>
        </dgm:presLayoutVars>
      </dgm:prSet>
      <dgm:spPr/>
    </dgm:pt>
    <dgm:pt modelId="{0DC9A9DD-7CCF-4920-96CE-7A4C38FA1F59}" type="pres">
      <dgm:prSet presAssocID="{7B741ED1-B894-4C6A-ACF9-675ECF1772CF}" presName="sibTrans" presStyleCnt="0"/>
      <dgm:spPr/>
    </dgm:pt>
    <dgm:pt modelId="{D4E22A13-2772-4CC0-89C2-BB6A90BC1BFD}" type="pres">
      <dgm:prSet presAssocID="{7B72F667-10B0-4B1B-A54C-44722C5677FB}" presName="compNode" presStyleCnt="0"/>
      <dgm:spPr/>
    </dgm:pt>
    <dgm:pt modelId="{143BCE27-19F5-4F03-986C-BE4B20B7CB97}" type="pres">
      <dgm:prSet presAssocID="{7B72F667-10B0-4B1B-A54C-44722C5677FB}" presName="bgRect" presStyleLbl="bgShp" presStyleIdx="2" presStyleCnt="4"/>
      <dgm:spPr/>
    </dgm:pt>
    <dgm:pt modelId="{33FAB1CE-DD37-4B8E-B663-A45393E56F80}" type="pres">
      <dgm:prSet presAssocID="{7B72F667-10B0-4B1B-A54C-44722C5677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on Shelf"/>
        </a:ext>
      </dgm:extLst>
    </dgm:pt>
    <dgm:pt modelId="{9CF439B9-AC9D-4F12-9939-CD09A4971B2E}" type="pres">
      <dgm:prSet presAssocID="{7B72F667-10B0-4B1B-A54C-44722C5677FB}" presName="spaceRect" presStyleCnt="0"/>
      <dgm:spPr/>
    </dgm:pt>
    <dgm:pt modelId="{D4FCB959-6684-4967-94E7-84E0A28C38E2}" type="pres">
      <dgm:prSet presAssocID="{7B72F667-10B0-4B1B-A54C-44722C5677FB}" presName="parTx" presStyleLbl="revTx" presStyleIdx="2" presStyleCnt="4">
        <dgm:presLayoutVars>
          <dgm:chMax val="0"/>
          <dgm:chPref val="0"/>
        </dgm:presLayoutVars>
      </dgm:prSet>
      <dgm:spPr/>
    </dgm:pt>
    <dgm:pt modelId="{7136D5AB-FFA9-470A-8A4D-30F61C0908C0}" type="pres">
      <dgm:prSet presAssocID="{5C3C1B5D-E450-4562-973D-124CB229677A}" presName="sibTrans" presStyleCnt="0"/>
      <dgm:spPr/>
    </dgm:pt>
    <dgm:pt modelId="{73FD188C-487A-461B-934F-DAA677059CE6}" type="pres">
      <dgm:prSet presAssocID="{048BF22C-49A8-48A9-A028-954F3A03D7E5}" presName="compNode" presStyleCnt="0"/>
      <dgm:spPr/>
    </dgm:pt>
    <dgm:pt modelId="{D35A6418-C592-4C71-8C61-50B0FC7C4DF9}" type="pres">
      <dgm:prSet presAssocID="{048BF22C-49A8-48A9-A028-954F3A03D7E5}" presName="bgRect" presStyleLbl="bgShp" presStyleIdx="3" presStyleCnt="4"/>
      <dgm:spPr/>
    </dgm:pt>
    <dgm:pt modelId="{25DBB6ED-4302-4025-9301-100E11DAAE85}" type="pres">
      <dgm:prSet presAssocID="{048BF22C-49A8-48A9-A028-954F3A03D7E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dd"/>
        </a:ext>
      </dgm:extLst>
    </dgm:pt>
    <dgm:pt modelId="{8B337BB0-CA2D-4932-8745-ADA9F56DC030}" type="pres">
      <dgm:prSet presAssocID="{048BF22C-49A8-48A9-A028-954F3A03D7E5}" presName="spaceRect" presStyleCnt="0"/>
      <dgm:spPr/>
    </dgm:pt>
    <dgm:pt modelId="{F7603C24-ED7A-4FCF-9B84-B6B242EECC0D}" type="pres">
      <dgm:prSet presAssocID="{048BF22C-49A8-48A9-A028-954F3A03D7E5}" presName="parTx" presStyleLbl="revTx" presStyleIdx="3" presStyleCnt="4">
        <dgm:presLayoutVars>
          <dgm:chMax val="0"/>
          <dgm:chPref val="0"/>
        </dgm:presLayoutVars>
      </dgm:prSet>
      <dgm:spPr/>
    </dgm:pt>
  </dgm:ptLst>
  <dgm:cxnLst>
    <dgm:cxn modelId="{674FF61B-770B-4A33-9FDC-F53B27C99669}" type="presOf" srcId="{541BA159-D736-4C6A-8D86-EE477F31A46A}" destId="{C4039441-6CB1-41C8-9C73-1DC6D18DCE55}" srcOrd="0" destOrd="0" presId="urn:microsoft.com/office/officeart/2018/2/layout/IconVerticalSolidList"/>
    <dgm:cxn modelId="{CB71331E-E104-4C9A-BA75-F2D722CB89D7}" type="presOf" srcId="{7B72F667-10B0-4B1B-A54C-44722C5677FB}" destId="{D4FCB959-6684-4967-94E7-84E0A28C38E2}" srcOrd="0" destOrd="0" presId="urn:microsoft.com/office/officeart/2018/2/layout/IconVerticalSolidList"/>
    <dgm:cxn modelId="{F8B94221-A721-4540-A174-3B788037C00A}" srcId="{686D0D73-E817-4C8E-9D9D-A1568B20580F}" destId="{048BF22C-49A8-48A9-A028-954F3A03D7E5}" srcOrd="3" destOrd="0" parTransId="{96A4E566-4D01-4D11-8802-DD02CF5E17EE}" sibTransId="{50936A59-39AB-4B2B-9E65-F383CA7902DF}"/>
    <dgm:cxn modelId="{7A52CC24-12FD-4142-8EEF-E7265A554090}" srcId="{686D0D73-E817-4C8E-9D9D-A1568B20580F}" destId="{87827DE9-8207-4D53-A9AC-C163409E31C3}" srcOrd="1" destOrd="0" parTransId="{45E9F644-D8DD-43B6-A4B8-E8FFE35667D5}" sibTransId="{7B741ED1-B894-4C6A-ACF9-675ECF1772CF}"/>
    <dgm:cxn modelId="{CD687C4A-017C-4C04-829F-EA3CD080820A}" type="presOf" srcId="{87827DE9-8207-4D53-A9AC-C163409E31C3}" destId="{03F54CD2-E7F9-46AC-88E2-9BB9FA9D0A18}" srcOrd="0" destOrd="0" presId="urn:microsoft.com/office/officeart/2018/2/layout/IconVerticalSolidList"/>
    <dgm:cxn modelId="{45721F56-CD1F-4EA4-BFED-8DD76C9022BF}" type="presOf" srcId="{048BF22C-49A8-48A9-A028-954F3A03D7E5}" destId="{F7603C24-ED7A-4FCF-9B84-B6B242EECC0D}" srcOrd="0" destOrd="0" presId="urn:microsoft.com/office/officeart/2018/2/layout/IconVerticalSolidList"/>
    <dgm:cxn modelId="{5C0E4F57-1A54-43D8-BA51-EB35D03FEBE8}" srcId="{686D0D73-E817-4C8E-9D9D-A1568B20580F}" destId="{7B72F667-10B0-4B1B-A54C-44722C5677FB}" srcOrd="2" destOrd="0" parTransId="{A9300986-C95F-46AC-A30B-4D5E2C5F5532}" sibTransId="{5C3C1B5D-E450-4562-973D-124CB229677A}"/>
    <dgm:cxn modelId="{C075DFB0-37BA-4DE3-933C-5ACF74C21D06}" srcId="{686D0D73-E817-4C8E-9D9D-A1568B20580F}" destId="{541BA159-D736-4C6A-8D86-EE477F31A46A}" srcOrd="0" destOrd="0" parTransId="{9FE416F6-4298-45A6-B87E-588A363DA71B}" sibTransId="{811BB6EC-DC1E-4230-9B41-1A16D05301A1}"/>
    <dgm:cxn modelId="{FFAABED9-42D1-4340-9918-7760D093607C}" type="presOf" srcId="{686D0D73-E817-4C8E-9D9D-A1568B20580F}" destId="{63054E54-6DD9-4555-8A51-4CEACF4D642A}" srcOrd="0" destOrd="0" presId="urn:microsoft.com/office/officeart/2018/2/layout/IconVerticalSolidList"/>
    <dgm:cxn modelId="{A834E327-F43E-4C01-996F-C3CB1DE4A4DE}" type="presParOf" srcId="{63054E54-6DD9-4555-8A51-4CEACF4D642A}" destId="{4A2FE00A-84C3-4E09-A7FA-4D1C1FD0E44E}" srcOrd="0" destOrd="0" presId="urn:microsoft.com/office/officeart/2018/2/layout/IconVerticalSolidList"/>
    <dgm:cxn modelId="{41669680-DDB5-4AB6-899A-79C5A294334C}" type="presParOf" srcId="{4A2FE00A-84C3-4E09-A7FA-4D1C1FD0E44E}" destId="{FB42B738-356C-4446-8311-B29A8FFAED86}" srcOrd="0" destOrd="0" presId="urn:microsoft.com/office/officeart/2018/2/layout/IconVerticalSolidList"/>
    <dgm:cxn modelId="{4B4E4904-17BD-4514-98DE-3B36A766B898}" type="presParOf" srcId="{4A2FE00A-84C3-4E09-A7FA-4D1C1FD0E44E}" destId="{14A9C775-606D-4B73-9C81-C381742CABA9}" srcOrd="1" destOrd="0" presId="urn:microsoft.com/office/officeart/2018/2/layout/IconVerticalSolidList"/>
    <dgm:cxn modelId="{4090292E-EB8A-4135-9C82-86B7FEF96087}" type="presParOf" srcId="{4A2FE00A-84C3-4E09-A7FA-4D1C1FD0E44E}" destId="{E5E26207-A582-45D2-AF5D-703CBA5E32FD}" srcOrd="2" destOrd="0" presId="urn:microsoft.com/office/officeart/2018/2/layout/IconVerticalSolidList"/>
    <dgm:cxn modelId="{ECA1BAC4-E149-44C3-8988-779B1636A2CF}" type="presParOf" srcId="{4A2FE00A-84C3-4E09-A7FA-4D1C1FD0E44E}" destId="{C4039441-6CB1-41C8-9C73-1DC6D18DCE55}" srcOrd="3" destOrd="0" presId="urn:microsoft.com/office/officeart/2018/2/layout/IconVerticalSolidList"/>
    <dgm:cxn modelId="{66E61F04-E2E6-4E1F-A5FE-656BE53B0527}" type="presParOf" srcId="{63054E54-6DD9-4555-8A51-4CEACF4D642A}" destId="{D8C8AA58-0232-461E-9475-10D7F7105442}" srcOrd="1" destOrd="0" presId="urn:microsoft.com/office/officeart/2018/2/layout/IconVerticalSolidList"/>
    <dgm:cxn modelId="{292BA905-BBD7-4531-8F8F-5A96E037BFF9}" type="presParOf" srcId="{63054E54-6DD9-4555-8A51-4CEACF4D642A}" destId="{4CB7D219-4962-4E84-BE46-68F74BAE7499}" srcOrd="2" destOrd="0" presId="urn:microsoft.com/office/officeart/2018/2/layout/IconVerticalSolidList"/>
    <dgm:cxn modelId="{5BEFFC9D-4367-439E-92A2-76C8C6436EC7}" type="presParOf" srcId="{4CB7D219-4962-4E84-BE46-68F74BAE7499}" destId="{43E9001D-F1AE-469E-91C3-BA4C869C9215}" srcOrd="0" destOrd="0" presId="urn:microsoft.com/office/officeart/2018/2/layout/IconVerticalSolidList"/>
    <dgm:cxn modelId="{D399537B-5594-4DB7-A12F-2046DE780FF6}" type="presParOf" srcId="{4CB7D219-4962-4E84-BE46-68F74BAE7499}" destId="{FE7A2785-3DB6-4FB4-A42F-B87C49148086}" srcOrd="1" destOrd="0" presId="urn:microsoft.com/office/officeart/2018/2/layout/IconVerticalSolidList"/>
    <dgm:cxn modelId="{2FB81371-AE98-449B-BA52-F6A2B03A4719}" type="presParOf" srcId="{4CB7D219-4962-4E84-BE46-68F74BAE7499}" destId="{F79801F6-535F-43E9-A960-9AAAE1F3DEB4}" srcOrd="2" destOrd="0" presId="urn:microsoft.com/office/officeart/2018/2/layout/IconVerticalSolidList"/>
    <dgm:cxn modelId="{6E0B4E50-51F9-462F-AA69-F105A34128A9}" type="presParOf" srcId="{4CB7D219-4962-4E84-BE46-68F74BAE7499}" destId="{03F54CD2-E7F9-46AC-88E2-9BB9FA9D0A18}" srcOrd="3" destOrd="0" presId="urn:microsoft.com/office/officeart/2018/2/layout/IconVerticalSolidList"/>
    <dgm:cxn modelId="{12DF068D-609D-4549-A570-596046B49053}" type="presParOf" srcId="{63054E54-6DD9-4555-8A51-4CEACF4D642A}" destId="{0DC9A9DD-7CCF-4920-96CE-7A4C38FA1F59}" srcOrd="3" destOrd="0" presId="urn:microsoft.com/office/officeart/2018/2/layout/IconVerticalSolidList"/>
    <dgm:cxn modelId="{0CC975ED-E443-4211-B37E-562C1CBE520C}" type="presParOf" srcId="{63054E54-6DD9-4555-8A51-4CEACF4D642A}" destId="{D4E22A13-2772-4CC0-89C2-BB6A90BC1BFD}" srcOrd="4" destOrd="0" presId="urn:microsoft.com/office/officeart/2018/2/layout/IconVerticalSolidList"/>
    <dgm:cxn modelId="{6F613662-F420-4C1B-A13D-C8E8B2B2185E}" type="presParOf" srcId="{D4E22A13-2772-4CC0-89C2-BB6A90BC1BFD}" destId="{143BCE27-19F5-4F03-986C-BE4B20B7CB97}" srcOrd="0" destOrd="0" presId="urn:microsoft.com/office/officeart/2018/2/layout/IconVerticalSolidList"/>
    <dgm:cxn modelId="{F67CDC51-86C6-4ED0-8298-B28F845520BA}" type="presParOf" srcId="{D4E22A13-2772-4CC0-89C2-BB6A90BC1BFD}" destId="{33FAB1CE-DD37-4B8E-B663-A45393E56F80}" srcOrd="1" destOrd="0" presId="urn:microsoft.com/office/officeart/2018/2/layout/IconVerticalSolidList"/>
    <dgm:cxn modelId="{FD4256D7-7979-4E1C-A2DB-5ED5465348D3}" type="presParOf" srcId="{D4E22A13-2772-4CC0-89C2-BB6A90BC1BFD}" destId="{9CF439B9-AC9D-4F12-9939-CD09A4971B2E}" srcOrd="2" destOrd="0" presId="urn:microsoft.com/office/officeart/2018/2/layout/IconVerticalSolidList"/>
    <dgm:cxn modelId="{C916EB75-74E0-40FE-B49C-E245FEE6C39C}" type="presParOf" srcId="{D4E22A13-2772-4CC0-89C2-BB6A90BC1BFD}" destId="{D4FCB959-6684-4967-94E7-84E0A28C38E2}" srcOrd="3" destOrd="0" presId="urn:microsoft.com/office/officeart/2018/2/layout/IconVerticalSolidList"/>
    <dgm:cxn modelId="{2468FC0B-64D1-419B-AF2A-09C28AE8AA9A}" type="presParOf" srcId="{63054E54-6DD9-4555-8A51-4CEACF4D642A}" destId="{7136D5AB-FFA9-470A-8A4D-30F61C0908C0}" srcOrd="5" destOrd="0" presId="urn:microsoft.com/office/officeart/2018/2/layout/IconVerticalSolidList"/>
    <dgm:cxn modelId="{4EA91ABD-2945-4710-86C6-72F99EA31E1F}" type="presParOf" srcId="{63054E54-6DD9-4555-8A51-4CEACF4D642A}" destId="{73FD188C-487A-461B-934F-DAA677059CE6}" srcOrd="6" destOrd="0" presId="urn:microsoft.com/office/officeart/2018/2/layout/IconVerticalSolidList"/>
    <dgm:cxn modelId="{2911B6FC-47C7-4988-8E50-9D771720F29B}" type="presParOf" srcId="{73FD188C-487A-461B-934F-DAA677059CE6}" destId="{D35A6418-C592-4C71-8C61-50B0FC7C4DF9}" srcOrd="0" destOrd="0" presId="urn:microsoft.com/office/officeart/2018/2/layout/IconVerticalSolidList"/>
    <dgm:cxn modelId="{06FC03D3-16CC-46F7-832E-AA1DEF6FD2D7}" type="presParOf" srcId="{73FD188C-487A-461B-934F-DAA677059CE6}" destId="{25DBB6ED-4302-4025-9301-100E11DAAE85}" srcOrd="1" destOrd="0" presId="urn:microsoft.com/office/officeart/2018/2/layout/IconVerticalSolidList"/>
    <dgm:cxn modelId="{5727903C-4123-44BD-AC8A-D6BA4AFBDFE4}" type="presParOf" srcId="{73FD188C-487A-461B-934F-DAA677059CE6}" destId="{8B337BB0-CA2D-4932-8745-ADA9F56DC030}" srcOrd="2" destOrd="0" presId="urn:microsoft.com/office/officeart/2018/2/layout/IconVerticalSolidList"/>
    <dgm:cxn modelId="{7DC969EA-776E-4613-BC60-F7214FFEA573}" type="presParOf" srcId="{73FD188C-487A-461B-934F-DAA677059CE6}" destId="{F7603C24-ED7A-4FCF-9B84-B6B242EECC0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E57555-C78D-4857-9C42-0569ACC734F1}"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2CEF7CC6-E789-4911-A339-98270E9EE512}">
      <dgm:prSet/>
      <dgm:spPr/>
      <dgm:t>
        <a:bodyPr/>
        <a:lstStyle/>
        <a:p>
          <a:r>
            <a:rPr lang="en-US" dirty="0"/>
            <a:t>Killgallon (1942): only looked at relationship of oral reading fluency and reading comprehension—not learning</a:t>
          </a:r>
        </a:p>
      </dgm:t>
    </dgm:pt>
    <dgm:pt modelId="{5AD65F8B-1D1C-4E38-A681-BE4B8EC85B4D}" type="parTrans" cxnId="{751DAA1A-75D1-4D83-834A-3E1C336A5876}">
      <dgm:prSet/>
      <dgm:spPr/>
      <dgm:t>
        <a:bodyPr/>
        <a:lstStyle/>
        <a:p>
          <a:endParaRPr lang="en-US"/>
        </a:p>
      </dgm:t>
    </dgm:pt>
    <dgm:pt modelId="{3C8BBCC0-3113-497E-A2D4-036854393EC4}" type="sibTrans" cxnId="{751DAA1A-75D1-4D83-834A-3E1C336A5876}">
      <dgm:prSet/>
      <dgm:spPr/>
      <dgm:t>
        <a:bodyPr/>
        <a:lstStyle/>
        <a:p>
          <a:endParaRPr lang="en-US"/>
        </a:p>
      </dgm:t>
    </dgm:pt>
    <dgm:pt modelId="{44B7A365-258B-472A-99D1-CC5D7B4E202B}">
      <dgm:prSet/>
      <dgm:spPr/>
      <dgm:t>
        <a:bodyPr/>
        <a:lstStyle/>
        <a:p>
          <a:r>
            <a:rPr lang="en-US"/>
            <a:t>Powell (1968): same methodology as Killgallon, but more grade levels and different results</a:t>
          </a:r>
          <a:endParaRPr lang="en-US" dirty="0"/>
        </a:p>
      </dgm:t>
    </dgm:pt>
    <dgm:pt modelId="{A8944799-7ABB-4541-9A14-23959911E67B}" type="parTrans" cxnId="{6C6E0675-A547-4218-97FE-E7AEFD1BF835}">
      <dgm:prSet/>
      <dgm:spPr/>
      <dgm:t>
        <a:bodyPr/>
        <a:lstStyle/>
        <a:p>
          <a:endParaRPr lang="en-US"/>
        </a:p>
      </dgm:t>
    </dgm:pt>
    <dgm:pt modelId="{F6CB6950-C2A7-4B7F-A958-DF82566CE7D1}" type="sibTrans" cxnId="{6C6E0675-A547-4218-97FE-E7AEFD1BF835}">
      <dgm:prSet/>
      <dgm:spPr/>
      <dgm:t>
        <a:bodyPr/>
        <a:lstStyle/>
        <a:p>
          <a:endParaRPr lang="en-US"/>
        </a:p>
      </dgm:t>
    </dgm:pt>
    <dgm:pt modelId="{DE4B4CE9-7EB6-4AF0-B400-F28B57510E91}">
      <dgm:prSet/>
      <dgm:spPr/>
      <dgm:t>
        <a:bodyPr/>
        <a:lstStyle/>
        <a:p>
          <a:r>
            <a:rPr lang="en-US" dirty="0"/>
            <a:t>Dunkeld (1981): students taught at frustration level made greatest learning gains</a:t>
          </a:r>
        </a:p>
      </dgm:t>
    </dgm:pt>
    <dgm:pt modelId="{CAB81A67-4F7D-4BFA-8DEB-97ACF32BF1C1}" type="parTrans" cxnId="{8782A2B6-5396-45B3-BBFA-4919E26487F9}">
      <dgm:prSet/>
      <dgm:spPr/>
      <dgm:t>
        <a:bodyPr/>
        <a:lstStyle/>
        <a:p>
          <a:endParaRPr lang="en-US"/>
        </a:p>
      </dgm:t>
    </dgm:pt>
    <dgm:pt modelId="{F2443AFC-635D-4E3F-81E3-63E492A72BC0}" type="sibTrans" cxnId="{8782A2B6-5396-45B3-BBFA-4919E26487F9}">
      <dgm:prSet/>
      <dgm:spPr/>
      <dgm:t>
        <a:bodyPr/>
        <a:lstStyle/>
        <a:p>
          <a:endParaRPr lang="en-US"/>
        </a:p>
      </dgm:t>
    </dgm:pt>
    <dgm:pt modelId="{91B51580-49DE-4810-9FCC-630B2FD35716}">
      <dgm:prSet/>
      <dgm:spPr/>
      <dgm:t>
        <a:bodyPr/>
        <a:lstStyle/>
        <a:p>
          <a:r>
            <a:rPr lang="en-US" dirty="0"/>
            <a:t>Jorgensen, et al.  (1977): no relation between placement and achievement </a:t>
          </a:r>
          <a:r>
            <a:rPr lang="en-US" dirty="0" err="1"/>
            <a:t>gainsKuhn</a:t>
          </a:r>
          <a:r>
            <a:rPr lang="en-US" dirty="0"/>
            <a:t> et al (2006): frustration level placement led to greater                       learning gains</a:t>
          </a:r>
        </a:p>
      </dgm:t>
    </dgm:pt>
    <dgm:pt modelId="{8E805408-6AED-4F16-8AE7-6F700B200AA7}" type="parTrans" cxnId="{6BCFC924-8DA8-4DC4-B291-172B25A129A0}">
      <dgm:prSet/>
      <dgm:spPr/>
      <dgm:t>
        <a:bodyPr/>
        <a:lstStyle/>
        <a:p>
          <a:endParaRPr lang="en-US"/>
        </a:p>
      </dgm:t>
    </dgm:pt>
    <dgm:pt modelId="{70C0FCA4-A10D-4CAD-AB09-3A213D37A97B}" type="sibTrans" cxnId="{6BCFC924-8DA8-4DC4-B291-172B25A129A0}">
      <dgm:prSet/>
      <dgm:spPr/>
      <dgm:t>
        <a:bodyPr/>
        <a:lstStyle/>
        <a:p>
          <a:endParaRPr lang="en-US"/>
        </a:p>
      </dgm:t>
    </dgm:pt>
    <dgm:pt modelId="{28A39037-3724-844C-829F-E3C40C06C85C}" type="pres">
      <dgm:prSet presAssocID="{B1E57555-C78D-4857-9C42-0569ACC734F1}" presName="outerComposite" presStyleCnt="0">
        <dgm:presLayoutVars>
          <dgm:chMax val="5"/>
          <dgm:dir/>
          <dgm:resizeHandles val="exact"/>
        </dgm:presLayoutVars>
      </dgm:prSet>
      <dgm:spPr/>
    </dgm:pt>
    <dgm:pt modelId="{FBEED29E-C7D7-354C-8869-90882164191D}" type="pres">
      <dgm:prSet presAssocID="{B1E57555-C78D-4857-9C42-0569ACC734F1}" presName="dummyMaxCanvas" presStyleCnt="0">
        <dgm:presLayoutVars/>
      </dgm:prSet>
      <dgm:spPr/>
    </dgm:pt>
    <dgm:pt modelId="{F07B6870-7FD6-C146-A59A-4ED090116917}" type="pres">
      <dgm:prSet presAssocID="{B1E57555-C78D-4857-9C42-0569ACC734F1}" presName="FourNodes_1" presStyleLbl="node1" presStyleIdx="0" presStyleCnt="4">
        <dgm:presLayoutVars>
          <dgm:bulletEnabled val="1"/>
        </dgm:presLayoutVars>
      </dgm:prSet>
      <dgm:spPr/>
    </dgm:pt>
    <dgm:pt modelId="{B9A6BE68-E0EA-6E4F-B91D-6D47EAF07A75}" type="pres">
      <dgm:prSet presAssocID="{B1E57555-C78D-4857-9C42-0569ACC734F1}" presName="FourNodes_2" presStyleLbl="node1" presStyleIdx="1" presStyleCnt="4">
        <dgm:presLayoutVars>
          <dgm:bulletEnabled val="1"/>
        </dgm:presLayoutVars>
      </dgm:prSet>
      <dgm:spPr/>
    </dgm:pt>
    <dgm:pt modelId="{7E83478C-A14E-5243-A9BB-1ACE038A7031}" type="pres">
      <dgm:prSet presAssocID="{B1E57555-C78D-4857-9C42-0569ACC734F1}" presName="FourNodes_3" presStyleLbl="node1" presStyleIdx="2" presStyleCnt="4">
        <dgm:presLayoutVars>
          <dgm:bulletEnabled val="1"/>
        </dgm:presLayoutVars>
      </dgm:prSet>
      <dgm:spPr/>
    </dgm:pt>
    <dgm:pt modelId="{FEAD94EE-7A6F-CB47-A80F-0125DF5A6DC8}" type="pres">
      <dgm:prSet presAssocID="{B1E57555-C78D-4857-9C42-0569ACC734F1}" presName="FourNodes_4" presStyleLbl="node1" presStyleIdx="3" presStyleCnt="4">
        <dgm:presLayoutVars>
          <dgm:bulletEnabled val="1"/>
        </dgm:presLayoutVars>
      </dgm:prSet>
      <dgm:spPr/>
    </dgm:pt>
    <dgm:pt modelId="{35F7D493-8E41-4C47-B415-D4065DC40FB9}" type="pres">
      <dgm:prSet presAssocID="{B1E57555-C78D-4857-9C42-0569ACC734F1}" presName="FourConn_1-2" presStyleLbl="fgAccFollowNode1" presStyleIdx="0" presStyleCnt="3">
        <dgm:presLayoutVars>
          <dgm:bulletEnabled val="1"/>
        </dgm:presLayoutVars>
      </dgm:prSet>
      <dgm:spPr/>
    </dgm:pt>
    <dgm:pt modelId="{A60E7B13-1677-F240-8EFE-5CE32AA656E4}" type="pres">
      <dgm:prSet presAssocID="{B1E57555-C78D-4857-9C42-0569ACC734F1}" presName="FourConn_2-3" presStyleLbl="fgAccFollowNode1" presStyleIdx="1" presStyleCnt="3">
        <dgm:presLayoutVars>
          <dgm:bulletEnabled val="1"/>
        </dgm:presLayoutVars>
      </dgm:prSet>
      <dgm:spPr/>
    </dgm:pt>
    <dgm:pt modelId="{F70FBE3B-BB90-234D-AF7B-8FA279F384AE}" type="pres">
      <dgm:prSet presAssocID="{B1E57555-C78D-4857-9C42-0569ACC734F1}" presName="FourConn_3-4" presStyleLbl="fgAccFollowNode1" presStyleIdx="2" presStyleCnt="3">
        <dgm:presLayoutVars>
          <dgm:bulletEnabled val="1"/>
        </dgm:presLayoutVars>
      </dgm:prSet>
      <dgm:spPr/>
    </dgm:pt>
    <dgm:pt modelId="{9AD6D0CB-25A3-6044-8632-ACC2E60ACBF2}" type="pres">
      <dgm:prSet presAssocID="{B1E57555-C78D-4857-9C42-0569ACC734F1}" presName="FourNodes_1_text" presStyleLbl="node1" presStyleIdx="3" presStyleCnt="4">
        <dgm:presLayoutVars>
          <dgm:bulletEnabled val="1"/>
        </dgm:presLayoutVars>
      </dgm:prSet>
      <dgm:spPr/>
    </dgm:pt>
    <dgm:pt modelId="{702DA743-1ADC-A64D-8724-55FDF072E0F0}" type="pres">
      <dgm:prSet presAssocID="{B1E57555-C78D-4857-9C42-0569ACC734F1}" presName="FourNodes_2_text" presStyleLbl="node1" presStyleIdx="3" presStyleCnt="4">
        <dgm:presLayoutVars>
          <dgm:bulletEnabled val="1"/>
        </dgm:presLayoutVars>
      </dgm:prSet>
      <dgm:spPr/>
    </dgm:pt>
    <dgm:pt modelId="{6C71F34B-BC86-E34C-9AF2-EF9C7B78E7B8}" type="pres">
      <dgm:prSet presAssocID="{B1E57555-C78D-4857-9C42-0569ACC734F1}" presName="FourNodes_3_text" presStyleLbl="node1" presStyleIdx="3" presStyleCnt="4">
        <dgm:presLayoutVars>
          <dgm:bulletEnabled val="1"/>
        </dgm:presLayoutVars>
      </dgm:prSet>
      <dgm:spPr/>
    </dgm:pt>
    <dgm:pt modelId="{7A5F8151-BAA2-1D48-88EA-F756F98AD3EA}" type="pres">
      <dgm:prSet presAssocID="{B1E57555-C78D-4857-9C42-0569ACC734F1}" presName="FourNodes_4_text" presStyleLbl="node1" presStyleIdx="3" presStyleCnt="4">
        <dgm:presLayoutVars>
          <dgm:bulletEnabled val="1"/>
        </dgm:presLayoutVars>
      </dgm:prSet>
      <dgm:spPr/>
    </dgm:pt>
  </dgm:ptLst>
  <dgm:cxnLst>
    <dgm:cxn modelId="{751DAA1A-75D1-4D83-834A-3E1C336A5876}" srcId="{B1E57555-C78D-4857-9C42-0569ACC734F1}" destId="{2CEF7CC6-E789-4911-A339-98270E9EE512}" srcOrd="0" destOrd="0" parTransId="{5AD65F8B-1D1C-4E38-A681-BE4B8EC85B4D}" sibTransId="{3C8BBCC0-3113-497E-A2D4-036854393EC4}"/>
    <dgm:cxn modelId="{6BCFC924-8DA8-4DC4-B291-172B25A129A0}" srcId="{B1E57555-C78D-4857-9C42-0569ACC734F1}" destId="{91B51580-49DE-4810-9FCC-630B2FD35716}" srcOrd="3" destOrd="0" parTransId="{8E805408-6AED-4F16-8AE7-6F700B200AA7}" sibTransId="{70C0FCA4-A10D-4CAD-AB09-3A213D37A97B}"/>
    <dgm:cxn modelId="{23AC0C2F-E5C5-404E-9CD5-653384238254}" type="presOf" srcId="{F6CB6950-C2A7-4B7F-A958-DF82566CE7D1}" destId="{A60E7B13-1677-F240-8EFE-5CE32AA656E4}" srcOrd="0" destOrd="0" presId="urn:microsoft.com/office/officeart/2005/8/layout/vProcess5"/>
    <dgm:cxn modelId="{18C0D24F-EFC3-0E4C-83C0-37759171305E}" type="presOf" srcId="{44B7A365-258B-472A-99D1-CC5D7B4E202B}" destId="{B9A6BE68-E0EA-6E4F-B91D-6D47EAF07A75}" srcOrd="0" destOrd="0" presId="urn:microsoft.com/office/officeart/2005/8/layout/vProcess5"/>
    <dgm:cxn modelId="{67434C60-A37D-7745-9A51-7B0F892E42ED}" type="presOf" srcId="{F2443AFC-635D-4E3F-81E3-63E492A72BC0}" destId="{F70FBE3B-BB90-234D-AF7B-8FA279F384AE}" srcOrd="0" destOrd="0" presId="urn:microsoft.com/office/officeart/2005/8/layout/vProcess5"/>
    <dgm:cxn modelId="{C32C9170-CC5A-AD4C-8CD2-FB96898B6967}" type="presOf" srcId="{B1E57555-C78D-4857-9C42-0569ACC734F1}" destId="{28A39037-3724-844C-829F-E3C40C06C85C}" srcOrd="0" destOrd="0" presId="urn:microsoft.com/office/officeart/2005/8/layout/vProcess5"/>
    <dgm:cxn modelId="{6C6E0675-A547-4218-97FE-E7AEFD1BF835}" srcId="{B1E57555-C78D-4857-9C42-0569ACC734F1}" destId="{44B7A365-258B-472A-99D1-CC5D7B4E202B}" srcOrd="1" destOrd="0" parTransId="{A8944799-7ABB-4541-9A14-23959911E67B}" sibTransId="{F6CB6950-C2A7-4B7F-A958-DF82566CE7D1}"/>
    <dgm:cxn modelId="{56CE627D-AF06-0841-925E-D0F1C64CF1FF}" type="presOf" srcId="{DE4B4CE9-7EB6-4AF0-B400-F28B57510E91}" destId="{6C71F34B-BC86-E34C-9AF2-EF9C7B78E7B8}" srcOrd="1" destOrd="0" presId="urn:microsoft.com/office/officeart/2005/8/layout/vProcess5"/>
    <dgm:cxn modelId="{74265C86-3840-E044-887F-62B001CEA2D7}" type="presOf" srcId="{DE4B4CE9-7EB6-4AF0-B400-F28B57510E91}" destId="{7E83478C-A14E-5243-A9BB-1ACE038A7031}" srcOrd="0" destOrd="0" presId="urn:microsoft.com/office/officeart/2005/8/layout/vProcess5"/>
    <dgm:cxn modelId="{AE18A09D-700B-E640-B58B-2F0391BA81B1}" type="presOf" srcId="{44B7A365-258B-472A-99D1-CC5D7B4E202B}" destId="{702DA743-1ADC-A64D-8724-55FDF072E0F0}" srcOrd="1" destOrd="0" presId="urn:microsoft.com/office/officeart/2005/8/layout/vProcess5"/>
    <dgm:cxn modelId="{AE0149A6-4D73-5D41-A080-05A9ED02E6DB}" type="presOf" srcId="{91B51580-49DE-4810-9FCC-630B2FD35716}" destId="{FEAD94EE-7A6F-CB47-A80F-0125DF5A6DC8}" srcOrd="0" destOrd="0" presId="urn:microsoft.com/office/officeart/2005/8/layout/vProcess5"/>
    <dgm:cxn modelId="{8782A2B6-5396-45B3-BBFA-4919E26487F9}" srcId="{B1E57555-C78D-4857-9C42-0569ACC734F1}" destId="{DE4B4CE9-7EB6-4AF0-B400-F28B57510E91}" srcOrd="2" destOrd="0" parTransId="{CAB81A67-4F7D-4BFA-8DEB-97ACF32BF1C1}" sibTransId="{F2443AFC-635D-4E3F-81E3-63E492A72BC0}"/>
    <dgm:cxn modelId="{202C20BC-056D-E240-A42D-0788697B539C}" type="presOf" srcId="{2CEF7CC6-E789-4911-A339-98270E9EE512}" destId="{9AD6D0CB-25A3-6044-8632-ACC2E60ACBF2}" srcOrd="1" destOrd="0" presId="urn:microsoft.com/office/officeart/2005/8/layout/vProcess5"/>
    <dgm:cxn modelId="{7681CDD6-2921-3846-AB7F-EF2E7DC19EAE}" type="presOf" srcId="{3C8BBCC0-3113-497E-A2D4-036854393EC4}" destId="{35F7D493-8E41-4C47-B415-D4065DC40FB9}" srcOrd="0" destOrd="0" presId="urn:microsoft.com/office/officeart/2005/8/layout/vProcess5"/>
    <dgm:cxn modelId="{C713B6DB-22A0-9C43-B753-6B9D0C442EFE}" type="presOf" srcId="{91B51580-49DE-4810-9FCC-630B2FD35716}" destId="{7A5F8151-BAA2-1D48-88EA-F756F98AD3EA}" srcOrd="1" destOrd="0" presId="urn:microsoft.com/office/officeart/2005/8/layout/vProcess5"/>
    <dgm:cxn modelId="{2A80AAEB-E4C3-6340-9D45-1297E101ADA7}" type="presOf" srcId="{2CEF7CC6-E789-4911-A339-98270E9EE512}" destId="{F07B6870-7FD6-C146-A59A-4ED090116917}" srcOrd="0" destOrd="0" presId="urn:microsoft.com/office/officeart/2005/8/layout/vProcess5"/>
    <dgm:cxn modelId="{C38AF926-ADBC-1242-B0E9-7A4C2620088D}" type="presParOf" srcId="{28A39037-3724-844C-829F-E3C40C06C85C}" destId="{FBEED29E-C7D7-354C-8869-90882164191D}" srcOrd="0" destOrd="0" presId="urn:microsoft.com/office/officeart/2005/8/layout/vProcess5"/>
    <dgm:cxn modelId="{E52F65CF-DA9B-1C42-9550-BDD05514F618}" type="presParOf" srcId="{28A39037-3724-844C-829F-E3C40C06C85C}" destId="{F07B6870-7FD6-C146-A59A-4ED090116917}" srcOrd="1" destOrd="0" presId="urn:microsoft.com/office/officeart/2005/8/layout/vProcess5"/>
    <dgm:cxn modelId="{AA541EFE-AFBF-8E4F-8EFD-849188D8F4B5}" type="presParOf" srcId="{28A39037-3724-844C-829F-E3C40C06C85C}" destId="{B9A6BE68-E0EA-6E4F-B91D-6D47EAF07A75}" srcOrd="2" destOrd="0" presId="urn:microsoft.com/office/officeart/2005/8/layout/vProcess5"/>
    <dgm:cxn modelId="{4C91BAB0-BF6D-D842-A370-386788B10A5E}" type="presParOf" srcId="{28A39037-3724-844C-829F-E3C40C06C85C}" destId="{7E83478C-A14E-5243-A9BB-1ACE038A7031}" srcOrd="3" destOrd="0" presId="urn:microsoft.com/office/officeart/2005/8/layout/vProcess5"/>
    <dgm:cxn modelId="{24949D9C-C89F-9643-9A0B-D05DCDDDBB5B}" type="presParOf" srcId="{28A39037-3724-844C-829F-E3C40C06C85C}" destId="{FEAD94EE-7A6F-CB47-A80F-0125DF5A6DC8}" srcOrd="4" destOrd="0" presId="urn:microsoft.com/office/officeart/2005/8/layout/vProcess5"/>
    <dgm:cxn modelId="{FDFECFF6-9A47-3547-B61A-4963969C4EAD}" type="presParOf" srcId="{28A39037-3724-844C-829F-E3C40C06C85C}" destId="{35F7D493-8E41-4C47-B415-D4065DC40FB9}" srcOrd="5" destOrd="0" presId="urn:microsoft.com/office/officeart/2005/8/layout/vProcess5"/>
    <dgm:cxn modelId="{595C94C5-90D5-FA4F-BDF0-2B2E5290F0D6}" type="presParOf" srcId="{28A39037-3724-844C-829F-E3C40C06C85C}" destId="{A60E7B13-1677-F240-8EFE-5CE32AA656E4}" srcOrd="6" destOrd="0" presId="urn:microsoft.com/office/officeart/2005/8/layout/vProcess5"/>
    <dgm:cxn modelId="{EA21404E-3625-7A4B-9F36-40F2C94BFE04}" type="presParOf" srcId="{28A39037-3724-844C-829F-E3C40C06C85C}" destId="{F70FBE3B-BB90-234D-AF7B-8FA279F384AE}" srcOrd="7" destOrd="0" presId="urn:microsoft.com/office/officeart/2005/8/layout/vProcess5"/>
    <dgm:cxn modelId="{DF2F2CBA-7650-D44B-8AC3-AC5E8F2DE7C3}" type="presParOf" srcId="{28A39037-3724-844C-829F-E3C40C06C85C}" destId="{9AD6D0CB-25A3-6044-8632-ACC2E60ACBF2}" srcOrd="8" destOrd="0" presId="urn:microsoft.com/office/officeart/2005/8/layout/vProcess5"/>
    <dgm:cxn modelId="{565A876C-BCD9-2F4F-A396-F399EEC1B423}" type="presParOf" srcId="{28A39037-3724-844C-829F-E3C40C06C85C}" destId="{702DA743-1ADC-A64D-8724-55FDF072E0F0}" srcOrd="9" destOrd="0" presId="urn:microsoft.com/office/officeart/2005/8/layout/vProcess5"/>
    <dgm:cxn modelId="{D1A828CF-A70A-8149-9807-FAC7E8F5DB9C}" type="presParOf" srcId="{28A39037-3724-844C-829F-E3C40C06C85C}" destId="{6C71F34B-BC86-E34C-9AF2-EF9C7B78E7B8}" srcOrd="10" destOrd="0" presId="urn:microsoft.com/office/officeart/2005/8/layout/vProcess5"/>
    <dgm:cxn modelId="{990E0ECA-D5DB-2A46-BA7E-2325CA0E56A5}" type="presParOf" srcId="{28A39037-3724-844C-829F-E3C40C06C85C}" destId="{7A5F8151-BAA2-1D48-88EA-F756F98AD3EA}"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E57555-C78D-4857-9C42-0569ACC734F1}"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2CEF7CC6-E789-4911-A339-98270E9EE512}">
      <dgm:prSet/>
      <dgm:spPr/>
      <dgm:t>
        <a:bodyPr/>
        <a:lstStyle/>
        <a:p>
          <a:r>
            <a:rPr lang="en-US" dirty="0"/>
            <a:t>Morgan, et al. (2000): frustration level placements led to greater learning gains</a:t>
          </a:r>
        </a:p>
      </dgm:t>
    </dgm:pt>
    <dgm:pt modelId="{5AD65F8B-1D1C-4E38-A681-BE4B8EC85B4D}" type="parTrans" cxnId="{751DAA1A-75D1-4D83-834A-3E1C336A5876}">
      <dgm:prSet/>
      <dgm:spPr/>
      <dgm:t>
        <a:bodyPr/>
        <a:lstStyle/>
        <a:p>
          <a:endParaRPr lang="en-US"/>
        </a:p>
      </dgm:t>
    </dgm:pt>
    <dgm:pt modelId="{3C8BBCC0-3113-497E-A2D4-036854393EC4}" type="sibTrans" cxnId="{751DAA1A-75D1-4D83-834A-3E1C336A5876}">
      <dgm:prSet/>
      <dgm:spPr/>
      <dgm:t>
        <a:bodyPr/>
        <a:lstStyle/>
        <a:p>
          <a:endParaRPr lang="en-US"/>
        </a:p>
      </dgm:t>
    </dgm:pt>
    <dgm:pt modelId="{44B7A365-258B-472A-99D1-CC5D7B4E202B}">
      <dgm:prSet/>
      <dgm:spPr/>
      <dgm:t>
        <a:bodyPr/>
        <a:lstStyle/>
        <a:p>
          <a:r>
            <a:rPr lang="en-US" dirty="0"/>
            <a:t>Brown et al. (2017): replicates this result with third grade</a:t>
          </a:r>
        </a:p>
      </dgm:t>
    </dgm:pt>
    <dgm:pt modelId="{A8944799-7ABB-4541-9A14-23959911E67B}" type="parTrans" cxnId="{6C6E0675-A547-4218-97FE-E7AEFD1BF835}">
      <dgm:prSet/>
      <dgm:spPr/>
      <dgm:t>
        <a:bodyPr/>
        <a:lstStyle/>
        <a:p>
          <a:endParaRPr lang="en-US"/>
        </a:p>
      </dgm:t>
    </dgm:pt>
    <dgm:pt modelId="{F6CB6950-C2A7-4B7F-A958-DF82566CE7D1}" type="sibTrans" cxnId="{6C6E0675-A547-4218-97FE-E7AEFD1BF835}">
      <dgm:prSet/>
      <dgm:spPr/>
      <dgm:t>
        <a:bodyPr/>
        <a:lstStyle/>
        <a:p>
          <a:endParaRPr lang="en-US"/>
        </a:p>
      </dgm:t>
    </dgm:pt>
    <dgm:pt modelId="{DE4B4CE9-7EB6-4AF0-B400-F28B57510E91}">
      <dgm:prSet/>
      <dgm:spPr/>
      <dgm:t>
        <a:bodyPr/>
        <a:lstStyle/>
        <a:p>
          <a:r>
            <a:rPr lang="en-US"/>
            <a:t>O’Connor et al (2002, 2010): only benefit was for students reading at grade 1 level, but this benefit went away if scaffolding was equated</a:t>
          </a:r>
          <a:endParaRPr lang="en-US" dirty="0"/>
        </a:p>
      </dgm:t>
    </dgm:pt>
    <dgm:pt modelId="{CAB81A67-4F7D-4BFA-8DEB-97ACF32BF1C1}" type="parTrans" cxnId="{8782A2B6-5396-45B3-BBFA-4919E26487F9}">
      <dgm:prSet/>
      <dgm:spPr/>
      <dgm:t>
        <a:bodyPr/>
        <a:lstStyle/>
        <a:p>
          <a:endParaRPr lang="en-US"/>
        </a:p>
      </dgm:t>
    </dgm:pt>
    <dgm:pt modelId="{F2443AFC-635D-4E3F-81E3-63E492A72BC0}" type="sibTrans" cxnId="{8782A2B6-5396-45B3-BBFA-4919E26487F9}">
      <dgm:prSet/>
      <dgm:spPr/>
      <dgm:t>
        <a:bodyPr/>
        <a:lstStyle/>
        <a:p>
          <a:endParaRPr lang="en-US"/>
        </a:p>
      </dgm:t>
    </dgm:pt>
    <dgm:pt modelId="{91B51580-49DE-4810-9FCC-630B2FD35716}">
      <dgm:prSet/>
      <dgm:spPr/>
      <dgm:t>
        <a:bodyPr/>
        <a:lstStyle/>
        <a:p>
          <a:r>
            <a:rPr lang="en-US"/>
            <a:t>Kuhn et al (2006): frustration level placement led to greater                       learning gains</a:t>
          </a:r>
          <a:endParaRPr lang="en-US" dirty="0"/>
        </a:p>
      </dgm:t>
    </dgm:pt>
    <dgm:pt modelId="{8E805408-6AED-4F16-8AE7-6F700B200AA7}" type="parTrans" cxnId="{6BCFC924-8DA8-4DC4-B291-172B25A129A0}">
      <dgm:prSet/>
      <dgm:spPr/>
      <dgm:t>
        <a:bodyPr/>
        <a:lstStyle/>
        <a:p>
          <a:endParaRPr lang="en-US"/>
        </a:p>
      </dgm:t>
    </dgm:pt>
    <dgm:pt modelId="{70C0FCA4-A10D-4CAD-AB09-3A213D37A97B}" type="sibTrans" cxnId="{6BCFC924-8DA8-4DC4-B291-172B25A129A0}">
      <dgm:prSet/>
      <dgm:spPr/>
      <dgm:t>
        <a:bodyPr/>
        <a:lstStyle/>
        <a:p>
          <a:endParaRPr lang="en-US"/>
        </a:p>
      </dgm:t>
    </dgm:pt>
    <dgm:pt modelId="{28A39037-3724-844C-829F-E3C40C06C85C}" type="pres">
      <dgm:prSet presAssocID="{B1E57555-C78D-4857-9C42-0569ACC734F1}" presName="outerComposite" presStyleCnt="0">
        <dgm:presLayoutVars>
          <dgm:chMax val="5"/>
          <dgm:dir/>
          <dgm:resizeHandles val="exact"/>
        </dgm:presLayoutVars>
      </dgm:prSet>
      <dgm:spPr/>
    </dgm:pt>
    <dgm:pt modelId="{FBEED29E-C7D7-354C-8869-90882164191D}" type="pres">
      <dgm:prSet presAssocID="{B1E57555-C78D-4857-9C42-0569ACC734F1}" presName="dummyMaxCanvas" presStyleCnt="0">
        <dgm:presLayoutVars/>
      </dgm:prSet>
      <dgm:spPr/>
    </dgm:pt>
    <dgm:pt modelId="{F07B6870-7FD6-C146-A59A-4ED090116917}" type="pres">
      <dgm:prSet presAssocID="{B1E57555-C78D-4857-9C42-0569ACC734F1}" presName="FourNodes_1" presStyleLbl="node1" presStyleIdx="0" presStyleCnt="4">
        <dgm:presLayoutVars>
          <dgm:bulletEnabled val="1"/>
        </dgm:presLayoutVars>
      </dgm:prSet>
      <dgm:spPr/>
    </dgm:pt>
    <dgm:pt modelId="{B9A6BE68-E0EA-6E4F-B91D-6D47EAF07A75}" type="pres">
      <dgm:prSet presAssocID="{B1E57555-C78D-4857-9C42-0569ACC734F1}" presName="FourNodes_2" presStyleLbl="node1" presStyleIdx="1" presStyleCnt="4">
        <dgm:presLayoutVars>
          <dgm:bulletEnabled val="1"/>
        </dgm:presLayoutVars>
      </dgm:prSet>
      <dgm:spPr/>
    </dgm:pt>
    <dgm:pt modelId="{7E83478C-A14E-5243-A9BB-1ACE038A7031}" type="pres">
      <dgm:prSet presAssocID="{B1E57555-C78D-4857-9C42-0569ACC734F1}" presName="FourNodes_3" presStyleLbl="node1" presStyleIdx="2" presStyleCnt="4">
        <dgm:presLayoutVars>
          <dgm:bulletEnabled val="1"/>
        </dgm:presLayoutVars>
      </dgm:prSet>
      <dgm:spPr/>
    </dgm:pt>
    <dgm:pt modelId="{FEAD94EE-7A6F-CB47-A80F-0125DF5A6DC8}" type="pres">
      <dgm:prSet presAssocID="{B1E57555-C78D-4857-9C42-0569ACC734F1}" presName="FourNodes_4" presStyleLbl="node1" presStyleIdx="3" presStyleCnt="4">
        <dgm:presLayoutVars>
          <dgm:bulletEnabled val="1"/>
        </dgm:presLayoutVars>
      </dgm:prSet>
      <dgm:spPr/>
    </dgm:pt>
    <dgm:pt modelId="{35F7D493-8E41-4C47-B415-D4065DC40FB9}" type="pres">
      <dgm:prSet presAssocID="{B1E57555-C78D-4857-9C42-0569ACC734F1}" presName="FourConn_1-2" presStyleLbl="fgAccFollowNode1" presStyleIdx="0" presStyleCnt="3">
        <dgm:presLayoutVars>
          <dgm:bulletEnabled val="1"/>
        </dgm:presLayoutVars>
      </dgm:prSet>
      <dgm:spPr/>
    </dgm:pt>
    <dgm:pt modelId="{A60E7B13-1677-F240-8EFE-5CE32AA656E4}" type="pres">
      <dgm:prSet presAssocID="{B1E57555-C78D-4857-9C42-0569ACC734F1}" presName="FourConn_2-3" presStyleLbl="fgAccFollowNode1" presStyleIdx="1" presStyleCnt="3">
        <dgm:presLayoutVars>
          <dgm:bulletEnabled val="1"/>
        </dgm:presLayoutVars>
      </dgm:prSet>
      <dgm:spPr/>
    </dgm:pt>
    <dgm:pt modelId="{F70FBE3B-BB90-234D-AF7B-8FA279F384AE}" type="pres">
      <dgm:prSet presAssocID="{B1E57555-C78D-4857-9C42-0569ACC734F1}" presName="FourConn_3-4" presStyleLbl="fgAccFollowNode1" presStyleIdx="2" presStyleCnt="3">
        <dgm:presLayoutVars>
          <dgm:bulletEnabled val="1"/>
        </dgm:presLayoutVars>
      </dgm:prSet>
      <dgm:spPr/>
    </dgm:pt>
    <dgm:pt modelId="{9AD6D0CB-25A3-6044-8632-ACC2E60ACBF2}" type="pres">
      <dgm:prSet presAssocID="{B1E57555-C78D-4857-9C42-0569ACC734F1}" presName="FourNodes_1_text" presStyleLbl="node1" presStyleIdx="3" presStyleCnt="4">
        <dgm:presLayoutVars>
          <dgm:bulletEnabled val="1"/>
        </dgm:presLayoutVars>
      </dgm:prSet>
      <dgm:spPr/>
    </dgm:pt>
    <dgm:pt modelId="{702DA743-1ADC-A64D-8724-55FDF072E0F0}" type="pres">
      <dgm:prSet presAssocID="{B1E57555-C78D-4857-9C42-0569ACC734F1}" presName="FourNodes_2_text" presStyleLbl="node1" presStyleIdx="3" presStyleCnt="4">
        <dgm:presLayoutVars>
          <dgm:bulletEnabled val="1"/>
        </dgm:presLayoutVars>
      </dgm:prSet>
      <dgm:spPr/>
    </dgm:pt>
    <dgm:pt modelId="{6C71F34B-BC86-E34C-9AF2-EF9C7B78E7B8}" type="pres">
      <dgm:prSet presAssocID="{B1E57555-C78D-4857-9C42-0569ACC734F1}" presName="FourNodes_3_text" presStyleLbl="node1" presStyleIdx="3" presStyleCnt="4">
        <dgm:presLayoutVars>
          <dgm:bulletEnabled val="1"/>
        </dgm:presLayoutVars>
      </dgm:prSet>
      <dgm:spPr/>
    </dgm:pt>
    <dgm:pt modelId="{7A5F8151-BAA2-1D48-88EA-F756F98AD3EA}" type="pres">
      <dgm:prSet presAssocID="{B1E57555-C78D-4857-9C42-0569ACC734F1}" presName="FourNodes_4_text" presStyleLbl="node1" presStyleIdx="3" presStyleCnt="4">
        <dgm:presLayoutVars>
          <dgm:bulletEnabled val="1"/>
        </dgm:presLayoutVars>
      </dgm:prSet>
      <dgm:spPr/>
    </dgm:pt>
  </dgm:ptLst>
  <dgm:cxnLst>
    <dgm:cxn modelId="{751DAA1A-75D1-4D83-834A-3E1C336A5876}" srcId="{B1E57555-C78D-4857-9C42-0569ACC734F1}" destId="{2CEF7CC6-E789-4911-A339-98270E9EE512}" srcOrd="0" destOrd="0" parTransId="{5AD65F8B-1D1C-4E38-A681-BE4B8EC85B4D}" sibTransId="{3C8BBCC0-3113-497E-A2D4-036854393EC4}"/>
    <dgm:cxn modelId="{6BCFC924-8DA8-4DC4-B291-172B25A129A0}" srcId="{B1E57555-C78D-4857-9C42-0569ACC734F1}" destId="{91B51580-49DE-4810-9FCC-630B2FD35716}" srcOrd="3" destOrd="0" parTransId="{8E805408-6AED-4F16-8AE7-6F700B200AA7}" sibTransId="{70C0FCA4-A10D-4CAD-AB09-3A213D37A97B}"/>
    <dgm:cxn modelId="{23AC0C2F-E5C5-404E-9CD5-653384238254}" type="presOf" srcId="{F6CB6950-C2A7-4B7F-A958-DF82566CE7D1}" destId="{A60E7B13-1677-F240-8EFE-5CE32AA656E4}" srcOrd="0" destOrd="0" presId="urn:microsoft.com/office/officeart/2005/8/layout/vProcess5"/>
    <dgm:cxn modelId="{18C0D24F-EFC3-0E4C-83C0-37759171305E}" type="presOf" srcId="{44B7A365-258B-472A-99D1-CC5D7B4E202B}" destId="{B9A6BE68-E0EA-6E4F-B91D-6D47EAF07A75}" srcOrd="0" destOrd="0" presId="urn:microsoft.com/office/officeart/2005/8/layout/vProcess5"/>
    <dgm:cxn modelId="{67434C60-A37D-7745-9A51-7B0F892E42ED}" type="presOf" srcId="{F2443AFC-635D-4E3F-81E3-63E492A72BC0}" destId="{F70FBE3B-BB90-234D-AF7B-8FA279F384AE}" srcOrd="0" destOrd="0" presId="urn:microsoft.com/office/officeart/2005/8/layout/vProcess5"/>
    <dgm:cxn modelId="{C32C9170-CC5A-AD4C-8CD2-FB96898B6967}" type="presOf" srcId="{B1E57555-C78D-4857-9C42-0569ACC734F1}" destId="{28A39037-3724-844C-829F-E3C40C06C85C}" srcOrd="0" destOrd="0" presId="urn:microsoft.com/office/officeart/2005/8/layout/vProcess5"/>
    <dgm:cxn modelId="{6C6E0675-A547-4218-97FE-E7AEFD1BF835}" srcId="{B1E57555-C78D-4857-9C42-0569ACC734F1}" destId="{44B7A365-258B-472A-99D1-CC5D7B4E202B}" srcOrd="1" destOrd="0" parTransId="{A8944799-7ABB-4541-9A14-23959911E67B}" sibTransId="{F6CB6950-C2A7-4B7F-A958-DF82566CE7D1}"/>
    <dgm:cxn modelId="{56CE627D-AF06-0841-925E-D0F1C64CF1FF}" type="presOf" srcId="{DE4B4CE9-7EB6-4AF0-B400-F28B57510E91}" destId="{6C71F34B-BC86-E34C-9AF2-EF9C7B78E7B8}" srcOrd="1" destOrd="0" presId="urn:microsoft.com/office/officeart/2005/8/layout/vProcess5"/>
    <dgm:cxn modelId="{74265C86-3840-E044-887F-62B001CEA2D7}" type="presOf" srcId="{DE4B4CE9-7EB6-4AF0-B400-F28B57510E91}" destId="{7E83478C-A14E-5243-A9BB-1ACE038A7031}" srcOrd="0" destOrd="0" presId="urn:microsoft.com/office/officeart/2005/8/layout/vProcess5"/>
    <dgm:cxn modelId="{AE18A09D-700B-E640-B58B-2F0391BA81B1}" type="presOf" srcId="{44B7A365-258B-472A-99D1-CC5D7B4E202B}" destId="{702DA743-1ADC-A64D-8724-55FDF072E0F0}" srcOrd="1" destOrd="0" presId="urn:microsoft.com/office/officeart/2005/8/layout/vProcess5"/>
    <dgm:cxn modelId="{AE0149A6-4D73-5D41-A080-05A9ED02E6DB}" type="presOf" srcId="{91B51580-49DE-4810-9FCC-630B2FD35716}" destId="{FEAD94EE-7A6F-CB47-A80F-0125DF5A6DC8}" srcOrd="0" destOrd="0" presId="urn:microsoft.com/office/officeart/2005/8/layout/vProcess5"/>
    <dgm:cxn modelId="{8782A2B6-5396-45B3-BBFA-4919E26487F9}" srcId="{B1E57555-C78D-4857-9C42-0569ACC734F1}" destId="{DE4B4CE9-7EB6-4AF0-B400-F28B57510E91}" srcOrd="2" destOrd="0" parTransId="{CAB81A67-4F7D-4BFA-8DEB-97ACF32BF1C1}" sibTransId="{F2443AFC-635D-4E3F-81E3-63E492A72BC0}"/>
    <dgm:cxn modelId="{202C20BC-056D-E240-A42D-0788697B539C}" type="presOf" srcId="{2CEF7CC6-E789-4911-A339-98270E9EE512}" destId="{9AD6D0CB-25A3-6044-8632-ACC2E60ACBF2}" srcOrd="1" destOrd="0" presId="urn:microsoft.com/office/officeart/2005/8/layout/vProcess5"/>
    <dgm:cxn modelId="{7681CDD6-2921-3846-AB7F-EF2E7DC19EAE}" type="presOf" srcId="{3C8BBCC0-3113-497E-A2D4-036854393EC4}" destId="{35F7D493-8E41-4C47-B415-D4065DC40FB9}" srcOrd="0" destOrd="0" presId="urn:microsoft.com/office/officeart/2005/8/layout/vProcess5"/>
    <dgm:cxn modelId="{C713B6DB-22A0-9C43-B753-6B9D0C442EFE}" type="presOf" srcId="{91B51580-49DE-4810-9FCC-630B2FD35716}" destId="{7A5F8151-BAA2-1D48-88EA-F756F98AD3EA}" srcOrd="1" destOrd="0" presId="urn:microsoft.com/office/officeart/2005/8/layout/vProcess5"/>
    <dgm:cxn modelId="{2A80AAEB-E4C3-6340-9D45-1297E101ADA7}" type="presOf" srcId="{2CEF7CC6-E789-4911-A339-98270E9EE512}" destId="{F07B6870-7FD6-C146-A59A-4ED090116917}" srcOrd="0" destOrd="0" presId="urn:microsoft.com/office/officeart/2005/8/layout/vProcess5"/>
    <dgm:cxn modelId="{C38AF926-ADBC-1242-B0E9-7A4C2620088D}" type="presParOf" srcId="{28A39037-3724-844C-829F-E3C40C06C85C}" destId="{FBEED29E-C7D7-354C-8869-90882164191D}" srcOrd="0" destOrd="0" presId="urn:microsoft.com/office/officeart/2005/8/layout/vProcess5"/>
    <dgm:cxn modelId="{E52F65CF-DA9B-1C42-9550-BDD05514F618}" type="presParOf" srcId="{28A39037-3724-844C-829F-E3C40C06C85C}" destId="{F07B6870-7FD6-C146-A59A-4ED090116917}" srcOrd="1" destOrd="0" presId="urn:microsoft.com/office/officeart/2005/8/layout/vProcess5"/>
    <dgm:cxn modelId="{AA541EFE-AFBF-8E4F-8EFD-849188D8F4B5}" type="presParOf" srcId="{28A39037-3724-844C-829F-E3C40C06C85C}" destId="{B9A6BE68-E0EA-6E4F-B91D-6D47EAF07A75}" srcOrd="2" destOrd="0" presId="urn:microsoft.com/office/officeart/2005/8/layout/vProcess5"/>
    <dgm:cxn modelId="{4C91BAB0-BF6D-D842-A370-386788B10A5E}" type="presParOf" srcId="{28A39037-3724-844C-829F-E3C40C06C85C}" destId="{7E83478C-A14E-5243-A9BB-1ACE038A7031}" srcOrd="3" destOrd="0" presId="urn:microsoft.com/office/officeart/2005/8/layout/vProcess5"/>
    <dgm:cxn modelId="{24949D9C-C89F-9643-9A0B-D05DCDDDBB5B}" type="presParOf" srcId="{28A39037-3724-844C-829F-E3C40C06C85C}" destId="{FEAD94EE-7A6F-CB47-A80F-0125DF5A6DC8}" srcOrd="4" destOrd="0" presId="urn:microsoft.com/office/officeart/2005/8/layout/vProcess5"/>
    <dgm:cxn modelId="{FDFECFF6-9A47-3547-B61A-4963969C4EAD}" type="presParOf" srcId="{28A39037-3724-844C-829F-E3C40C06C85C}" destId="{35F7D493-8E41-4C47-B415-D4065DC40FB9}" srcOrd="5" destOrd="0" presId="urn:microsoft.com/office/officeart/2005/8/layout/vProcess5"/>
    <dgm:cxn modelId="{595C94C5-90D5-FA4F-BDF0-2B2E5290F0D6}" type="presParOf" srcId="{28A39037-3724-844C-829F-E3C40C06C85C}" destId="{A60E7B13-1677-F240-8EFE-5CE32AA656E4}" srcOrd="6" destOrd="0" presId="urn:microsoft.com/office/officeart/2005/8/layout/vProcess5"/>
    <dgm:cxn modelId="{EA21404E-3625-7A4B-9F36-40F2C94BFE04}" type="presParOf" srcId="{28A39037-3724-844C-829F-E3C40C06C85C}" destId="{F70FBE3B-BB90-234D-AF7B-8FA279F384AE}" srcOrd="7" destOrd="0" presId="urn:microsoft.com/office/officeart/2005/8/layout/vProcess5"/>
    <dgm:cxn modelId="{DF2F2CBA-7650-D44B-8AC3-AC5E8F2DE7C3}" type="presParOf" srcId="{28A39037-3724-844C-829F-E3C40C06C85C}" destId="{9AD6D0CB-25A3-6044-8632-ACC2E60ACBF2}" srcOrd="8" destOrd="0" presId="urn:microsoft.com/office/officeart/2005/8/layout/vProcess5"/>
    <dgm:cxn modelId="{565A876C-BCD9-2F4F-A396-F399EEC1B423}" type="presParOf" srcId="{28A39037-3724-844C-829F-E3C40C06C85C}" destId="{702DA743-1ADC-A64D-8724-55FDF072E0F0}" srcOrd="9" destOrd="0" presId="urn:microsoft.com/office/officeart/2005/8/layout/vProcess5"/>
    <dgm:cxn modelId="{D1A828CF-A70A-8149-9807-FAC7E8F5DB9C}" type="presParOf" srcId="{28A39037-3724-844C-829F-E3C40C06C85C}" destId="{6C71F34B-BC86-E34C-9AF2-EF9C7B78E7B8}" srcOrd="10" destOrd="0" presId="urn:microsoft.com/office/officeart/2005/8/layout/vProcess5"/>
    <dgm:cxn modelId="{990E0ECA-D5DB-2A46-BA7E-2325CA0E56A5}" type="presParOf" srcId="{28A39037-3724-844C-829F-E3C40C06C85C}" destId="{7A5F8151-BAA2-1D48-88EA-F756F98AD3EA}"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E57555-C78D-4857-9C42-0569ACC734F1}"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44B7A365-258B-472A-99D1-CC5D7B4E202B}">
      <dgm:prSet/>
      <dgm:spPr/>
      <dgm:t>
        <a:bodyPr/>
        <a:lstStyle/>
        <a:p>
          <a:r>
            <a:rPr lang="en-US" dirty="0"/>
            <a:t>Homan, et al., (2010): teaching 6</a:t>
          </a:r>
          <a:r>
            <a:rPr lang="en-US" baseline="30000" dirty="0"/>
            <a:t>th</a:t>
          </a:r>
          <a:r>
            <a:rPr lang="en-US" dirty="0"/>
            <a:t> graders with instructional level text gave no advantage over teaching with text one year above instructional level </a:t>
          </a:r>
        </a:p>
      </dgm:t>
    </dgm:pt>
    <dgm:pt modelId="{A8944799-7ABB-4541-9A14-23959911E67B}" type="parTrans" cxnId="{6C6E0675-A547-4218-97FE-E7AEFD1BF835}">
      <dgm:prSet/>
      <dgm:spPr/>
      <dgm:t>
        <a:bodyPr/>
        <a:lstStyle/>
        <a:p>
          <a:endParaRPr lang="en-US"/>
        </a:p>
      </dgm:t>
    </dgm:pt>
    <dgm:pt modelId="{F6CB6950-C2A7-4B7F-A958-DF82566CE7D1}" type="sibTrans" cxnId="{6C6E0675-A547-4218-97FE-E7AEFD1BF835}">
      <dgm:prSet/>
      <dgm:spPr/>
      <dgm:t>
        <a:bodyPr/>
        <a:lstStyle/>
        <a:p>
          <a:endParaRPr lang="en-US"/>
        </a:p>
      </dgm:t>
    </dgm:pt>
    <dgm:pt modelId="{DE4B4CE9-7EB6-4AF0-B400-F28B57510E91}">
      <dgm:prSet/>
      <dgm:spPr/>
      <dgm:t>
        <a:bodyPr/>
        <a:lstStyle/>
        <a:p>
          <a:r>
            <a:rPr lang="en-US" dirty="0" err="1"/>
            <a:t>Lupo</a:t>
          </a:r>
          <a:r>
            <a:rPr lang="en-US" dirty="0"/>
            <a:t> et al., (2019): no learning benefit for 9</a:t>
          </a:r>
          <a:r>
            <a:rPr lang="en-US" baseline="30000" dirty="0"/>
            <a:t>th</a:t>
          </a:r>
          <a:r>
            <a:rPr lang="en-US" dirty="0"/>
            <a:t>                  graders from working with easier texts</a:t>
          </a:r>
        </a:p>
      </dgm:t>
    </dgm:pt>
    <dgm:pt modelId="{CAB81A67-4F7D-4BFA-8DEB-97ACF32BF1C1}" type="parTrans" cxnId="{8782A2B6-5396-45B3-BBFA-4919E26487F9}">
      <dgm:prSet/>
      <dgm:spPr/>
      <dgm:t>
        <a:bodyPr/>
        <a:lstStyle/>
        <a:p>
          <a:endParaRPr lang="en-US"/>
        </a:p>
      </dgm:t>
    </dgm:pt>
    <dgm:pt modelId="{F2443AFC-635D-4E3F-81E3-63E492A72BC0}" type="sibTrans" cxnId="{8782A2B6-5396-45B3-BBFA-4919E26487F9}">
      <dgm:prSet/>
      <dgm:spPr/>
      <dgm:t>
        <a:bodyPr/>
        <a:lstStyle/>
        <a:p>
          <a:endParaRPr lang="en-US"/>
        </a:p>
      </dgm:t>
    </dgm:pt>
    <dgm:pt modelId="{28A39037-3724-844C-829F-E3C40C06C85C}" type="pres">
      <dgm:prSet presAssocID="{B1E57555-C78D-4857-9C42-0569ACC734F1}" presName="outerComposite" presStyleCnt="0">
        <dgm:presLayoutVars>
          <dgm:chMax val="5"/>
          <dgm:dir/>
          <dgm:resizeHandles val="exact"/>
        </dgm:presLayoutVars>
      </dgm:prSet>
      <dgm:spPr/>
    </dgm:pt>
    <dgm:pt modelId="{FBEED29E-C7D7-354C-8869-90882164191D}" type="pres">
      <dgm:prSet presAssocID="{B1E57555-C78D-4857-9C42-0569ACC734F1}" presName="dummyMaxCanvas" presStyleCnt="0">
        <dgm:presLayoutVars/>
      </dgm:prSet>
      <dgm:spPr/>
    </dgm:pt>
    <dgm:pt modelId="{54F68991-03E6-FB41-A1F4-B9FCA0278141}" type="pres">
      <dgm:prSet presAssocID="{B1E57555-C78D-4857-9C42-0569ACC734F1}" presName="TwoNodes_1" presStyleLbl="node1" presStyleIdx="0" presStyleCnt="2">
        <dgm:presLayoutVars>
          <dgm:bulletEnabled val="1"/>
        </dgm:presLayoutVars>
      </dgm:prSet>
      <dgm:spPr/>
    </dgm:pt>
    <dgm:pt modelId="{8F6FBD54-12B8-FC41-9F43-BB588653CE6F}" type="pres">
      <dgm:prSet presAssocID="{B1E57555-C78D-4857-9C42-0569ACC734F1}" presName="TwoNodes_2" presStyleLbl="node1" presStyleIdx="1" presStyleCnt="2">
        <dgm:presLayoutVars>
          <dgm:bulletEnabled val="1"/>
        </dgm:presLayoutVars>
      </dgm:prSet>
      <dgm:spPr/>
    </dgm:pt>
    <dgm:pt modelId="{CE1E8C39-5395-8843-B2FB-846C683D5B48}" type="pres">
      <dgm:prSet presAssocID="{B1E57555-C78D-4857-9C42-0569ACC734F1}" presName="TwoConn_1-2" presStyleLbl="fgAccFollowNode1" presStyleIdx="0" presStyleCnt="1">
        <dgm:presLayoutVars>
          <dgm:bulletEnabled val="1"/>
        </dgm:presLayoutVars>
      </dgm:prSet>
      <dgm:spPr/>
    </dgm:pt>
    <dgm:pt modelId="{A18A6E21-CE02-B44E-BFC8-3DF52E2FC25F}" type="pres">
      <dgm:prSet presAssocID="{B1E57555-C78D-4857-9C42-0569ACC734F1}" presName="TwoNodes_1_text" presStyleLbl="node1" presStyleIdx="1" presStyleCnt="2">
        <dgm:presLayoutVars>
          <dgm:bulletEnabled val="1"/>
        </dgm:presLayoutVars>
      </dgm:prSet>
      <dgm:spPr/>
    </dgm:pt>
    <dgm:pt modelId="{645C1BCC-EEDD-1746-A9D1-45B0A3D3C742}" type="pres">
      <dgm:prSet presAssocID="{B1E57555-C78D-4857-9C42-0569ACC734F1}" presName="TwoNodes_2_text" presStyleLbl="node1" presStyleIdx="1" presStyleCnt="2">
        <dgm:presLayoutVars>
          <dgm:bulletEnabled val="1"/>
        </dgm:presLayoutVars>
      </dgm:prSet>
      <dgm:spPr/>
    </dgm:pt>
  </dgm:ptLst>
  <dgm:cxnLst>
    <dgm:cxn modelId="{3061DC2D-F1AF-AE43-8CEE-213830EB6C67}" type="presOf" srcId="{DE4B4CE9-7EB6-4AF0-B400-F28B57510E91}" destId="{645C1BCC-EEDD-1746-A9D1-45B0A3D3C742}" srcOrd="1" destOrd="0" presId="urn:microsoft.com/office/officeart/2005/8/layout/vProcess5"/>
    <dgm:cxn modelId="{C32C9170-CC5A-AD4C-8CD2-FB96898B6967}" type="presOf" srcId="{B1E57555-C78D-4857-9C42-0569ACC734F1}" destId="{28A39037-3724-844C-829F-E3C40C06C85C}" srcOrd="0" destOrd="0" presId="urn:microsoft.com/office/officeart/2005/8/layout/vProcess5"/>
    <dgm:cxn modelId="{6C6E0675-A547-4218-97FE-E7AEFD1BF835}" srcId="{B1E57555-C78D-4857-9C42-0569ACC734F1}" destId="{44B7A365-258B-472A-99D1-CC5D7B4E202B}" srcOrd="0" destOrd="0" parTransId="{A8944799-7ABB-4541-9A14-23959911E67B}" sibTransId="{F6CB6950-C2A7-4B7F-A958-DF82566CE7D1}"/>
    <dgm:cxn modelId="{0338A079-728A-3A4B-A1F9-5CA53C7AAE29}" type="presOf" srcId="{44B7A365-258B-472A-99D1-CC5D7B4E202B}" destId="{A18A6E21-CE02-B44E-BFC8-3DF52E2FC25F}" srcOrd="1" destOrd="0" presId="urn:microsoft.com/office/officeart/2005/8/layout/vProcess5"/>
    <dgm:cxn modelId="{EAC00884-53F2-514B-BDC3-A11108203959}" type="presOf" srcId="{44B7A365-258B-472A-99D1-CC5D7B4E202B}" destId="{54F68991-03E6-FB41-A1F4-B9FCA0278141}" srcOrd="0" destOrd="0" presId="urn:microsoft.com/office/officeart/2005/8/layout/vProcess5"/>
    <dgm:cxn modelId="{40B4A789-8072-CA44-85F5-AB7187F5986E}" type="presOf" srcId="{DE4B4CE9-7EB6-4AF0-B400-F28B57510E91}" destId="{8F6FBD54-12B8-FC41-9F43-BB588653CE6F}" srcOrd="0" destOrd="0" presId="urn:microsoft.com/office/officeart/2005/8/layout/vProcess5"/>
    <dgm:cxn modelId="{3192329B-45A3-C44A-9031-9AA0AB6A153C}" type="presOf" srcId="{F6CB6950-C2A7-4B7F-A958-DF82566CE7D1}" destId="{CE1E8C39-5395-8843-B2FB-846C683D5B48}" srcOrd="0" destOrd="0" presId="urn:microsoft.com/office/officeart/2005/8/layout/vProcess5"/>
    <dgm:cxn modelId="{8782A2B6-5396-45B3-BBFA-4919E26487F9}" srcId="{B1E57555-C78D-4857-9C42-0569ACC734F1}" destId="{DE4B4CE9-7EB6-4AF0-B400-F28B57510E91}" srcOrd="1" destOrd="0" parTransId="{CAB81A67-4F7D-4BFA-8DEB-97ACF32BF1C1}" sibTransId="{F2443AFC-635D-4E3F-81E3-63E492A72BC0}"/>
    <dgm:cxn modelId="{D10DABF0-8F22-5542-BE96-93EF731732C0}" type="presParOf" srcId="{28A39037-3724-844C-829F-E3C40C06C85C}" destId="{FBEED29E-C7D7-354C-8869-90882164191D}" srcOrd="0" destOrd="0" presId="urn:microsoft.com/office/officeart/2005/8/layout/vProcess5"/>
    <dgm:cxn modelId="{F90864B8-349E-7841-8087-B1C163B76202}" type="presParOf" srcId="{28A39037-3724-844C-829F-E3C40C06C85C}" destId="{54F68991-03E6-FB41-A1F4-B9FCA0278141}" srcOrd="1" destOrd="0" presId="urn:microsoft.com/office/officeart/2005/8/layout/vProcess5"/>
    <dgm:cxn modelId="{BD96E1D7-26C2-D249-8E2E-841BD358A511}" type="presParOf" srcId="{28A39037-3724-844C-829F-E3C40C06C85C}" destId="{8F6FBD54-12B8-FC41-9F43-BB588653CE6F}" srcOrd="2" destOrd="0" presId="urn:microsoft.com/office/officeart/2005/8/layout/vProcess5"/>
    <dgm:cxn modelId="{B91D31D4-B041-1C49-9400-1FB0F85FCB62}" type="presParOf" srcId="{28A39037-3724-844C-829F-E3C40C06C85C}" destId="{CE1E8C39-5395-8843-B2FB-846C683D5B48}" srcOrd="3" destOrd="0" presId="urn:microsoft.com/office/officeart/2005/8/layout/vProcess5"/>
    <dgm:cxn modelId="{F226BCD0-5233-244A-BE1F-13B3677839D7}" type="presParOf" srcId="{28A39037-3724-844C-829F-E3C40C06C85C}" destId="{A18A6E21-CE02-B44E-BFC8-3DF52E2FC25F}" srcOrd="4" destOrd="0" presId="urn:microsoft.com/office/officeart/2005/8/layout/vProcess5"/>
    <dgm:cxn modelId="{ABEA07F1-01F0-4A4B-8048-DD41986C1103}" type="presParOf" srcId="{28A39037-3724-844C-829F-E3C40C06C85C}" destId="{645C1BCC-EEDD-1746-A9D1-45B0A3D3C742}"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96FDCD-014B-4613-BFBE-3E416750A246}" type="doc">
      <dgm:prSet loTypeId="urn:microsoft.com/office/officeart/2005/8/layout/process5" loCatId="process" qsTypeId="urn:microsoft.com/office/officeart/2005/8/quickstyle/simple4" qsCatId="simple" csTypeId="urn:microsoft.com/office/officeart/2005/8/colors/accent2_2" csCatId="accent2"/>
      <dgm:spPr/>
      <dgm:t>
        <a:bodyPr/>
        <a:lstStyle/>
        <a:p>
          <a:endParaRPr lang="en-US"/>
        </a:p>
      </dgm:t>
    </dgm:pt>
    <dgm:pt modelId="{D08C8B59-51CC-49E9-9E83-0DDCB28B5627}">
      <dgm:prSet/>
      <dgm:spPr/>
      <dgm:t>
        <a:bodyPr/>
        <a:lstStyle/>
        <a:p>
          <a:r>
            <a:rPr lang="en-US"/>
            <a:t>Having students reading challenging text with accountability increases opportunity to learn</a:t>
          </a:r>
        </a:p>
      </dgm:t>
    </dgm:pt>
    <dgm:pt modelId="{7C9969DE-B73C-46B8-9F8B-7098F620BEAA}" type="parTrans" cxnId="{9A74FB7A-8ABE-4100-BC35-0BD21CBCE77A}">
      <dgm:prSet/>
      <dgm:spPr/>
      <dgm:t>
        <a:bodyPr/>
        <a:lstStyle/>
        <a:p>
          <a:endParaRPr lang="en-US"/>
        </a:p>
      </dgm:t>
    </dgm:pt>
    <dgm:pt modelId="{56E3307F-5E83-4F8B-B794-E996C38261AC}" type="sibTrans" cxnId="{9A74FB7A-8ABE-4100-BC35-0BD21CBCE77A}">
      <dgm:prSet/>
      <dgm:spPr/>
      <dgm:t>
        <a:bodyPr/>
        <a:lstStyle/>
        <a:p>
          <a:endParaRPr lang="en-US"/>
        </a:p>
      </dgm:t>
    </dgm:pt>
    <dgm:pt modelId="{11027CDD-087F-4A30-A115-FABBB7AB6067}">
      <dgm:prSet/>
      <dgm:spPr/>
      <dgm:t>
        <a:bodyPr/>
        <a:lstStyle/>
        <a:p>
          <a:r>
            <a:rPr lang="en-US"/>
            <a:t>But students--if they are to be successful with this--require scaffolding, guidance, and teaching</a:t>
          </a:r>
        </a:p>
      </dgm:t>
    </dgm:pt>
    <dgm:pt modelId="{3419B982-8807-4100-9404-6896A5511CEA}" type="parTrans" cxnId="{E0E004E0-0D63-411B-8B21-291A5360FEE0}">
      <dgm:prSet/>
      <dgm:spPr/>
      <dgm:t>
        <a:bodyPr/>
        <a:lstStyle/>
        <a:p>
          <a:endParaRPr lang="en-US"/>
        </a:p>
      </dgm:t>
    </dgm:pt>
    <dgm:pt modelId="{8A27B47D-3B72-48DB-9C02-07341491A683}" type="sibTrans" cxnId="{E0E004E0-0D63-411B-8B21-291A5360FEE0}">
      <dgm:prSet/>
      <dgm:spPr/>
      <dgm:t>
        <a:bodyPr/>
        <a:lstStyle/>
        <a:p>
          <a:endParaRPr lang="en-US"/>
        </a:p>
      </dgm:t>
    </dgm:pt>
    <dgm:pt modelId="{F3965173-79E0-4A35-A4F0-D14E3E2F3D1E}">
      <dgm:prSet/>
      <dgm:spPr/>
      <dgm:t>
        <a:bodyPr/>
        <a:lstStyle/>
        <a:p>
          <a:r>
            <a:rPr lang="en-US"/>
            <a:t>A basic idea of instructional level teaching is to minimize teaching </a:t>
          </a:r>
        </a:p>
      </dgm:t>
    </dgm:pt>
    <dgm:pt modelId="{D3F1CA0C-8567-4248-9013-D76E5D55CCED}" type="parTrans" cxnId="{B823ACB1-9D79-4873-A203-CAA19D1429E4}">
      <dgm:prSet/>
      <dgm:spPr/>
      <dgm:t>
        <a:bodyPr/>
        <a:lstStyle/>
        <a:p>
          <a:endParaRPr lang="en-US"/>
        </a:p>
      </dgm:t>
    </dgm:pt>
    <dgm:pt modelId="{448CB6BB-2832-413E-AA73-0A482EAB3111}" type="sibTrans" cxnId="{B823ACB1-9D79-4873-A203-CAA19D1429E4}">
      <dgm:prSet/>
      <dgm:spPr/>
      <dgm:t>
        <a:bodyPr/>
        <a:lstStyle/>
        <a:p>
          <a:endParaRPr lang="en-US"/>
        </a:p>
      </dgm:t>
    </dgm:pt>
    <dgm:pt modelId="{E4497845-56CB-4D86-B4DA-ABFB0FC0A0D0}">
      <dgm:prSet/>
      <dgm:spPr/>
      <dgm:t>
        <a:bodyPr/>
        <a:lstStyle/>
        <a:p>
          <a:r>
            <a:rPr lang="en-US"/>
            <a:t>The basic idea of teaching with complex text is to maximize achievement</a:t>
          </a:r>
        </a:p>
      </dgm:t>
    </dgm:pt>
    <dgm:pt modelId="{727D0224-629F-4D2C-B317-C4C080D2C61C}" type="parTrans" cxnId="{B94C0964-593B-48F9-A7D7-9BEE47C0E972}">
      <dgm:prSet/>
      <dgm:spPr/>
      <dgm:t>
        <a:bodyPr/>
        <a:lstStyle/>
        <a:p>
          <a:endParaRPr lang="en-US"/>
        </a:p>
      </dgm:t>
    </dgm:pt>
    <dgm:pt modelId="{37C5E338-AC63-4594-B658-027E844548D0}" type="sibTrans" cxnId="{B94C0964-593B-48F9-A7D7-9BEE47C0E972}">
      <dgm:prSet/>
      <dgm:spPr/>
      <dgm:t>
        <a:bodyPr/>
        <a:lstStyle/>
        <a:p>
          <a:endParaRPr lang="en-US"/>
        </a:p>
      </dgm:t>
    </dgm:pt>
    <dgm:pt modelId="{B468A05E-38D4-E146-9D03-1EF679F3C6C4}" type="pres">
      <dgm:prSet presAssocID="{8C96FDCD-014B-4613-BFBE-3E416750A246}" presName="diagram" presStyleCnt="0">
        <dgm:presLayoutVars>
          <dgm:dir/>
          <dgm:resizeHandles val="exact"/>
        </dgm:presLayoutVars>
      </dgm:prSet>
      <dgm:spPr/>
    </dgm:pt>
    <dgm:pt modelId="{72BA9E3B-12AE-5949-812F-6BF07DF007A4}" type="pres">
      <dgm:prSet presAssocID="{D08C8B59-51CC-49E9-9E83-0DDCB28B5627}" presName="node" presStyleLbl="node1" presStyleIdx="0" presStyleCnt="4">
        <dgm:presLayoutVars>
          <dgm:bulletEnabled val="1"/>
        </dgm:presLayoutVars>
      </dgm:prSet>
      <dgm:spPr/>
    </dgm:pt>
    <dgm:pt modelId="{B5B1C0AC-D9F2-8446-943A-312015E507D3}" type="pres">
      <dgm:prSet presAssocID="{56E3307F-5E83-4F8B-B794-E996C38261AC}" presName="sibTrans" presStyleLbl="sibTrans2D1" presStyleIdx="0" presStyleCnt="3"/>
      <dgm:spPr/>
    </dgm:pt>
    <dgm:pt modelId="{61F2374A-69E4-D446-A27D-3134316F26C6}" type="pres">
      <dgm:prSet presAssocID="{56E3307F-5E83-4F8B-B794-E996C38261AC}" presName="connectorText" presStyleLbl="sibTrans2D1" presStyleIdx="0" presStyleCnt="3"/>
      <dgm:spPr/>
    </dgm:pt>
    <dgm:pt modelId="{B3411417-5E0A-F345-BFBC-D0351AEF9ED4}" type="pres">
      <dgm:prSet presAssocID="{11027CDD-087F-4A30-A115-FABBB7AB6067}" presName="node" presStyleLbl="node1" presStyleIdx="1" presStyleCnt="4">
        <dgm:presLayoutVars>
          <dgm:bulletEnabled val="1"/>
        </dgm:presLayoutVars>
      </dgm:prSet>
      <dgm:spPr/>
    </dgm:pt>
    <dgm:pt modelId="{3CF4F243-F7E3-CD4F-B4B4-147755081968}" type="pres">
      <dgm:prSet presAssocID="{8A27B47D-3B72-48DB-9C02-07341491A683}" presName="sibTrans" presStyleLbl="sibTrans2D1" presStyleIdx="1" presStyleCnt="3"/>
      <dgm:spPr/>
    </dgm:pt>
    <dgm:pt modelId="{658D28A3-150F-9344-BE6F-5C340CCBD5CE}" type="pres">
      <dgm:prSet presAssocID="{8A27B47D-3B72-48DB-9C02-07341491A683}" presName="connectorText" presStyleLbl="sibTrans2D1" presStyleIdx="1" presStyleCnt="3"/>
      <dgm:spPr/>
    </dgm:pt>
    <dgm:pt modelId="{A53B1DEA-D6B5-FC4A-9E3F-512C320171B5}" type="pres">
      <dgm:prSet presAssocID="{F3965173-79E0-4A35-A4F0-D14E3E2F3D1E}" presName="node" presStyleLbl="node1" presStyleIdx="2" presStyleCnt="4">
        <dgm:presLayoutVars>
          <dgm:bulletEnabled val="1"/>
        </dgm:presLayoutVars>
      </dgm:prSet>
      <dgm:spPr/>
    </dgm:pt>
    <dgm:pt modelId="{6E353DDA-8FBD-F54B-9330-42EA07D40DAF}" type="pres">
      <dgm:prSet presAssocID="{448CB6BB-2832-413E-AA73-0A482EAB3111}" presName="sibTrans" presStyleLbl="sibTrans2D1" presStyleIdx="2" presStyleCnt="3"/>
      <dgm:spPr/>
    </dgm:pt>
    <dgm:pt modelId="{AE6D1D69-948A-2245-A232-3ED8C8BD9104}" type="pres">
      <dgm:prSet presAssocID="{448CB6BB-2832-413E-AA73-0A482EAB3111}" presName="connectorText" presStyleLbl="sibTrans2D1" presStyleIdx="2" presStyleCnt="3"/>
      <dgm:spPr/>
    </dgm:pt>
    <dgm:pt modelId="{1AAD0F65-0501-2246-BE7D-633B7D2300CA}" type="pres">
      <dgm:prSet presAssocID="{E4497845-56CB-4D86-B4DA-ABFB0FC0A0D0}" presName="node" presStyleLbl="node1" presStyleIdx="3" presStyleCnt="4">
        <dgm:presLayoutVars>
          <dgm:bulletEnabled val="1"/>
        </dgm:presLayoutVars>
      </dgm:prSet>
      <dgm:spPr/>
    </dgm:pt>
  </dgm:ptLst>
  <dgm:cxnLst>
    <dgm:cxn modelId="{A1265139-872B-904F-9840-ACCFFFC026EA}" type="presOf" srcId="{F3965173-79E0-4A35-A4F0-D14E3E2F3D1E}" destId="{A53B1DEA-D6B5-FC4A-9E3F-512C320171B5}" srcOrd="0" destOrd="0" presId="urn:microsoft.com/office/officeart/2005/8/layout/process5"/>
    <dgm:cxn modelId="{07CDBE3F-F5A6-D145-A0A1-DE0F2A875AA5}" type="presOf" srcId="{56E3307F-5E83-4F8B-B794-E996C38261AC}" destId="{61F2374A-69E4-D446-A27D-3134316F26C6}" srcOrd="1" destOrd="0" presId="urn:microsoft.com/office/officeart/2005/8/layout/process5"/>
    <dgm:cxn modelId="{BC541442-EF62-D041-A384-E74856DD4C00}" type="presOf" srcId="{D08C8B59-51CC-49E9-9E83-0DDCB28B5627}" destId="{72BA9E3B-12AE-5949-812F-6BF07DF007A4}" srcOrd="0" destOrd="0" presId="urn:microsoft.com/office/officeart/2005/8/layout/process5"/>
    <dgm:cxn modelId="{B94C0964-593B-48F9-A7D7-9BEE47C0E972}" srcId="{8C96FDCD-014B-4613-BFBE-3E416750A246}" destId="{E4497845-56CB-4D86-B4DA-ABFB0FC0A0D0}" srcOrd="3" destOrd="0" parTransId="{727D0224-629F-4D2C-B317-C4C080D2C61C}" sibTransId="{37C5E338-AC63-4594-B658-027E844548D0}"/>
    <dgm:cxn modelId="{AD4B096C-C301-E64D-B734-28365A9DFC9A}" type="presOf" srcId="{8A27B47D-3B72-48DB-9C02-07341491A683}" destId="{658D28A3-150F-9344-BE6F-5C340CCBD5CE}" srcOrd="1" destOrd="0" presId="urn:microsoft.com/office/officeart/2005/8/layout/process5"/>
    <dgm:cxn modelId="{9EAFC271-2233-BF4A-A96B-747D573EA097}" type="presOf" srcId="{448CB6BB-2832-413E-AA73-0A482EAB3111}" destId="{AE6D1D69-948A-2245-A232-3ED8C8BD9104}" srcOrd="1" destOrd="0" presId="urn:microsoft.com/office/officeart/2005/8/layout/process5"/>
    <dgm:cxn modelId="{9A74FB7A-8ABE-4100-BC35-0BD21CBCE77A}" srcId="{8C96FDCD-014B-4613-BFBE-3E416750A246}" destId="{D08C8B59-51CC-49E9-9E83-0DDCB28B5627}" srcOrd="0" destOrd="0" parTransId="{7C9969DE-B73C-46B8-9F8B-7098F620BEAA}" sibTransId="{56E3307F-5E83-4F8B-B794-E996C38261AC}"/>
    <dgm:cxn modelId="{9ACA32A3-EE3E-6641-8AB0-5BDA1ED8C58F}" type="presOf" srcId="{8C96FDCD-014B-4613-BFBE-3E416750A246}" destId="{B468A05E-38D4-E146-9D03-1EF679F3C6C4}" srcOrd="0" destOrd="0" presId="urn:microsoft.com/office/officeart/2005/8/layout/process5"/>
    <dgm:cxn modelId="{99390DAA-9897-E749-8037-D454B59AAD12}" type="presOf" srcId="{8A27B47D-3B72-48DB-9C02-07341491A683}" destId="{3CF4F243-F7E3-CD4F-B4B4-147755081968}" srcOrd="0" destOrd="0" presId="urn:microsoft.com/office/officeart/2005/8/layout/process5"/>
    <dgm:cxn modelId="{55AC43AE-7C4A-7149-ACB3-17D9E7551490}" type="presOf" srcId="{448CB6BB-2832-413E-AA73-0A482EAB3111}" destId="{6E353DDA-8FBD-F54B-9330-42EA07D40DAF}" srcOrd="0" destOrd="0" presId="urn:microsoft.com/office/officeart/2005/8/layout/process5"/>
    <dgm:cxn modelId="{B823ACB1-9D79-4873-A203-CAA19D1429E4}" srcId="{8C96FDCD-014B-4613-BFBE-3E416750A246}" destId="{F3965173-79E0-4A35-A4F0-D14E3E2F3D1E}" srcOrd="2" destOrd="0" parTransId="{D3F1CA0C-8567-4248-9013-D76E5D55CCED}" sibTransId="{448CB6BB-2832-413E-AA73-0A482EAB3111}"/>
    <dgm:cxn modelId="{E0E004E0-0D63-411B-8B21-291A5360FEE0}" srcId="{8C96FDCD-014B-4613-BFBE-3E416750A246}" destId="{11027CDD-087F-4A30-A115-FABBB7AB6067}" srcOrd="1" destOrd="0" parTransId="{3419B982-8807-4100-9404-6896A5511CEA}" sibTransId="{8A27B47D-3B72-48DB-9C02-07341491A683}"/>
    <dgm:cxn modelId="{7BB49DE2-524A-444B-8942-3040679BC939}" type="presOf" srcId="{56E3307F-5E83-4F8B-B794-E996C38261AC}" destId="{B5B1C0AC-D9F2-8446-943A-312015E507D3}" srcOrd="0" destOrd="0" presId="urn:microsoft.com/office/officeart/2005/8/layout/process5"/>
    <dgm:cxn modelId="{D25302F0-3871-FE42-95A7-376C900015B0}" type="presOf" srcId="{11027CDD-087F-4A30-A115-FABBB7AB6067}" destId="{B3411417-5E0A-F345-BFBC-D0351AEF9ED4}" srcOrd="0" destOrd="0" presId="urn:microsoft.com/office/officeart/2005/8/layout/process5"/>
    <dgm:cxn modelId="{D4AA13FD-CF9A-B246-A917-39A37C428861}" type="presOf" srcId="{E4497845-56CB-4D86-B4DA-ABFB0FC0A0D0}" destId="{1AAD0F65-0501-2246-BE7D-633B7D2300CA}" srcOrd="0" destOrd="0" presId="urn:microsoft.com/office/officeart/2005/8/layout/process5"/>
    <dgm:cxn modelId="{D2950041-3F3F-D94E-A607-785D3B6885C3}" type="presParOf" srcId="{B468A05E-38D4-E146-9D03-1EF679F3C6C4}" destId="{72BA9E3B-12AE-5949-812F-6BF07DF007A4}" srcOrd="0" destOrd="0" presId="urn:microsoft.com/office/officeart/2005/8/layout/process5"/>
    <dgm:cxn modelId="{408D1AAC-7458-B144-AE02-6E71DE6C15F3}" type="presParOf" srcId="{B468A05E-38D4-E146-9D03-1EF679F3C6C4}" destId="{B5B1C0AC-D9F2-8446-943A-312015E507D3}" srcOrd="1" destOrd="0" presId="urn:microsoft.com/office/officeart/2005/8/layout/process5"/>
    <dgm:cxn modelId="{ED39C063-7369-5F49-A213-0693640D302A}" type="presParOf" srcId="{B5B1C0AC-D9F2-8446-943A-312015E507D3}" destId="{61F2374A-69E4-D446-A27D-3134316F26C6}" srcOrd="0" destOrd="0" presId="urn:microsoft.com/office/officeart/2005/8/layout/process5"/>
    <dgm:cxn modelId="{2D60CF60-DCA4-7549-A609-2FD9A59AEEC2}" type="presParOf" srcId="{B468A05E-38D4-E146-9D03-1EF679F3C6C4}" destId="{B3411417-5E0A-F345-BFBC-D0351AEF9ED4}" srcOrd="2" destOrd="0" presId="urn:microsoft.com/office/officeart/2005/8/layout/process5"/>
    <dgm:cxn modelId="{3B7A2447-7800-1D4B-9E2F-474294D0A1C7}" type="presParOf" srcId="{B468A05E-38D4-E146-9D03-1EF679F3C6C4}" destId="{3CF4F243-F7E3-CD4F-B4B4-147755081968}" srcOrd="3" destOrd="0" presId="urn:microsoft.com/office/officeart/2005/8/layout/process5"/>
    <dgm:cxn modelId="{E626534F-2B88-0F46-88DD-0E15D83B9D93}" type="presParOf" srcId="{3CF4F243-F7E3-CD4F-B4B4-147755081968}" destId="{658D28A3-150F-9344-BE6F-5C340CCBD5CE}" srcOrd="0" destOrd="0" presId="urn:microsoft.com/office/officeart/2005/8/layout/process5"/>
    <dgm:cxn modelId="{53EF57F6-F570-CE4A-AA73-E415374352B7}" type="presParOf" srcId="{B468A05E-38D4-E146-9D03-1EF679F3C6C4}" destId="{A53B1DEA-D6B5-FC4A-9E3F-512C320171B5}" srcOrd="4" destOrd="0" presId="urn:microsoft.com/office/officeart/2005/8/layout/process5"/>
    <dgm:cxn modelId="{D4D38070-22A0-AE40-AA74-CDA443E2AAC4}" type="presParOf" srcId="{B468A05E-38D4-E146-9D03-1EF679F3C6C4}" destId="{6E353DDA-8FBD-F54B-9330-42EA07D40DAF}" srcOrd="5" destOrd="0" presId="urn:microsoft.com/office/officeart/2005/8/layout/process5"/>
    <dgm:cxn modelId="{5EBE30C0-1BCE-AC45-95B2-C5688D2CF791}" type="presParOf" srcId="{6E353DDA-8FBD-F54B-9330-42EA07D40DAF}" destId="{AE6D1D69-948A-2245-A232-3ED8C8BD9104}" srcOrd="0" destOrd="0" presId="urn:microsoft.com/office/officeart/2005/8/layout/process5"/>
    <dgm:cxn modelId="{7A90E129-8C86-DA49-B7F7-6F4919443362}" type="presParOf" srcId="{B468A05E-38D4-E146-9D03-1EF679F3C6C4}" destId="{1AAD0F65-0501-2246-BE7D-633B7D2300CA}"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46867-01D8-4237-AB1E-92757C1AA004}">
      <dsp:nvSpPr>
        <dsp:cNvPr id="0" name=""/>
        <dsp:cNvSpPr/>
      </dsp:nvSpPr>
      <dsp:spPr>
        <a:xfrm>
          <a:off x="0" y="680"/>
          <a:ext cx="5715000" cy="15932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879904-C3C6-4727-ACC0-B20B6577A199}">
      <dsp:nvSpPr>
        <dsp:cNvPr id="0" name=""/>
        <dsp:cNvSpPr/>
      </dsp:nvSpPr>
      <dsp:spPr>
        <a:xfrm>
          <a:off x="481967" y="359168"/>
          <a:ext cx="876303" cy="876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F969F5-51AE-4F4D-A730-C7904422B21F}">
      <dsp:nvSpPr>
        <dsp:cNvPr id="0" name=""/>
        <dsp:cNvSpPr/>
      </dsp:nvSpPr>
      <dsp:spPr>
        <a:xfrm>
          <a:off x="1840237" y="680"/>
          <a:ext cx="3874762"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755650">
            <a:lnSpc>
              <a:spcPct val="100000"/>
            </a:lnSpc>
            <a:spcBef>
              <a:spcPct val="0"/>
            </a:spcBef>
            <a:spcAft>
              <a:spcPct val="35000"/>
            </a:spcAft>
            <a:buNone/>
          </a:pPr>
          <a:r>
            <a:rPr lang="en-US" sz="1700" kern="1200" dirty="0"/>
            <a:t>Equity promotes fair and impartial access to rights and opportunities </a:t>
          </a:r>
        </a:p>
      </dsp:txBody>
      <dsp:txXfrm>
        <a:off x="1840237" y="680"/>
        <a:ext cx="3874762" cy="1593279"/>
      </dsp:txXfrm>
    </dsp:sp>
    <dsp:sp modelId="{9F4FA457-5BC8-3247-9DD2-46CA35D1A758}">
      <dsp:nvSpPr>
        <dsp:cNvPr id="0" name=""/>
        <dsp:cNvSpPr/>
      </dsp:nvSpPr>
      <dsp:spPr>
        <a:xfrm>
          <a:off x="0" y="1992280"/>
          <a:ext cx="5715000" cy="15932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17354-01B7-F643-B128-D163A7A71021}">
      <dsp:nvSpPr>
        <dsp:cNvPr id="0" name=""/>
        <dsp:cNvSpPr/>
      </dsp:nvSpPr>
      <dsp:spPr>
        <a:xfrm>
          <a:off x="481967" y="2350768"/>
          <a:ext cx="876303" cy="876303"/>
        </a:xfrm>
        <a:prstGeom prst="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B2CA4-5315-564B-94E2-A965962ED480}">
      <dsp:nvSpPr>
        <dsp:cNvPr id="0" name=""/>
        <dsp:cNvSpPr/>
      </dsp:nvSpPr>
      <dsp:spPr>
        <a:xfrm>
          <a:off x="1840237" y="1992280"/>
          <a:ext cx="3874762"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755650">
            <a:lnSpc>
              <a:spcPct val="100000"/>
            </a:lnSpc>
            <a:spcBef>
              <a:spcPct val="0"/>
            </a:spcBef>
            <a:spcAft>
              <a:spcPct val="35000"/>
            </a:spcAft>
            <a:buNone/>
          </a:pPr>
          <a:r>
            <a:rPr lang="en-US" sz="1700" kern="1200" dirty="0"/>
            <a:t>Educational Equity ensures that all children receive high-quality, on grade-level instruction                                  with access to high-quality materials and resources.</a:t>
          </a:r>
        </a:p>
      </dsp:txBody>
      <dsp:txXfrm>
        <a:off x="1840237" y="1992280"/>
        <a:ext cx="3874762" cy="1593279"/>
      </dsp:txXfrm>
    </dsp:sp>
    <dsp:sp modelId="{881143D0-A8CF-4E59-A9EC-F2859A2B4E84}">
      <dsp:nvSpPr>
        <dsp:cNvPr id="0" name=""/>
        <dsp:cNvSpPr/>
      </dsp:nvSpPr>
      <dsp:spPr>
        <a:xfrm>
          <a:off x="0" y="3983879"/>
          <a:ext cx="5715000" cy="15932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68506C-D63F-401D-A34A-1622BF8AB33C}">
      <dsp:nvSpPr>
        <dsp:cNvPr id="0" name=""/>
        <dsp:cNvSpPr/>
      </dsp:nvSpPr>
      <dsp:spPr>
        <a:xfrm>
          <a:off x="481967" y="4342367"/>
          <a:ext cx="876303" cy="876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E9301B-A8CC-403F-B239-61B2BE049AFC}">
      <dsp:nvSpPr>
        <dsp:cNvPr id="0" name=""/>
        <dsp:cNvSpPr/>
      </dsp:nvSpPr>
      <dsp:spPr>
        <a:xfrm>
          <a:off x="1840237" y="3983879"/>
          <a:ext cx="3874762"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755650">
            <a:lnSpc>
              <a:spcPct val="100000"/>
            </a:lnSpc>
            <a:spcBef>
              <a:spcPct val="0"/>
            </a:spcBef>
            <a:spcAft>
              <a:spcPct val="35000"/>
            </a:spcAft>
            <a:buNone/>
          </a:pPr>
          <a:r>
            <a:rPr lang="en-US" sz="1700" kern="1200" dirty="0"/>
            <a:t>Equity may include adding supports and scaffolds that result in fair access to opportunities</a:t>
          </a:r>
        </a:p>
      </dsp:txBody>
      <dsp:txXfrm>
        <a:off x="1840237" y="3983879"/>
        <a:ext cx="3874762" cy="15932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75F7D-757E-4813-8043-C29AFF0192C4}">
      <dsp:nvSpPr>
        <dsp:cNvPr id="0" name=""/>
        <dsp:cNvSpPr/>
      </dsp:nvSpPr>
      <dsp:spPr>
        <a:xfrm>
          <a:off x="0" y="595"/>
          <a:ext cx="8229600"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FBE2A-0B43-4338-B795-E03F7BC8D549}">
      <dsp:nvSpPr>
        <dsp:cNvPr id="0" name=""/>
        <dsp:cNvSpPr/>
      </dsp:nvSpPr>
      <dsp:spPr>
        <a:xfrm>
          <a:off x="421391" y="314027"/>
          <a:ext cx="766167" cy="766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CBC723-237C-48D9-B5CF-40E7948851EA}">
      <dsp:nvSpPr>
        <dsp:cNvPr id="0" name=""/>
        <dsp:cNvSpPr/>
      </dsp:nvSpPr>
      <dsp:spPr>
        <a:xfrm>
          <a:off x="1608951" y="595"/>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90000"/>
            </a:lnSpc>
            <a:spcBef>
              <a:spcPct val="0"/>
            </a:spcBef>
            <a:spcAft>
              <a:spcPct val="35000"/>
            </a:spcAft>
            <a:buNone/>
          </a:pPr>
          <a:r>
            <a:rPr lang="en-US" sz="2500" kern="1200"/>
            <a:t>It is a good idea to read complex text to them, but text complexity for beginning readers is mainly tied up in decoding</a:t>
          </a:r>
        </a:p>
      </dsp:txBody>
      <dsp:txXfrm>
        <a:off x="1608951" y="595"/>
        <a:ext cx="6620648" cy="1393031"/>
      </dsp:txXfrm>
    </dsp:sp>
    <dsp:sp modelId="{9396DCD7-CDB7-48C3-A018-B9C84840C3A4}">
      <dsp:nvSpPr>
        <dsp:cNvPr id="0" name=""/>
        <dsp:cNvSpPr/>
      </dsp:nvSpPr>
      <dsp:spPr>
        <a:xfrm>
          <a:off x="0" y="1741884"/>
          <a:ext cx="8229600"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24CCB-AC5C-4DD9-BFE3-ED256831D4DC}">
      <dsp:nvSpPr>
        <dsp:cNvPr id="0" name=""/>
        <dsp:cNvSpPr/>
      </dsp:nvSpPr>
      <dsp:spPr>
        <a:xfrm>
          <a:off x="421391" y="2055316"/>
          <a:ext cx="766167" cy="766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3900A3-827D-44A4-9FD1-44028C541766}">
      <dsp:nvSpPr>
        <dsp:cNvPr id="0" name=""/>
        <dsp:cNvSpPr/>
      </dsp:nvSpPr>
      <dsp:spPr>
        <a:xfrm>
          <a:off x="1608951" y="1741884"/>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90000"/>
            </a:lnSpc>
            <a:spcBef>
              <a:spcPct val="0"/>
            </a:spcBef>
            <a:spcAft>
              <a:spcPct val="35000"/>
            </a:spcAft>
            <a:buNone/>
          </a:pPr>
          <a:r>
            <a:rPr lang="en-US" sz="2500" kern="1200"/>
            <a:t>Young children need to learn to decode, and more complex text may interfere with this</a:t>
          </a:r>
        </a:p>
      </dsp:txBody>
      <dsp:txXfrm>
        <a:off x="1608951" y="1741884"/>
        <a:ext cx="6620648" cy="1393031"/>
      </dsp:txXfrm>
    </dsp:sp>
    <dsp:sp modelId="{18B59354-E2A7-4027-9986-C4BCF55FDAFF}">
      <dsp:nvSpPr>
        <dsp:cNvPr id="0" name=""/>
        <dsp:cNvSpPr/>
      </dsp:nvSpPr>
      <dsp:spPr>
        <a:xfrm>
          <a:off x="0" y="3483173"/>
          <a:ext cx="8229600"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F24F79-B091-4BEB-B9D3-99CB9938DB11}">
      <dsp:nvSpPr>
        <dsp:cNvPr id="0" name=""/>
        <dsp:cNvSpPr/>
      </dsp:nvSpPr>
      <dsp:spPr>
        <a:xfrm>
          <a:off x="421391" y="3796605"/>
          <a:ext cx="766167" cy="7661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016B8E-8CF3-4B3B-AAC7-BA478170AF96}">
      <dsp:nvSpPr>
        <dsp:cNvPr id="0" name=""/>
        <dsp:cNvSpPr/>
      </dsp:nvSpPr>
      <dsp:spPr>
        <a:xfrm>
          <a:off x="1608951" y="3483173"/>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90000"/>
            </a:lnSpc>
            <a:spcBef>
              <a:spcPct val="0"/>
            </a:spcBef>
            <a:spcAft>
              <a:spcPct val="35000"/>
            </a:spcAft>
            <a:buNone/>
          </a:pPr>
          <a:r>
            <a:rPr lang="en-US" sz="2500" kern="1200"/>
            <a:t>Use relatively easy texts initially—with plenty of repetition of words and spelling patterns</a:t>
          </a:r>
        </a:p>
      </dsp:txBody>
      <dsp:txXfrm>
        <a:off x="1608951" y="3483173"/>
        <a:ext cx="6620648" cy="13930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08998-F065-4BA7-992E-6A73AD5FC26D}">
      <dsp:nvSpPr>
        <dsp:cNvPr id="0" name=""/>
        <dsp:cNvSpPr/>
      </dsp:nvSpPr>
      <dsp:spPr>
        <a:xfrm>
          <a:off x="901799" y="441524"/>
          <a:ext cx="2196000" cy="2196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15DBA3-2BC7-4F4A-97DE-EE8ADCDF61D0}">
      <dsp:nvSpPr>
        <dsp:cNvPr id="0" name=""/>
        <dsp:cNvSpPr/>
      </dsp:nvSpPr>
      <dsp:spPr>
        <a:xfrm>
          <a:off x="1369799" y="909524"/>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F974E6-38BB-4601-8DDD-3DC60FB849D4}">
      <dsp:nvSpPr>
        <dsp:cNvPr id="0" name=""/>
        <dsp:cNvSpPr/>
      </dsp:nvSpPr>
      <dsp:spPr>
        <a:xfrm>
          <a:off x="199799" y="3321525"/>
          <a:ext cx="3600000" cy="111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0" kern="1200" dirty="0"/>
            <a:t>Texts can be hard because of unfamiliar vocabulary (difference between academic vocabulary and key vocabulary in a text)</a:t>
          </a:r>
          <a:endParaRPr lang="en-US" sz="1400" kern="1200" dirty="0"/>
        </a:p>
      </dsp:txBody>
      <dsp:txXfrm>
        <a:off x="199799" y="3321525"/>
        <a:ext cx="3600000" cy="1113750"/>
      </dsp:txXfrm>
    </dsp:sp>
    <dsp:sp modelId="{1FC42DB2-B738-4280-A20C-46D7D3EF4E14}">
      <dsp:nvSpPr>
        <dsp:cNvPr id="0" name=""/>
        <dsp:cNvSpPr/>
      </dsp:nvSpPr>
      <dsp:spPr>
        <a:xfrm>
          <a:off x="5131800" y="441524"/>
          <a:ext cx="2196000" cy="2196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2B8AD3-AA9E-4901-BC0D-7F2519A4034C}">
      <dsp:nvSpPr>
        <dsp:cNvPr id="0" name=""/>
        <dsp:cNvSpPr/>
      </dsp:nvSpPr>
      <dsp:spPr>
        <a:xfrm>
          <a:off x="5599800" y="909524"/>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C8914C-40EC-44A6-8190-4AAC9EC2CE1A}">
      <dsp:nvSpPr>
        <dsp:cNvPr id="0" name=""/>
        <dsp:cNvSpPr/>
      </dsp:nvSpPr>
      <dsp:spPr>
        <a:xfrm>
          <a:off x="4429800" y="3321525"/>
          <a:ext cx="3600000" cy="111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We need to identify words that students are not likely to know or that can’t be figured out and that have high impact on reading comprehension (no matter their importance).</a:t>
          </a:r>
        </a:p>
      </dsp:txBody>
      <dsp:txXfrm>
        <a:off x="4429800" y="3321525"/>
        <a:ext cx="3600000" cy="11137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B59ED-9BB9-4D63-A45B-DA14C79C3619}">
      <dsp:nvSpPr>
        <dsp:cNvPr id="0" name=""/>
        <dsp:cNvSpPr/>
      </dsp:nvSpPr>
      <dsp:spPr>
        <a:xfrm>
          <a:off x="1052690" y="1017118"/>
          <a:ext cx="1695937" cy="169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A8FD40-57F3-40D1-9F7C-52FAB2F5DDC0}">
      <dsp:nvSpPr>
        <dsp:cNvPr id="0" name=""/>
        <dsp:cNvSpPr/>
      </dsp:nvSpPr>
      <dsp:spPr>
        <a:xfrm>
          <a:off x="16284" y="3139681"/>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Reading requires more than an ability to make sense of word meanings</a:t>
          </a:r>
        </a:p>
      </dsp:txBody>
      <dsp:txXfrm>
        <a:off x="16284" y="3139681"/>
        <a:ext cx="3768750" cy="720000"/>
      </dsp:txXfrm>
    </dsp:sp>
    <dsp:sp modelId="{E80A38B5-2DAB-4E47-8022-9C778B08B6F1}">
      <dsp:nvSpPr>
        <dsp:cNvPr id="0" name=""/>
        <dsp:cNvSpPr/>
      </dsp:nvSpPr>
      <dsp:spPr>
        <a:xfrm>
          <a:off x="5480971" y="1017118"/>
          <a:ext cx="1695937" cy="169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C3DFEB-EAB1-4BB1-B6AE-2D881AC8E23E}">
      <dsp:nvSpPr>
        <dsp:cNvPr id="0" name=""/>
        <dsp:cNvSpPr/>
      </dsp:nvSpPr>
      <dsp:spPr>
        <a:xfrm>
          <a:off x="4444565" y="3139681"/>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Comprehension also depends on one’s ability to make sense of syntax, too</a:t>
          </a:r>
        </a:p>
      </dsp:txBody>
      <dsp:txXfrm>
        <a:off x="4444565" y="3139681"/>
        <a:ext cx="376875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BE4C0-D188-C148-94A6-55CFAB54792B}">
      <dsp:nvSpPr>
        <dsp:cNvPr id="0" name=""/>
        <dsp:cNvSpPr/>
      </dsp:nvSpPr>
      <dsp:spPr>
        <a:xfrm>
          <a:off x="0" y="766762"/>
          <a:ext cx="2571749" cy="1543050"/>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a:t>If teaching students at their instructional level provided learning advantages, then it would be very reasonable to place students in books at thos</a:t>
          </a:r>
          <a:r>
            <a:rPr lang="en-US" sz="1300" kern="1200"/>
            <a:t>e levels (no matter their race, gender, ethnicity, family income level, etc.)</a:t>
          </a:r>
        </a:p>
      </dsp:txBody>
      <dsp:txXfrm>
        <a:off x="0" y="766762"/>
        <a:ext cx="2571749" cy="1543050"/>
      </dsp:txXfrm>
    </dsp:sp>
    <dsp:sp modelId="{C9A1E9D1-7A4C-B94E-93B3-3E78FD69CD63}">
      <dsp:nvSpPr>
        <dsp:cNvPr id="0" name=""/>
        <dsp:cNvSpPr/>
      </dsp:nvSpPr>
      <dsp:spPr>
        <a:xfrm>
          <a:off x="2828925" y="766762"/>
          <a:ext cx="2571749" cy="1543050"/>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a:t>However, if such teaching is not advantage</a:t>
          </a:r>
          <a:r>
            <a:rPr lang="en-US" sz="1300" kern="1200"/>
            <a:t>ous, then placing students in instructional level texts is a major inequity in our educational system</a:t>
          </a:r>
        </a:p>
      </dsp:txBody>
      <dsp:txXfrm>
        <a:off x="2828925" y="766762"/>
        <a:ext cx="2571749" cy="1543050"/>
      </dsp:txXfrm>
    </dsp:sp>
    <dsp:sp modelId="{C2F21649-EE49-FB4F-9938-64EA191F7571}">
      <dsp:nvSpPr>
        <dsp:cNvPr id="0" name=""/>
        <dsp:cNvSpPr/>
      </dsp:nvSpPr>
      <dsp:spPr>
        <a:xfrm>
          <a:off x="5657849" y="766762"/>
          <a:ext cx="2571749" cy="1543050"/>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a:t>As this presentation has shown, these placements have been found to either provide no learning benefits or learning disadvantages</a:t>
          </a:r>
          <a:endParaRPr lang="en-US" sz="1300" kern="1200"/>
        </a:p>
      </dsp:txBody>
      <dsp:txXfrm>
        <a:off x="5657849" y="766762"/>
        <a:ext cx="2571749" cy="1543050"/>
      </dsp:txXfrm>
    </dsp:sp>
    <dsp:sp modelId="{1449616E-5FC5-C243-A149-553351D9A007}">
      <dsp:nvSpPr>
        <dsp:cNvPr id="0" name=""/>
        <dsp:cNvSpPr/>
      </dsp:nvSpPr>
      <dsp:spPr>
        <a:xfrm>
          <a:off x="0" y="2566987"/>
          <a:ext cx="2571749" cy="1543050"/>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a:t>Given that students need to be taught reading with texts drawn from a range of levels including grade level texts</a:t>
          </a:r>
          <a:endParaRPr lang="en-US" sz="1300" kern="1200"/>
        </a:p>
      </dsp:txBody>
      <dsp:txXfrm>
        <a:off x="0" y="2566987"/>
        <a:ext cx="2571749" cy="1543050"/>
      </dsp:txXfrm>
    </dsp:sp>
    <dsp:sp modelId="{BCC9C293-C84C-464C-A0E4-A74B803CDD0C}">
      <dsp:nvSpPr>
        <dsp:cNvPr id="0" name=""/>
        <dsp:cNvSpPr/>
      </dsp:nvSpPr>
      <dsp:spPr>
        <a:xfrm>
          <a:off x="2828925" y="2566987"/>
          <a:ext cx="2571749" cy="1543050"/>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a:t>They have to do this reading themselves</a:t>
          </a:r>
          <a:r>
            <a:rPr lang="en-US" sz="1300" kern="1200"/>
            <a:t> (without teachers telling them what the texts say or reading the texts to them)</a:t>
          </a:r>
        </a:p>
      </dsp:txBody>
      <dsp:txXfrm>
        <a:off x="2828925" y="2566987"/>
        <a:ext cx="2571749" cy="1543050"/>
      </dsp:txXfrm>
    </dsp:sp>
    <dsp:sp modelId="{531D7B3C-5D73-754E-83B8-5B49F96A81BB}">
      <dsp:nvSpPr>
        <dsp:cNvPr id="0" name=""/>
        <dsp:cNvSpPr/>
      </dsp:nvSpPr>
      <dsp:spPr>
        <a:xfrm>
          <a:off x="5657849" y="2566987"/>
          <a:ext cx="2571749" cy="1543050"/>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a:t>The point is to teach students how to negotiate the text – overcoming the barriers and taking advantage of the affordances</a:t>
          </a:r>
          <a:endParaRPr lang="en-US" sz="1300" kern="1200"/>
        </a:p>
      </dsp:txBody>
      <dsp:txXfrm>
        <a:off x="5657849" y="2566987"/>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F998E-8050-486F-AA5A-CA262B6BCAB2}">
      <dsp:nvSpPr>
        <dsp:cNvPr id="0" name=""/>
        <dsp:cNvSpPr/>
      </dsp:nvSpPr>
      <dsp:spPr>
        <a:xfrm>
          <a:off x="0" y="2024"/>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4B182E-30CC-4B63-A31E-2600441CC4C4}">
      <dsp:nvSpPr>
        <dsp:cNvPr id="0" name=""/>
        <dsp:cNvSpPr/>
      </dsp:nvSpPr>
      <dsp:spPr>
        <a:xfrm>
          <a:off x="310317" y="232838"/>
          <a:ext cx="564213" cy="5642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A5E13F-4C5C-4F63-B563-46EFFEF7B284}">
      <dsp:nvSpPr>
        <dsp:cNvPr id="0" name=""/>
        <dsp:cNvSpPr/>
      </dsp:nvSpPr>
      <dsp:spPr>
        <a:xfrm>
          <a:off x="1184848" y="2024"/>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44550">
            <a:lnSpc>
              <a:spcPct val="90000"/>
            </a:lnSpc>
            <a:spcBef>
              <a:spcPct val="0"/>
            </a:spcBef>
            <a:spcAft>
              <a:spcPct val="35000"/>
            </a:spcAft>
            <a:buNone/>
          </a:pPr>
          <a:r>
            <a:rPr lang="en-US" sz="1900" kern="1200"/>
            <a:t>We must ensure that our students make progress with grade-                                           level standards and develop confidence in their value and                                           abilities. </a:t>
          </a:r>
        </a:p>
      </dsp:txBody>
      <dsp:txXfrm>
        <a:off x="1184848" y="2024"/>
        <a:ext cx="7044751" cy="1025842"/>
      </dsp:txXfrm>
    </dsp:sp>
    <dsp:sp modelId="{192F5D26-D324-4ADE-98F1-F9436B1E967C}">
      <dsp:nvSpPr>
        <dsp:cNvPr id="0" name=""/>
        <dsp:cNvSpPr/>
      </dsp:nvSpPr>
      <dsp:spPr>
        <a:xfrm>
          <a:off x="0" y="1284327"/>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7A5A8-0336-4323-A5A1-732B97690107}">
      <dsp:nvSpPr>
        <dsp:cNvPr id="0" name=""/>
        <dsp:cNvSpPr/>
      </dsp:nvSpPr>
      <dsp:spPr>
        <a:xfrm>
          <a:off x="310317" y="1515141"/>
          <a:ext cx="564213" cy="5642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98C2F3-E62C-47EC-9C57-254C76A2BC77}">
      <dsp:nvSpPr>
        <dsp:cNvPr id="0" name=""/>
        <dsp:cNvSpPr/>
      </dsp:nvSpPr>
      <dsp:spPr>
        <a:xfrm>
          <a:off x="1184848" y="1284327"/>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44550">
            <a:lnSpc>
              <a:spcPct val="90000"/>
            </a:lnSpc>
            <a:spcBef>
              <a:spcPct val="0"/>
            </a:spcBef>
            <a:spcAft>
              <a:spcPct val="35000"/>
            </a:spcAft>
            <a:buNone/>
          </a:pPr>
          <a:r>
            <a:rPr lang="en-US" sz="1900" kern="1200"/>
            <a:t>We’ve got to make sure that everyone has fair and impartial access to educational opportunities. </a:t>
          </a:r>
        </a:p>
      </dsp:txBody>
      <dsp:txXfrm>
        <a:off x="1184848" y="1284327"/>
        <a:ext cx="7044751" cy="1025842"/>
      </dsp:txXfrm>
    </dsp:sp>
    <dsp:sp modelId="{9060CC7C-3630-4ED6-BA13-5B62E0A496AA}">
      <dsp:nvSpPr>
        <dsp:cNvPr id="0" name=""/>
        <dsp:cNvSpPr/>
      </dsp:nvSpPr>
      <dsp:spPr>
        <a:xfrm>
          <a:off x="0" y="2566630"/>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4263D2-C21D-4CBF-BE3A-71B0C8D17CE7}">
      <dsp:nvSpPr>
        <dsp:cNvPr id="0" name=""/>
        <dsp:cNvSpPr/>
      </dsp:nvSpPr>
      <dsp:spPr>
        <a:xfrm>
          <a:off x="310317" y="2797444"/>
          <a:ext cx="564213" cy="5642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3E02FD-0611-4810-8877-6F6266B858F7}">
      <dsp:nvSpPr>
        <dsp:cNvPr id="0" name=""/>
        <dsp:cNvSpPr/>
      </dsp:nvSpPr>
      <dsp:spPr>
        <a:xfrm>
          <a:off x="1184848" y="2566630"/>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44550">
            <a:lnSpc>
              <a:spcPct val="90000"/>
            </a:lnSpc>
            <a:spcBef>
              <a:spcPct val="0"/>
            </a:spcBef>
            <a:spcAft>
              <a:spcPct val="35000"/>
            </a:spcAft>
            <a:buNone/>
          </a:pPr>
          <a:r>
            <a:rPr lang="en-US" sz="1900" kern="1200"/>
            <a:t>That means making sure everyone has the best—or most likely-–chance of learning.</a:t>
          </a:r>
        </a:p>
      </dsp:txBody>
      <dsp:txXfrm>
        <a:off x="1184848" y="2566630"/>
        <a:ext cx="7044751" cy="1025842"/>
      </dsp:txXfrm>
    </dsp:sp>
    <dsp:sp modelId="{A491D8D7-021B-41AF-A299-E07BB57F2DCB}">
      <dsp:nvSpPr>
        <dsp:cNvPr id="0" name=""/>
        <dsp:cNvSpPr/>
      </dsp:nvSpPr>
      <dsp:spPr>
        <a:xfrm>
          <a:off x="0" y="3848933"/>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3436F4-33F9-4AA8-A606-972889632289}">
      <dsp:nvSpPr>
        <dsp:cNvPr id="0" name=""/>
        <dsp:cNvSpPr/>
      </dsp:nvSpPr>
      <dsp:spPr>
        <a:xfrm>
          <a:off x="310317" y="4079748"/>
          <a:ext cx="564213" cy="5642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CE5ED6-B3C5-47EE-A0AE-68E6854D75E8}">
      <dsp:nvSpPr>
        <dsp:cNvPr id="0" name=""/>
        <dsp:cNvSpPr/>
      </dsp:nvSpPr>
      <dsp:spPr>
        <a:xfrm>
          <a:off x="1184848" y="3848933"/>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44550">
            <a:lnSpc>
              <a:spcPct val="90000"/>
            </a:lnSpc>
            <a:spcBef>
              <a:spcPct val="0"/>
            </a:spcBef>
            <a:spcAft>
              <a:spcPct val="35000"/>
            </a:spcAft>
            <a:buNone/>
          </a:pPr>
          <a:r>
            <a:rPr lang="en-US" sz="1900" kern="1200"/>
            <a:t>That’s on us. </a:t>
          </a:r>
        </a:p>
      </dsp:txBody>
      <dsp:txXfrm>
        <a:off x="1184848" y="3848933"/>
        <a:ext cx="7044751" cy="10258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C18CD-30A1-40D1-9AEB-E3E91D04973D}">
      <dsp:nvSpPr>
        <dsp:cNvPr id="0" name=""/>
        <dsp:cNvSpPr/>
      </dsp:nvSpPr>
      <dsp:spPr>
        <a:xfrm>
          <a:off x="0" y="2024"/>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54586B-17A6-4DBC-8B83-56C773CB2681}">
      <dsp:nvSpPr>
        <dsp:cNvPr id="0" name=""/>
        <dsp:cNvSpPr/>
      </dsp:nvSpPr>
      <dsp:spPr>
        <a:xfrm>
          <a:off x="310317" y="232838"/>
          <a:ext cx="564213" cy="5642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5520F3-2B4E-4D54-B43D-680911310C9C}">
      <dsp:nvSpPr>
        <dsp:cNvPr id="0" name=""/>
        <dsp:cNvSpPr/>
      </dsp:nvSpPr>
      <dsp:spPr>
        <a:xfrm>
          <a:off x="1184848" y="2024"/>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44550">
            <a:lnSpc>
              <a:spcPct val="90000"/>
            </a:lnSpc>
            <a:spcBef>
              <a:spcPct val="0"/>
            </a:spcBef>
            <a:spcAft>
              <a:spcPct val="35000"/>
            </a:spcAft>
            <a:buNone/>
          </a:pPr>
          <a:r>
            <a:rPr lang="en-US" sz="1900" kern="1200"/>
            <a:t>I’m going to talk to you about the idea of teaching kids to read complex text (something required by most educational standards)</a:t>
          </a:r>
        </a:p>
      </dsp:txBody>
      <dsp:txXfrm>
        <a:off x="1184848" y="2024"/>
        <a:ext cx="7044751" cy="1025842"/>
      </dsp:txXfrm>
    </dsp:sp>
    <dsp:sp modelId="{7092E6D4-4FF2-4129-BCC4-42B3D3F7ABBD}">
      <dsp:nvSpPr>
        <dsp:cNvPr id="0" name=""/>
        <dsp:cNvSpPr/>
      </dsp:nvSpPr>
      <dsp:spPr>
        <a:xfrm>
          <a:off x="0" y="1284327"/>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B8DC1-5BBA-4DB6-A9EE-DFDCBF89F6C1}">
      <dsp:nvSpPr>
        <dsp:cNvPr id="0" name=""/>
        <dsp:cNvSpPr/>
      </dsp:nvSpPr>
      <dsp:spPr>
        <a:xfrm>
          <a:off x="310317" y="1515141"/>
          <a:ext cx="564213" cy="5642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237270-62A6-4431-A583-3AA66D9CE37A}">
      <dsp:nvSpPr>
        <dsp:cNvPr id="0" name=""/>
        <dsp:cNvSpPr/>
      </dsp:nvSpPr>
      <dsp:spPr>
        <a:xfrm>
          <a:off x="1184848" y="1284327"/>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44550">
            <a:lnSpc>
              <a:spcPct val="90000"/>
            </a:lnSpc>
            <a:spcBef>
              <a:spcPct val="0"/>
            </a:spcBef>
            <a:spcAft>
              <a:spcPct val="35000"/>
            </a:spcAft>
            <a:buNone/>
          </a:pPr>
          <a:r>
            <a:rPr lang="en-US" sz="1900" kern="1200"/>
            <a:t>In the past, that has usually not been done—instead we have tried to protect kids from such instruction in fear that it would do harm, despite evidence showing that not to be the case</a:t>
          </a:r>
        </a:p>
      </dsp:txBody>
      <dsp:txXfrm>
        <a:off x="1184848" y="1284327"/>
        <a:ext cx="7044751" cy="1025842"/>
      </dsp:txXfrm>
    </dsp:sp>
    <dsp:sp modelId="{B9F0E6C6-A85E-4134-AFC3-4C6409CD29E6}">
      <dsp:nvSpPr>
        <dsp:cNvPr id="0" name=""/>
        <dsp:cNvSpPr/>
      </dsp:nvSpPr>
      <dsp:spPr>
        <a:xfrm>
          <a:off x="0" y="2566630"/>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C8FAAD-A8D4-4A84-AC79-364799B4DFC1}">
      <dsp:nvSpPr>
        <dsp:cNvPr id="0" name=""/>
        <dsp:cNvSpPr/>
      </dsp:nvSpPr>
      <dsp:spPr>
        <a:xfrm>
          <a:off x="310317" y="2797444"/>
          <a:ext cx="564213" cy="5642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D919E7-9E5B-4119-85AF-2B159B4671FA}">
      <dsp:nvSpPr>
        <dsp:cNvPr id="0" name=""/>
        <dsp:cNvSpPr/>
      </dsp:nvSpPr>
      <dsp:spPr>
        <a:xfrm>
          <a:off x="1184848" y="2566630"/>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44550">
            <a:lnSpc>
              <a:spcPct val="90000"/>
            </a:lnSpc>
            <a:spcBef>
              <a:spcPct val="0"/>
            </a:spcBef>
            <a:spcAft>
              <a:spcPct val="35000"/>
            </a:spcAft>
            <a:buNone/>
          </a:pPr>
          <a:r>
            <a:rPr lang="en-US" sz="1900" kern="1200"/>
            <a:t>Sadly, the kids most likely to be protected from learning those things tend to be racial minorities, linguistic minorities, kids with the least academic background</a:t>
          </a:r>
        </a:p>
      </dsp:txBody>
      <dsp:txXfrm>
        <a:off x="1184848" y="2566630"/>
        <a:ext cx="7044751" cy="1025842"/>
      </dsp:txXfrm>
    </dsp:sp>
    <dsp:sp modelId="{199E0420-1A43-4005-9484-E2AABE7EAF16}">
      <dsp:nvSpPr>
        <dsp:cNvPr id="0" name=""/>
        <dsp:cNvSpPr/>
      </dsp:nvSpPr>
      <dsp:spPr>
        <a:xfrm>
          <a:off x="0" y="3848933"/>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F5A291-EE27-4264-AD0B-1893044F5F00}">
      <dsp:nvSpPr>
        <dsp:cNvPr id="0" name=""/>
        <dsp:cNvSpPr/>
      </dsp:nvSpPr>
      <dsp:spPr>
        <a:xfrm>
          <a:off x="310317" y="4079748"/>
          <a:ext cx="564213" cy="5642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51F23C-4B34-49C6-9C1D-BD882DF2F835}">
      <dsp:nvSpPr>
        <dsp:cNvPr id="0" name=""/>
        <dsp:cNvSpPr/>
      </dsp:nvSpPr>
      <dsp:spPr>
        <a:xfrm>
          <a:off x="1184848" y="3848933"/>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844550">
            <a:lnSpc>
              <a:spcPct val="90000"/>
            </a:lnSpc>
            <a:spcBef>
              <a:spcPct val="0"/>
            </a:spcBef>
            <a:spcAft>
              <a:spcPct val="35000"/>
            </a:spcAft>
            <a:buNone/>
          </a:pPr>
          <a:r>
            <a:rPr lang="en-US" sz="1900" kern="1200"/>
            <a:t>I’ll show you why and how it doesn’t need to be that way </a:t>
          </a:r>
        </a:p>
      </dsp:txBody>
      <dsp:txXfrm>
        <a:off x="1184848" y="3848933"/>
        <a:ext cx="7044751" cy="10258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C89A0-D01A-46C0-9728-5EA8DC1707A7}">
      <dsp:nvSpPr>
        <dsp:cNvPr id="0" name=""/>
        <dsp:cNvSpPr/>
      </dsp:nvSpPr>
      <dsp:spPr>
        <a:xfrm>
          <a:off x="1052690" y="739281"/>
          <a:ext cx="1695937" cy="169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1F6410-AD4A-41C5-871C-313E6489387C}">
      <dsp:nvSpPr>
        <dsp:cNvPr id="0" name=""/>
        <dsp:cNvSpPr/>
      </dsp:nvSpPr>
      <dsp:spPr>
        <a:xfrm>
          <a:off x="16284" y="2945018"/>
          <a:ext cx="376875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Reading comprehension is not the ability to answer certain kinds of text questions</a:t>
          </a:r>
        </a:p>
      </dsp:txBody>
      <dsp:txXfrm>
        <a:off x="16284" y="2945018"/>
        <a:ext cx="3768750" cy="1192500"/>
      </dsp:txXfrm>
    </dsp:sp>
    <dsp:sp modelId="{8E9FAE5B-FC8C-4B67-970C-2EB70828F921}">
      <dsp:nvSpPr>
        <dsp:cNvPr id="0" name=""/>
        <dsp:cNvSpPr/>
      </dsp:nvSpPr>
      <dsp:spPr>
        <a:xfrm>
          <a:off x="5480971" y="739281"/>
          <a:ext cx="1695937" cy="169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953FD6-19EF-40DA-AD9A-01477B968E5B}">
      <dsp:nvSpPr>
        <dsp:cNvPr id="0" name=""/>
        <dsp:cNvSpPr/>
      </dsp:nvSpPr>
      <dsp:spPr>
        <a:xfrm>
          <a:off x="4444565" y="2945018"/>
          <a:ext cx="376875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Reading is the ability to make sense of ideas expressed in text—the ability to negotiate the linguistic and conceptual barriers or               affordances of a text</a:t>
          </a:r>
        </a:p>
      </dsp:txBody>
      <dsp:txXfrm>
        <a:off x="4444565" y="2945018"/>
        <a:ext cx="3768750" cy="1192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2B738-356C-4446-8311-B29A8FFAED86}">
      <dsp:nvSpPr>
        <dsp:cNvPr id="0" name=""/>
        <dsp:cNvSpPr/>
      </dsp:nvSpPr>
      <dsp:spPr>
        <a:xfrm>
          <a:off x="0" y="2024"/>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A9C775-606D-4B73-9C81-C381742CABA9}">
      <dsp:nvSpPr>
        <dsp:cNvPr id="0" name=""/>
        <dsp:cNvSpPr/>
      </dsp:nvSpPr>
      <dsp:spPr>
        <a:xfrm>
          <a:off x="310317" y="232838"/>
          <a:ext cx="564213" cy="5642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039441-6CB1-41C8-9C73-1DC6D18DCE55}">
      <dsp:nvSpPr>
        <dsp:cNvPr id="0" name=""/>
        <dsp:cNvSpPr/>
      </dsp:nvSpPr>
      <dsp:spPr>
        <a:xfrm>
          <a:off x="1184848" y="2024"/>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977900">
            <a:lnSpc>
              <a:spcPct val="90000"/>
            </a:lnSpc>
            <a:spcBef>
              <a:spcPct val="0"/>
            </a:spcBef>
            <a:spcAft>
              <a:spcPct val="35000"/>
            </a:spcAft>
            <a:buNone/>
          </a:pPr>
          <a:r>
            <a:rPr lang="en-US" sz="2200" kern="1200"/>
            <a:t>Move students to easier text</a:t>
          </a:r>
        </a:p>
      </dsp:txBody>
      <dsp:txXfrm>
        <a:off x="1184848" y="2024"/>
        <a:ext cx="7044751" cy="1025842"/>
      </dsp:txXfrm>
    </dsp:sp>
    <dsp:sp modelId="{43E9001D-F1AE-469E-91C3-BA4C869C9215}">
      <dsp:nvSpPr>
        <dsp:cNvPr id="0" name=""/>
        <dsp:cNvSpPr/>
      </dsp:nvSpPr>
      <dsp:spPr>
        <a:xfrm>
          <a:off x="0" y="1284327"/>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A2785-3DB6-4FB4-A42F-B87C49148086}">
      <dsp:nvSpPr>
        <dsp:cNvPr id="0" name=""/>
        <dsp:cNvSpPr/>
      </dsp:nvSpPr>
      <dsp:spPr>
        <a:xfrm>
          <a:off x="310317" y="1515141"/>
          <a:ext cx="564213" cy="5642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F54CD2-E7F9-46AC-88E2-9BB9FA9D0A18}">
      <dsp:nvSpPr>
        <dsp:cNvPr id="0" name=""/>
        <dsp:cNvSpPr/>
      </dsp:nvSpPr>
      <dsp:spPr>
        <a:xfrm>
          <a:off x="1184848" y="1284327"/>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977900">
            <a:lnSpc>
              <a:spcPct val="90000"/>
            </a:lnSpc>
            <a:spcBef>
              <a:spcPct val="0"/>
            </a:spcBef>
            <a:spcAft>
              <a:spcPct val="35000"/>
            </a:spcAft>
            <a:buNone/>
          </a:pPr>
          <a:r>
            <a:rPr lang="en-US" sz="2200" kern="1200"/>
            <a:t>Read text to students (communicates the information, but doesn’t increase student reading ability)</a:t>
          </a:r>
        </a:p>
      </dsp:txBody>
      <dsp:txXfrm>
        <a:off x="1184848" y="1284327"/>
        <a:ext cx="7044751" cy="1025842"/>
      </dsp:txXfrm>
    </dsp:sp>
    <dsp:sp modelId="{143BCE27-19F5-4F03-986C-BE4B20B7CB97}">
      <dsp:nvSpPr>
        <dsp:cNvPr id="0" name=""/>
        <dsp:cNvSpPr/>
      </dsp:nvSpPr>
      <dsp:spPr>
        <a:xfrm>
          <a:off x="0" y="2566630"/>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FAB1CE-DD37-4B8E-B663-A45393E56F80}">
      <dsp:nvSpPr>
        <dsp:cNvPr id="0" name=""/>
        <dsp:cNvSpPr/>
      </dsp:nvSpPr>
      <dsp:spPr>
        <a:xfrm>
          <a:off x="310317" y="2797444"/>
          <a:ext cx="564213" cy="5642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FCB959-6684-4967-94E7-84E0A28C38E2}">
      <dsp:nvSpPr>
        <dsp:cNvPr id="0" name=""/>
        <dsp:cNvSpPr/>
      </dsp:nvSpPr>
      <dsp:spPr>
        <a:xfrm>
          <a:off x="1184848" y="2566630"/>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977900">
            <a:lnSpc>
              <a:spcPct val="90000"/>
            </a:lnSpc>
            <a:spcBef>
              <a:spcPct val="0"/>
            </a:spcBef>
            <a:spcAft>
              <a:spcPct val="35000"/>
            </a:spcAft>
            <a:buNone/>
          </a:pPr>
          <a:r>
            <a:rPr lang="en-US" sz="2200" kern="1200"/>
            <a:t>Tell students what texts say (same as reading to kids in its impact)</a:t>
          </a:r>
        </a:p>
      </dsp:txBody>
      <dsp:txXfrm>
        <a:off x="1184848" y="2566630"/>
        <a:ext cx="7044751" cy="1025842"/>
      </dsp:txXfrm>
    </dsp:sp>
    <dsp:sp modelId="{D35A6418-C592-4C71-8C61-50B0FC7C4DF9}">
      <dsp:nvSpPr>
        <dsp:cNvPr id="0" name=""/>
        <dsp:cNvSpPr/>
      </dsp:nvSpPr>
      <dsp:spPr>
        <a:xfrm>
          <a:off x="0" y="3848933"/>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BB6ED-4302-4025-9301-100E11DAAE85}">
      <dsp:nvSpPr>
        <dsp:cNvPr id="0" name=""/>
        <dsp:cNvSpPr/>
      </dsp:nvSpPr>
      <dsp:spPr>
        <a:xfrm>
          <a:off x="310317" y="4079748"/>
          <a:ext cx="564213" cy="5642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603C24-ED7A-4FCF-9B84-B6B242EECC0D}">
      <dsp:nvSpPr>
        <dsp:cNvPr id="0" name=""/>
        <dsp:cNvSpPr/>
      </dsp:nvSpPr>
      <dsp:spPr>
        <a:xfrm>
          <a:off x="1184848" y="3848933"/>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977900">
            <a:lnSpc>
              <a:spcPct val="90000"/>
            </a:lnSpc>
            <a:spcBef>
              <a:spcPct val="0"/>
            </a:spcBef>
            <a:spcAft>
              <a:spcPct val="35000"/>
            </a:spcAft>
            <a:buNone/>
          </a:pPr>
          <a:r>
            <a:rPr lang="en-US" sz="2200" kern="1200"/>
            <a:t>Ignore the problem (more drawbacks than the previous approaches)</a:t>
          </a:r>
        </a:p>
      </dsp:txBody>
      <dsp:txXfrm>
        <a:off x="1184848" y="3848933"/>
        <a:ext cx="7044751" cy="10258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B6870-7FD6-C146-A59A-4ED090116917}">
      <dsp:nvSpPr>
        <dsp:cNvPr id="0" name=""/>
        <dsp:cNvSpPr/>
      </dsp:nvSpPr>
      <dsp:spPr>
        <a:xfrm>
          <a:off x="0" y="0"/>
          <a:ext cx="3230880" cy="1038026"/>
        </a:xfrm>
        <a:prstGeom prst="roundRect">
          <a:avLst>
            <a:gd name="adj" fmla="val 1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Killgallon (1942): only looked at relationship of oral reading fluency and reading comprehension—not learning</a:t>
          </a:r>
        </a:p>
      </dsp:txBody>
      <dsp:txXfrm>
        <a:off x="30403" y="30403"/>
        <a:ext cx="2023054" cy="977220"/>
      </dsp:txXfrm>
    </dsp:sp>
    <dsp:sp modelId="{B9A6BE68-E0EA-6E4F-B91D-6D47EAF07A75}">
      <dsp:nvSpPr>
        <dsp:cNvPr id="0" name=""/>
        <dsp:cNvSpPr/>
      </dsp:nvSpPr>
      <dsp:spPr>
        <a:xfrm>
          <a:off x="270586" y="1226759"/>
          <a:ext cx="3230880" cy="1038026"/>
        </a:xfrm>
        <a:prstGeom prst="roundRect">
          <a:avLst>
            <a:gd name="adj" fmla="val 1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Powell (1968): same methodology as Killgallon, but more grade levels and different results</a:t>
          </a:r>
          <a:endParaRPr lang="en-US" sz="1100" kern="1200" dirty="0"/>
        </a:p>
      </dsp:txBody>
      <dsp:txXfrm>
        <a:off x="300989" y="1257162"/>
        <a:ext cx="2224770" cy="977220"/>
      </dsp:txXfrm>
    </dsp:sp>
    <dsp:sp modelId="{7E83478C-A14E-5243-A9BB-1ACE038A7031}">
      <dsp:nvSpPr>
        <dsp:cNvPr id="0" name=""/>
        <dsp:cNvSpPr/>
      </dsp:nvSpPr>
      <dsp:spPr>
        <a:xfrm>
          <a:off x="537133" y="2453518"/>
          <a:ext cx="3230880" cy="1038026"/>
        </a:xfrm>
        <a:prstGeom prst="roundRect">
          <a:avLst>
            <a:gd name="adj" fmla="val 1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Dunkeld (1981): students taught at frustration level made greatest learning gains</a:t>
          </a:r>
        </a:p>
      </dsp:txBody>
      <dsp:txXfrm>
        <a:off x="567536" y="2483921"/>
        <a:ext cx="2228808" cy="977220"/>
      </dsp:txXfrm>
    </dsp:sp>
    <dsp:sp modelId="{FEAD94EE-7A6F-CB47-A80F-0125DF5A6DC8}">
      <dsp:nvSpPr>
        <dsp:cNvPr id="0" name=""/>
        <dsp:cNvSpPr/>
      </dsp:nvSpPr>
      <dsp:spPr>
        <a:xfrm>
          <a:off x="807720" y="3680277"/>
          <a:ext cx="3230880" cy="1038026"/>
        </a:xfrm>
        <a:prstGeom prst="roundRect">
          <a:avLst>
            <a:gd name="adj" fmla="val 1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Jorgensen, et al.  (1977): no relation between placement and achievement </a:t>
          </a:r>
          <a:r>
            <a:rPr lang="en-US" sz="1100" kern="1200" dirty="0" err="1"/>
            <a:t>gainsKuhn</a:t>
          </a:r>
          <a:r>
            <a:rPr lang="en-US" sz="1100" kern="1200" dirty="0"/>
            <a:t> et al (2006): frustration level placement led to greater                       learning gains</a:t>
          </a:r>
        </a:p>
      </dsp:txBody>
      <dsp:txXfrm>
        <a:off x="838123" y="3710680"/>
        <a:ext cx="2224770" cy="977220"/>
      </dsp:txXfrm>
    </dsp:sp>
    <dsp:sp modelId="{35F7D493-8E41-4C47-B415-D4065DC40FB9}">
      <dsp:nvSpPr>
        <dsp:cNvPr id="0" name=""/>
        <dsp:cNvSpPr/>
      </dsp:nvSpPr>
      <dsp:spPr>
        <a:xfrm>
          <a:off x="2556162" y="795034"/>
          <a:ext cx="674717" cy="674717"/>
        </a:xfrm>
        <a:prstGeom prst="downArrow">
          <a:avLst>
            <a:gd name="adj1" fmla="val 55000"/>
            <a:gd name="adj2" fmla="val 45000"/>
          </a:avLst>
        </a:prstGeom>
        <a:solidFill>
          <a:schemeClr val="accent3">
            <a:alpha val="90000"/>
            <a:tint val="40000"/>
            <a:hueOff val="0"/>
            <a:satOff val="0"/>
            <a:lumOff val="0"/>
            <a:alphaOff val="0"/>
          </a:schemeClr>
        </a:solidFill>
        <a:ln w="2642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2707973" y="795034"/>
        <a:ext cx="371095" cy="507725"/>
      </dsp:txXfrm>
    </dsp:sp>
    <dsp:sp modelId="{A60E7B13-1677-F240-8EFE-5CE32AA656E4}">
      <dsp:nvSpPr>
        <dsp:cNvPr id="0" name=""/>
        <dsp:cNvSpPr/>
      </dsp:nvSpPr>
      <dsp:spPr>
        <a:xfrm>
          <a:off x="2826748" y="2021793"/>
          <a:ext cx="674717" cy="674717"/>
        </a:xfrm>
        <a:prstGeom prst="downArrow">
          <a:avLst>
            <a:gd name="adj1" fmla="val 55000"/>
            <a:gd name="adj2" fmla="val 45000"/>
          </a:avLst>
        </a:prstGeom>
        <a:solidFill>
          <a:schemeClr val="accent3">
            <a:alpha val="90000"/>
            <a:tint val="40000"/>
            <a:hueOff val="0"/>
            <a:satOff val="0"/>
            <a:lumOff val="0"/>
            <a:alphaOff val="0"/>
          </a:schemeClr>
        </a:solidFill>
        <a:ln w="2642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2978559" y="2021793"/>
        <a:ext cx="371095" cy="507725"/>
      </dsp:txXfrm>
    </dsp:sp>
    <dsp:sp modelId="{F70FBE3B-BB90-234D-AF7B-8FA279F384AE}">
      <dsp:nvSpPr>
        <dsp:cNvPr id="0" name=""/>
        <dsp:cNvSpPr/>
      </dsp:nvSpPr>
      <dsp:spPr>
        <a:xfrm>
          <a:off x="3093296" y="3248552"/>
          <a:ext cx="674717" cy="674717"/>
        </a:xfrm>
        <a:prstGeom prst="downArrow">
          <a:avLst>
            <a:gd name="adj1" fmla="val 55000"/>
            <a:gd name="adj2" fmla="val 45000"/>
          </a:avLst>
        </a:prstGeom>
        <a:solidFill>
          <a:schemeClr val="accent3">
            <a:alpha val="90000"/>
            <a:tint val="40000"/>
            <a:hueOff val="0"/>
            <a:satOff val="0"/>
            <a:lumOff val="0"/>
            <a:alphaOff val="0"/>
          </a:schemeClr>
        </a:solidFill>
        <a:ln w="2642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245107" y="3248552"/>
        <a:ext cx="371095" cy="5077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B6870-7FD6-C146-A59A-4ED090116917}">
      <dsp:nvSpPr>
        <dsp:cNvPr id="0" name=""/>
        <dsp:cNvSpPr/>
      </dsp:nvSpPr>
      <dsp:spPr>
        <a:xfrm>
          <a:off x="0" y="0"/>
          <a:ext cx="3230880" cy="1038026"/>
        </a:xfrm>
        <a:prstGeom prst="roundRect">
          <a:avLst>
            <a:gd name="adj" fmla="val 1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Morgan, et al. (2000): frustration level placements led to greater learning gains</a:t>
          </a:r>
        </a:p>
      </dsp:txBody>
      <dsp:txXfrm>
        <a:off x="30403" y="30403"/>
        <a:ext cx="2023054" cy="977220"/>
      </dsp:txXfrm>
    </dsp:sp>
    <dsp:sp modelId="{B9A6BE68-E0EA-6E4F-B91D-6D47EAF07A75}">
      <dsp:nvSpPr>
        <dsp:cNvPr id="0" name=""/>
        <dsp:cNvSpPr/>
      </dsp:nvSpPr>
      <dsp:spPr>
        <a:xfrm>
          <a:off x="270586" y="1226759"/>
          <a:ext cx="3230880" cy="1038026"/>
        </a:xfrm>
        <a:prstGeom prst="roundRect">
          <a:avLst>
            <a:gd name="adj" fmla="val 1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Brown et al. (2017): replicates this result with third grade</a:t>
          </a:r>
        </a:p>
      </dsp:txBody>
      <dsp:txXfrm>
        <a:off x="300989" y="1257162"/>
        <a:ext cx="2224770" cy="977220"/>
      </dsp:txXfrm>
    </dsp:sp>
    <dsp:sp modelId="{7E83478C-A14E-5243-A9BB-1ACE038A7031}">
      <dsp:nvSpPr>
        <dsp:cNvPr id="0" name=""/>
        <dsp:cNvSpPr/>
      </dsp:nvSpPr>
      <dsp:spPr>
        <a:xfrm>
          <a:off x="537133" y="2453518"/>
          <a:ext cx="3230880" cy="1038026"/>
        </a:xfrm>
        <a:prstGeom prst="roundRect">
          <a:avLst>
            <a:gd name="adj" fmla="val 1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O’Connor et al (2002, 2010): only benefit was for students reading at grade 1 level, but this benefit went away if scaffolding was equated</a:t>
          </a:r>
          <a:endParaRPr lang="en-US" sz="1300" kern="1200" dirty="0"/>
        </a:p>
      </dsp:txBody>
      <dsp:txXfrm>
        <a:off x="567536" y="2483921"/>
        <a:ext cx="2228808" cy="977220"/>
      </dsp:txXfrm>
    </dsp:sp>
    <dsp:sp modelId="{FEAD94EE-7A6F-CB47-A80F-0125DF5A6DC8}">
      <dsp:nvSpPr>
        <dsp:cNvPr id="0" name=""/>
        <dsp:cNvSpPr/>
      </dsp:nvSpPr>
      <dsp:spPr>
        <a:xfrm>
          <a:off x="807720" y="3680277"/>
          <a:ext cx="3230880" cy="1038026"/>
        </a:xfrm>
        <a:prstGeom prst="roundRect">
          <a:avLst>
            <a:gd name="adj" fmla="val 1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Kuhn et al (2006): frustration level placement led to greater                       learning gains</a:t>
          </a:r>
          <a:endParaRPr lang="en-US" sz="1300" kern="1200" dirty="0"/>
        </a:p>
      </dsp:txBody>
      <dsp:txXfrm>
        <a:off x="838123" y="3710680"/>
        <a:ext cx="2224770" cy="977220"/>
      </dsp:txXfrm>
    </dsp:sp>
    <dsp:sp modelId="{35F7D493-8E41-4C47-B415-D4065DC40FB9}">
      <dsp:nvSpPr>
        <dsp:cNvPr id="0" name=""/>
        <dsp:cNvSpPr/>
      </dsp:nvSpPr>
      <dsp:spPr>
        <a:xfrm>
          <a:off x="2556162" y="795034"/>
          <a:ext cx="674717" cy="674717"/>
        </a:xfrm>
        <a:prstGeom prst="downArrow">
          <a:avLst>
            <a:gd name="adj1" fmla="val 55000"/>
            <a:gd name="adj2" fmla="val 45000"/>
          </a:avLst>
        </a:prstGeom>
        <a:solidFill>
          <a:schemeClr val="accent3">
            <a:alpha val="90000"/>
            <a:tint val="40000"/>
            <a:hueOff val="0"/>
            <a:satOff val="0"/>
            <a:lumOff val="0"/>
            <a:alphaOff val="0"/>
          </a:schemeClr>
        </a:solidFill>
        <a:ln w="2642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2707973" y="795034"/>
        <a:ext cx="371095" cy="507725"/>
      </dsp:txXfrm>
    </dsp:sp>
    <dsp:sp modelId="{A60E7B13-1677-F240-8EFE-5CE32AA656E4}">
      <dsp:nvSpPr>
        <dsp:cNvPr id="0" name=""/>
        <dsp:cNvSpPr/>
      </dsp:nvSpPr>
      <dsp:spPr>
        <a:xfrm>
          <a:off x="2826748" y="2021793"/>
          <a:ext cx="674717" cy="674717"/>
        </a:xfrm>
        <a:prstGeom prst="downArrow">
          <a:avLst>
            <a:gd name="adj1" fmla="val 55000"/>
            <a:gd name="adj2" fmla="val 45000"/>
          </a:avLst>
        </a:prstGeom>
        <a:solidFill>
          <a:schemeClr val="accent3">
            <a:alpha val="90000"/>
            <a:tint val="40000"/>
            <a:hueOff val="0"/>
            <a:satOff val="0"/>
            <a:lumOff val="0"/>
            <a:alphaOff val="0"/>
          </a:schemeClr>
        </a:solidFill>
        <a:ln w="2642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2978559" y="2021793"/>
        <a:ext cx="371095" cy="507725"/>
      </dsp:txXfrm>
    </dsp:sp>
    <dsp:sp modelId="{F70FBE3B-BB90-234D-AF7B-8FA279F384AE}">
      <dsp:nvSpPr>
        <dsp:cNvPr id="0" name=""/>
        <dsp:cNvSpPr/>
      </dsp:nvSpPr>
      <dsp:spPr>
        <a:xfrm>
          <a:off x="3093296" y="3248552"/>
          <a:ext cx="674717" cy="674717"/>
        </a:xfrm>
        <a:prstGeom prst="downArrow">
          <a:avLst>
            <a:gd name="adj1" fmla="val 55000"/>
            <a:gd name="adj2" fmla="val 45000"/>
          </a:avLst>
        </a:prstGeom>
        <a:solidFill>
          <a:schemeClr val="accent3">
            <a:alpha val="90000"/>
            <a:tint val="40000"/>
            <a:hueOff val="0"/>
            <a:satOff val="0"/>
            <a:lumOff val="0"/>
            <a:alphaOff val="0"/>
          </a:schemeClr>
        </a:solidFill>
        <a:ln w="2642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245107" y="3248552"/>
        <a:ext cx="371095" cy="5077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68991-03E6-FB41-A1F4-B9FCA0278141}">
      <dsp:nvSpPr>
        <dsp:cNvPr id="0" name=""/>
        <dsp:cNvSpPr/>
      </dsp:nvSpPr>
      <dsp:spPr>
        <a:xfrm>
          <a:off x="0" y="0"/>
          <a:ext cx="2720340" cy="1645920"/>
        </a:xfrm>
        <a:prstGeom prst="roundRect">
          <a:avLst>
            <a:gd name="adj" fmla="val 1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Homan, et al., (2010): teaching 6</a:t>
          </a:r>
          <a:r>
            <a:rPr lang="en-US" sz="1000" kern="1200" baseline="30000" dirty="0"/>
            <a:t>th</a:t>
          </a:r>
          <a:r>
            <a:rPr lang="en-US" sz="1000" kern="1200" dirty="0"/>
            <a:t> graders with instructional level text gave no advantage over teaching with text one year above instructional level </a:t>
          </a:r>
        </a:p>
      </dsp:txBody>
      <dsp:txXfrm>
        <a:off x="32674" y="32674"/>
        <a:ext cx="1050220" cy="1580572"/>
      </dsp:txXfrm>
    </dsp:sp>
    <dsp:sp modelId="{8F6FBD54-12B8-FC41-9F43-BB588653CE6F}">
      <dsp:nvSpPr>
        <dsp:cNvPr id="0" name=""/>
        <dsp:cNvSpPr/>
      </dsp:nvSpPr>
      <dsp:spPr>
        <a:xfrm>
          <a:off x="480059" y="2011680"/>
          <a:ext cx="2720340" cy="1645920"/>
        </a:xfrm>
        <a:prstGeom prst="roundRect">
          <a:avLst>
            <a:gd name="adj" fmla="val 1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err="1"/>
            <a:t>Lupo</a:t>
          </a:r>
          <a:r>
            <a:rPr lang="en-US" sz="1000" kern="1200" dirty="0"/>
            <a:t> et al., (2019): no learning benefit for 9</a:t>
          </a:r>
          <a:r>
            <a:rPr lang="en-US" sz="1000" kern="1200" baseline="30000" dirty="0"/>
            <a:t>th</a:t>
          </a:r>
          <a:r>
            <a:rPr lang="en-US" sz="1000" kern="1200" dirty="0"/>
            <a:t>                  graders from working with easier texts</a:t>
          </a:r>
        </a:p>
      </dsp:txBody>
      <dsp:txXfrm>
        <a:off x="514340" y="2045961"/>
        <a:ext cx="1101870" cy="1577358"/>
      </dsp:txXfrm>
    </dsp:sp>
    <dsp:sp modelId="{CE1E8C39-5395-8843-B2FB-846C683D5B48}">
      <dsp:nvSpPr>
        <dsp:cNvPr id="0" name=""/>
        <dsp:cNvSpPr/>
      </dsp:nvSpPr>
      <dsp:spPr>
        <a:xfrm>
          <a:off x="1650492" y="1293875"/>
          <a:ext cx="1069848" cy="1069848"/>
        </a:xfrm>
        <a:prstGeom prst="downArrow">
          <a:avLst>
            <a:gd name="adj1" fmla="val 55000"/>
            <a:gd name="adj2" fmla="val 45000"/>
          </a:avLst>
        </a:prstGeom>
        <a:solidFill>
          <a:schemeClr val="accent3">
            <a:alpha val="90000"/>
            <a:tint val="40000"/>
            <a:hueOff val="0"/>
            <a:satOff val="0"/>
            <a:lumOff val="0"/>
            <a:alphaOff val="0"/>
          </a:schemeClr>
        </a:solidFill>
        <a:ln w="2642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891208" y="1293875"/>
        <a:ext cx="588416" cy="8050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A9E3B-12AE-5949-812F-6BF07DF007A4}">
      <dsp:nvSpPr>
        <dsp:cNvPr id="0" name=""/>
        <dsp:cNvSpPr/>
      </dsp:nvSpPr>
      <dsp:spPr>
        <a:xfrm>
          <a:off x="1116" y="884664"/>
          <a:ext cx="2380319" cy="1428191"/>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Having students reading challenging text with accountability increases opportunity to learn</a:t>
          </a:r>
        </a:p>
      </dsp:txBody>
      <dsp:txXfrm>
        <a:off x="42946" y="926494"/>
        <a:ext cx="2296659" cy="1344531"/>
      </dsp:txXfrm>
    </dsp:sp>
    <dsp:sp modelId="{B5B1C0AC-D9F2-8446-943A-312015E507D3}">
      <dsp:nvSpPr>
        <dsp:cNvPr id="0" name=""/>
        <dsp:cNvSpPr/>
      </dsp:nvSpPr>
      <dsp:spPr>
        <a:xfrm>
          <a:off x="2590904" y="1303600"/>
          <a:ext cx="504627" cy="590319"/>
        </a:xfrm>
        <a:prstGeom prst="rightArrow">
          <a:avLst>
            <a:gd name="adj1" fmla="val 60000"/>
            <a:gd name="adj2" fmla="val 50000"/>
          </a:avLst>
        </a:prstGeom>
        <a:gradFill rotWithShape="0">
          <a:gsLst>
            <a:gs pos="0">
              <a:schemeClr val="accent2">
                <a:tint val="60000"/>
                <a:hueOff val="0"/>
                <a:satOff val="0"/>
                <a:lumOff val="0"/>
                <a:alphaOff val="0"/>
                <a:shade val="70000"/>
                <a:satMod val="150000"/>
              </a:schemeClr>
            </a:gs>
            <a:gs pos="34000">
              <a:schemeClr val="accent2">
                <a:tint val="60000"/>
                <a:hueOff val="0"/>
                <a:satOff val="0"/>
                <a:lumOff val="0"/>
                <a:alphaOff val="0"/>
                <a:shade val="70000"/>
                <a:satMod val="140000"/>
              </a:schemeClr>
            </a:gs>
            <a:gs pos="70000">
              <a:schemeClr val="accent2">
                <a:tint val="60000"/>
                <a:hueOff val="0"/>
                <a:satOff val="0"/>
                <a:lumOff val="0"/>
                <a:alphaOff val="0"/>
                <a:tint val="100000"/>
                <a:shade val="90000"/>
                <a:satMod val="140000"/>
              </a:schemeClr>
            </a:gs>
            <a:gs pos="100000">
              <a:schemeClr val="accent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590904" y="1421664"/>
        <a:ext cx="353239" cy="354191"/>
      </dsp:txXfrm>
    </dsp:sp>
    <dsp:sp modelId="{B3411417-5E0A-F345-BFBC-D0351AEF9ED4}">
      <dsp:nvSpPr>
        <dsp:cNvPr id="0" name=""/>
        <dsp:cNvSpPr/>
      </dsp:nvSpPr>
      <dsp:spPr>
        <a:xfrm>
          <a:off x="3333563" y="884664"/>
          <a:ext cx="2380319" cy="1428191"/>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But students--if they are to be successful with this--require scaffolding, guidance, and teaching</a:t>
          </a:r>
        </a:p>
      </dsp:txBody>
      <dsp:txXfrm>
        <a:off x="3375393" y="926494"/>
        <a:ext cx="2296659" cy="1344531"/>
      </dsp:txXfrm>
    </dsp:sp>
    <dsp:sp modelId="{3CF4F243-F7E3-CD4F-B4B4-147755081968}">
      <dsp:nvSpPr>
        <dsp:cNvPr id="0" name=""/>
        <dsp:cNvSpPr/>
      </dsp:nvSpPr>
      <dsp:spPr>
        <a:xfrm rot="5400000">
          <a:off x="4271409" y="2479478"/>
          <a:ext cx="504627" cy="590319"/>
        </a:xfrm>
        <a:prstGeom prst="rightArrow">
          <a:avLst>
            <a:gd name="adj1" fmla="val 60000"/>
            <a:gd name="adj2" fmla="val 50000"/>
          </a:avLst>
        </a:prstGeom>
        <a:gradFill rotWithShape="0">
          <a:gsLst>
            <a:gs pos="0">
              <a:schemeClr val="accent2">
                <a:tint val="60000"/>
                <a:hueOff val="0"/>
                <a:satOff val="0"/>
                <a:lumOff val="0"/>
                <a:alphaOff val="0"/>
                <a:shade val="70000"/>
                <a:satMod val="150000"/>
              </a:schemeClr>
            </a:gs>
            <a:gs pos="34000">
              <a:schemeClr val="accent2">
                <a:tint val="60000"/>
                <a:hueOff val="0"/>
                <a:satOff val="0"/>
                <a:lumOff val="0"/>
                <a:alphaOff val="0"/>
                <a:shade val="70000"/>
                <a:satMod val="140000"/>
              </a:schemeClr>
            </a:gs>
            <a:gs pos="70000">
              <a:schemeClr val="accent2">
                <a:tint val="60000"/>
                <a:hueOff val="0"/>
                <a:satOff val="0"/>
                <a:lumOff val="0"/>
                <a:alphaOff val="0"/>
                <a:tint val="100000"/>
                <a:shade val="90000"/>
                <a:satMod val="140000"/>
              </a:schemeClr>
            </a:gs>
            <a:gs pos="100000">
              <a:schemeClr val="accent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346627" y="2522324"/>
        <a:ext cx="354191" cy="353239"/>
      </dsp:txXfrm>
    </dsp:sp>
    <dsp:sp modelId="{A53B1DEA-D6B5-FC4A-9E3F-512C320171B5}">
      <dsp:nvSpPr>
        <dsp:cNvPr id="0" name=""/>
        <dsp:cNvSpPr/>
      </dsp:nvSpPr>
      <dsp:spPr>
        <a:xfrm>
          <a:off x="3333563" y="3264983"/>
          <a:ext cx="2380319" cy="1428191"/>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 basic idea of instructional level teaching is to minimize teaching </a:t>
          </a:r>
        </a:p>
      </dsp:txBody>
      <dsp:txXfrm>
        <a:off x="3375393" y="3306813"/>
        <a:ext cx="2296659" cy="1344531"/>
      </dsp:txXfrm>
    </dsp:sp>
    <dsp:sp modelId="{6E353DDA-8FBD-F54B-9330-42EA07D40DAF}">
      <dsp:nvSpPr>
        <dsp:cNvPr id="0" name=""/>
        <dsp:cNvSpPr/>
      </dsp:nvSpPr>
      <dsp:spPr>
        <a:xfrm rot="10800000">
          <a:off x="2619468" y="3683920"/>
          <a:ext cx="504627" cy="590319"/>
        </a:xfrm>
        <a:prstGeom prst="rightArrow">
          <a:avLst>
            <a:gd name="adj1" fmla="val 60000"/>
            <a:gd name="adj2" fmla="val 50000"/>
          </a:avLst>
        </a:prstGeom>
        <a:gradFill rotWithShape="0">
          <a:gsLst>
            <a:gs pos="0">
              <a:schemeClr val="accent2">
                <a:tint val="60000"/>
                <a:hueOff val="0"/>
                <a:satOff val="0"/>
                <a:lumOff val="0"/>
                <a:alphaOff val="0"/>
                <a:shade val="70000"/>
                <a:satMod val="150000"/>
              </a:schemeClr>
            </a:gs>
            <a:gs pos="34000">
              <a:schemeClr val="accent2">
                <a:tint val="60000"/>
                <a:hueOff val="0"/>
                <a:satOff val="0"/>
                <a:lumOff val="0"/>
                <a:alphaOff val="0"/>
                <a:shade val="70000"/>
                <a:satMod val="140000"/>
              </a:schemeClr>
            </a:gs>
            <a:gs pos="70000">
              <a:schemeClr val="accent2">
                <a:tint val="60000"/>
                <a:hueOff val="0"/>
                <a:satOff val="0"/>
                <a:lumOff val="0"/>
                <a:alphaOff val="0"/>
                <a:tint val="100000"/>
                <a:shade val="90000"/>
                <a:satMod val="140000"/>
              </a:schemeClr>
            </a:gs>
            <a:gs pos="100000">
              <a:schemeClr val="accent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770856" y="3801984"/>
        <a:ext cx="353239" cy="354191"/>
      </dsp:txXfrm>
    </dsp:sp>
    <dsp:sp modelId="{1AAD0F65-0501-2246-BE7D-633B7D2300CA}">
      <dsp:nvSpPr>
        <dsp:cNvPr id="0" name=""/>
        <dsp:cNvSpPr/>
      </dsp:nvSpPr>
      <dsp:spPr>
        <a:xfrm>
          <a:off x="1116" y="3264983"/>
          <a:ext cx="2380319" cy="1428191"/>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 basic idea of teaching with complex text is to maximize achievement</a:t>
          </a:r>
        </a:p>
      </dsp:txBody>
      <dsp:txXfrm>
        <a:off x="42946" y="3306813"/>
        <a:ext cx="2296659" cy="134453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AB85C-D165-47D7-AAC7-F85BD25FBC7A}" type="datetimeFigureOut">
              <a:rPr lang="en-US" smtClean="0"/>
              <a:t>5/15/20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800C1-72A4-4F8A-8C40-450B19EE46D6}" type="slidenum">
              <a:rPr lang="en-US" smtClean="0"/>
              <a:t>‹#›</a:t>
            </a:fld>
            <a:endParaRPr lang="en-US"/>
          </a:p>
        </p:txBody>
      </p:sp>
    </p:spTree>
    <p:extLst>
      <p:ext uri="{BB962C8B-B14F-4D97-AF65-F5344CB8AC3E}">
        <p14:creationId xmlns:p14="http://schemas.microsoft.com/office/powerpoint/2010/main" val="147563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5</a:t>
            </a:fld>
            <a:endParaRPr lang="zh-CN" altLang="en-US"/>
          </a:p>
        </p:txBody>
      </p:sp>
    </p:spTree>
    <p:extLst>
      <p:ext uri="{BB962C8B-B14F-4D97-AF65-F5344CB8AC3E}">
        <p14:creationId xmlns:p14="http://schemas.microsoft.com/office/powerpoint/2010/main" val="3719127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31</a:t>
            </a:fld>
            <a:endParaRPr lang="en-US"/>
          </a:p>
        </p:txBody>
      </p:sp>
    </p:spTree>
    <p:extLst>
      <p:ext uri="{BB962C8B-B14F-4D97-AF65-F5344CB8AC3E}">
        <p14:creationId xmlns:p14="http://schemas.microsoft.com/office/powerpoint/2010/main" val="80693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32</a:t>
            </a:fld>
            <a:endParaRPr lang="en-US"/>
          </a:p>
        </p:txBody>
      </p:sp>
    </p:spTree>
    <p:extLst>
      <p:ext uri="{BB962C8B-B14F-4D97-AF65-F5344CB8AC3E}">
        <p14:creationId xmlns:p14="http://schemas.microsoft.com/office/powerpoint/2010/main" val="139202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800C1-72A4-4F8A-8C40-450B19EE46D6}" type="slidenum">
              <a:rPr lang="en-US" smtClean="0"/>
              <a:t>33</a:t>
            </a:fld>
            <a:endParaRPr lang="en-US"/>
          </a:p>
        </p:txBody>
      </p:sp>
    </p:spTree>
    <p:extLst>
      <p:ext uri="{BB962C8B-B14F-4D97-AF65-F5344CB8AC3E}">
        <p14:creationId xmlns:p14="http://schemas.microsoft.com/office/powerpoint/2010/main" val="31124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6</a:t>
            </a:fld>
            <a:endParaRPr lang="zh-CN" altLang="en-US"/>
          </a:p>
        </p:txBody>
      </p:sp>
    </p:spTree>
    <p:extLst>
      <p:ext uri="{BB962C8B-B14F-4D97-AF65-F5344CB8AC3E}">
        <p14:creationId xmlns:p14="http://schemas.microsoft.com/office/powerpoint/2010/main" val="262045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8</a:t>
            </a:fld>
            <a:endParaRPr lang="zh-CN" altLang="en-US"/>
          </a:p>
        </p:txBody>
      </p:sp>
    </p:spTree>
    <p:extLst>
      <p:ext uri="{BB962C8B-B14F-4D97-AF65-F5344CB8AC3E}">
        <p14:creationId xmlns:p14="http://schemas.microsoft.com/office/powerpoint/2010/main" val="163389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9</a:t>
            </a:fld>
            <a:endParaRPr lang="zh-CN" altLang="en-US"/>
          </a:p>
        </p:txBody>
      </p:sp>
    </p:spTree>
    <p:extLst>
      <p:ext uri="{BB962C8B-B14F-4D97-AF65-F5344CB8AC3E}">
        <p14:creationId xmlns:p14="http://schemas.microsoft.com/office/powerpoint/2010/main" val="90984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10</a:t>
            </a:fld>
            <a:endParaRPr lang="zh-CN" altLang="en-US"/>
          </a:p>
        </p:txBody>
      </p:sp>
    </p:spTree>
    <p:extLst>
      <p:ext uri="{BB962C8B-B14F-4D97-AF65-F5344CB8AC3E}">
        <p14:creationId xmlns:p14="http://schemas.microsoft.com/office/powerpoint/2010/main" val="142585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11</a:t>
            </a:fld>
            <a:endParaRPr lang="zh-CN" altLang="en-US"/>
          </a:p>
        </p:txBody>
      </p:sp>
    </p:spTree>
    <p:extLst>
      <p:ext uri="{BB962C8B-B14F-4D97-AF65-F5344CB8AC3E}">
        <p14:creationId xmlns:p14="http://schemas.microsoft.com/office/powerpoint/2010/main" val="3654909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12</a:t>
            </a:fld>
            <a:endParaRPr lang="zh-CN" altLang="en-US"/>
          </a:p>
        </p:txBody>
      </p:sp>
    </p:spTree>
    <p:extLst>
      <p:ext uri="{BB962C8B-B14F-4D97-AF65-F5344CB8AC3E}">
        <p14:creationId xmlns:p14="http://schemas.microsoft.com/office/powerpoint/2010/main" val="335790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13</a:t>
            </a:fld>
            <a:endParaRPr lang="zh-CN" altLang="en-US"/>
          </a:p>
        </p:txBody>
      </p:sp>
    </p:spTree>
    <p:extLst>
      <p:ext uri="{BB962C8B-B14F-4D97-AF65-F5344CB8AC3E}">
        <p14:creationId xmlns:p14="http://schemas.microsoft.com/office/powerpoint/2010/main" val="2382128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14</a:t>
            </a:fld>
            <a:endParaRPr lang="zh-CN" altLang="en-US"/>
          </a:p>
        </p:txBody>
      </p:sp>
    </p:spTree>
    <p:extLst>
      <p:ext uri="{BB962C8B-B14F-4D97-AF65-F5344CB8AC3E}">
        <p14:creationId xmlns:p14="http://schemas.microsoft.com/office/powerpoint/2010/main" val="224819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73CBCF"/>
        </a:solidFill>
        <a:effectLst/>
      </p:bgPr>
    </p:bg>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bs_05.png"/>
          <p:cNvPicPr>
            <a:picLocks noChangeAspect="1"/>
          </p:cNvPicPr>
          <p:nvPr userDrawn="1"/>
        </p:nvPicPr>
        <p:blipFill>
          <a:blip r:embed="rId2"/>
          <a:stretch>
            <a:fillRect/>
          </a:stretch>
        </p:blipFill>
        <p:spPr>
          <a:xfrm>
            <a:off x="5979697" y="1928802"/>
            <a:ext cx="3164335" cy="4735629"/>
          </a:xfrm>
          <a:prstGeom prst="rect">
            <a:avLst/>
          </a:prstGeom>
        </p:spPr>
      </p:pic>
      <p:pic>
        <p:nvPicPr>
          <p:cNvPr id="13" name="图片 12" descr="sb_06.png"/>
          <p:cNvPicPr>
            <a:picLocks noChangeAspect="1"/>
          </p:cNvPicPr>
          <p:nvPr userDrawn="1"/>
        </p:nvPicPr>
        <p:blipFill>
          <a:blip r:embed="rId3"/>
          <a:stretch>
            <a:fillRect/>
          </a:stretch>
        </p:blipFill>
        <p:spPr>
          <a:xfrm>
            <a:off x="5357818" y="5143512"/>
            <a:ext cx="1013080" cy="1329992"/>
          </a:xfrm>
          <a:prstGeom prst="rect">
            <a:avLst/>
          </a:prstGeom>
        </p:spPr>
      </p:pic>
      <p:sp>
        <p:nvSpPr>
          <p:cNvPr id="15" name="文本占位符 14"/>
          <p:cNvSpPr>
            <a:spLocks noGrp="1"/>
          </p:cNvSpPr>
          <p:nvPr>
            <p:ph type="body" sz="quarter" idx="10"/>
          </p:nvPr>
        </p:nvSpPr>
        <p:spPr>
          <a:xfrm>
            <a:off x="1071538" y="428604"/>
            <a:ext cx="4643437" cy="1785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0" name="矩形 19"/>
          <p:cNvSpPr/>
          <p:nvPr userDrawn="1"/>
        </p:nvSpPr>
        <p:spPr>
          <a:xfrm>
            <a:off x="0" y="0"/>
            <a:ext cx="9144000" cy="5929330"/>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DF512866-3CB9-4A0D-A54D-82A1C76D83BE}.png"/>
          <p:cNvPicPr>
            <a:picLocks noChangeAspect="1"/>
          </p:cNvPicPr>
          <p:nvPr userDrawn="1"/>
        </p:nvPicPr>
        <p:blipFill>
          <a:blip r:embed="rId2"/>
          <a:stretch>
            <a:fillRect/>
          </a:stretch>
        </p:blipFill>
        <p:spPr>
          <a:xfrm>
            <a:off x="6313021" y="4429132"/>
            <a:ext cx="2831011" cy="2107294"/>
          </a:xfrm>
          <a:prstGeom prst="rect">
            <a:avLst/>
          </a:prstGeom>
          <a:effectLst>
            <a:outerShdw blurRad="50800" dist="38100" dir="2700000" algn="tl" rotWithShape="0">
              <a:prstClr val="black">
                <a:alpha val="40000"/>
              </a:prstClr>
            </a:outerShdw>
          </a:effectLst>
        </p:spPr>
      </p:pic>
      <p:sp>
        <p:nvSpPr>
          <p:cNvPr id="19" name="文本占位符 18"/>
          <p:cNvSpPr>
            <a:spLocks noGrp="1"/>
          </p:cNvSpPr>
          <p:nvPr>
            <p:ph type="body" sz="quarter" idx="11"/>
          </p:nvPr>
        </p:nvSpPr>
        <p:spPr>
          <a:xfrm>
            <a:off x="3500430" y="714356"/>
            <a:ext cx="4643444" cy="214314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22" name="图片占位符 21"/>
          <p:cNvSpPr>
            <a:spLocks noGrp="1"/>
          </p:cNvSpPr>
          <p:nvPr>
            <p:ph type="pic" sz="quarter" idx="12"/>
          </p:nvPr>
        </p:nvSpPr>
        <p:spPr>
          <a:xfrm>
            <a:off x="857224" y="714356"/>
            <a:ext cx="2500330" cy="2143125"/>
          </a:xfrm>
        </p:spPr>
        <p:txBody>
          <a:bodyPr/>
          <a:lstStyle/>
          <a:p>
            <a:r>
              <a:rPr lang="en-US" altLang="zh-CN"/>
              <a:t>Drag picture to placeholder or click icon to add</a:t>
            </a:r>
            <a:endParaRPr lang="zh-CN" altLang="en-US"/>
          </a:p>
        </p:txBody>
      </p:sp>
      <p:sp>
        <p:nvSpPr>
          <p:cNvPr id="23" name="图片占位符 21"/>
          <p:cNvSpPr>
            <a:spLocks noGrp="1"/>
          </p:cNvSpPr>
          <p:nvPr>
            <p:ph type="pic" sz="quarter" idx="13"/>
          </p:nvPr>
        </p:nvSpPr>
        <p:spPr>
          <a:xfrm>
            <a:off x="857224" y="3000372"/>
            <a:ext cx="2500330" cy="2143125"/>
          </a:xfrm>
        </p:spPr>
        <p:txBody>
          <a:bodyPr/>
          <a:lstStyle/>
          <a:p>
            <a:r>
              <a:rPr lang="en-US" altLang="zh-CN"/>
              <a:t>Drag picture to placeholder or click icon to add</a:t>
            </a:r>
            <a:endParaRPr lang="zh-CN" altLang="en-US"/>
          </a:p>
        </p:txBody>
      </p:sp>
      <p:sp>
        <p:nvSpPr>
          <p:cNvPr id="24" name="文本占位符 18"/>
          <p:cNvSpPr>
            <a:spLocks noGrp="1"/>
          </p:cNvSpPr>
          <p:nvPr>
            <p:ph type="body" sz="quarter" idx="14"/>
          </p:nvPr>
        </p:nvSpPr>
        <p:spPr>
          <a:xfrm>
            <a:off x="3500430" y="3000372"/>
            <a:ext cx="4643444" cy="214314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98A8A3-7174-4BCC-8A51-7D6396C83E7E}"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98A8A3-7174-4BCC-8A51-7D6396C83E7E}" type="datetimeFigureOut">
              <a:rPr lang="en-US" smtClean="0"/>
              <a:t>5/15/20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8A8A3-7174-4BCC-8A51-7D6396C83E7E}" type="datetimeFigureOut">
              <a:rPr lang="en-US" smtClean="0"/>
              <a:t>5/15/20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C8F7-B98D-4348-9664-B11A0C9F499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98A8A3-7174-4BCC-8A51-7D6396C83E7E}" type="datetimeFigureOut">
              <a:rPr lang="en-US" smtClean="0"/>
              <a:t>5/15/20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8A8A3-7174-4BCC-8A51-7D6396C83E7E}" type="datetimeFigureOut">
              <a:rPr lang="en-US" smtClean="0"/>
              <a:t>5/15/20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5/15/20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5/15/20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A98A8A3-7174-4BCC-8A51-7D6396C83E7E}" type="datetimeFigureOut">
              <a:rPr lang="en-US" smtClean="0"/>
              <a:t>5/15/20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26EC8F7-B98D-4348-9664-B11A0C9F49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hanahanonliteracy.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5.jpg"/><Relationship Id="rId7" Type="http://schemas.openxmlformats.org/officeDocument/2006/relationships/diagramColors" Target="../diagrams/colors8.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5.jpg"/><Relationship Id="rId7" Type="http://schemas.openxmlformats.org/officeDocument/2006/relationships/diagramColors" Target="../diagrams/colors6.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5.jp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722313" y="2362200"/>
            <a:ext cx="7772400" cy="2200275"/>
          </a:xfrm>
        </p:spPr>
        <p:txBody>
          <a:bodyPr vert="horz" lIns="91440" tIns="45720" rIns="91440" bIns="45720" rtlCol="0" anchor="b">
            <a:normAutofit/>
          </a:bodyPr>
          <a:lstStyle/>
          <a:p>
            <a:pPr marL="0" indent="0">
              <a:lnSpc>
                <a:spcPct val="90000"/>
              </a:lnSpc>
            </a:pPr>
            <a:r>
              <a:rPr lang="en-US" sz="4100" b="0" kern="1200" cap="all" spc="-100" baseline="0">
                <a:latin typeface="+mj-lt"/>
                <a:ea typeface="+mj-ea"/>
                <a:cs typeface="+mj-cs"/>
              </a:rPr>
              <a:t>Social Justice and the Instructional Level:                    A Model of Inconsistency</a:t>
            </a:r>
          </a:p>
          <a:p>
            <a:pPr>
              <a:lnSpc>
                <a:spcPct val="90000"/>
              </a:lnSpc>
            </a:pPr>
            <a:endParaRPr lang="en-US" sz="4100" b="0" kern="1200" cap="all" spc="-100" baseline="0">
              <a:latin typeface="+mj-lt"/>
              <a:ea typeface="+mj-ea"/>
              <a:cs typeface="+mj-cs"/>
            </a:endParaRPr>
          </a:p>
        </p:txBody>
      </p:sp>
      <p:sp>
        <p:nvSpPr>
          <p:cNvPr id="3" name="TextBox 2"/>
          <p:cNvSpPr txBox="1"/>
          <p:nvPr/>
        </p:nvSpPr>
        <p:spPr>
          <a:xfrm>
            <a:off x="722313" y="4626864"/>
            <a:ext cx="7772400" cy="1500187"/>
          </a:xfrm>
          <a:prstGeom prst="rect">
            <a:avLst/>
          </a:prstGeom>
        </p:spPr>
        <p:txBody>
          <a:bodyPr vert="horz" lIns="91440" tIns="45720" rIns="91440" bIns="45720" rtlCol="0" anchor="t">
            <a:normAutofit/>
          </a:bodyPr>
          <a:lstStyle/>
          <a:p>
            <a:pPr>
              <a:spcBef>
                <a:spcPct val="20000"/>
              </a:spcBef>
              <a:buClr>
                <a:schemeClr val="accent1"/>
              </a:buClr>
              <a:buSzPct val="85000"/>
            </a:pPr>
            <a:r>
              <a:rPr lang="en-US" sz="2400" kern="1200">
                <a:solidFill>
                  <a:schemeClr val="tx2"/>
                </a:solidFill>
                <a:latin typeface="+mn-lt"/>
                <a:ea typeface="+mn-ea"/>
                <a:cs typeface="+mn-cs"/>
              </a:rPr>
              <a:t>Timothy Shanahan</a:t>
            </a:r>
          </a:p>
          <a:p>
            <a:pPr>
              <a:spcBef>
                <a:spcPct val="20000"/>
              </a:spcBef>
              <a:buClr>
                <a:schemeClr val="accent1"/>
              </a:buClr>
              <a:buSzPct val="85000"/>
            </a:pPr>
            <a:r>
              <a:rPr lang="en-US" sz="2400" kern="1200">
                <a:solidFill>
                  <a:schemeClr val="tx2"/>
                </a:solidFill>
                <a:latin typeface="+mn-lt"/>
                <a:ea typeface="+mn-ea"/>
                <a:cs typeface="+mn-cs"/>
              </a:rPr>
              <a:t>University of Illinois at Chicago</a:t>
            </a:r>
          </a:p>
          <a:p>
            <a:pPr>
              <a:spcBef>
                <a:spcPct val="20000"/>
              </a:spcBef>
              <a:buClr>
                <a:schemeClr val="accent1"/>
              </a:buClr>
              <a:buSzPct val="85000"/>
            </a:pPr>
            <a:r>
              <a:rPr lang="en-US" sz="2400" kern="1200">
                <a:solidFill>
                  <a:schemeClr val="tx2"/>
                </a:solidFill>
                <a:latin typeface="+mn-lt"/>
                <a:ea typeface="+mn-ea"/>
                <a:cs typeface="+mn-cs"/>
                <a:hlinkClick r:id="rId2"/>
              </a:rPr>
              <a:t>www.shanahanonliteracy.com</a:t>
            </a:r>
            <a:endParaRPr lang="en-US" sz="2400" kern="1200">
              <a:solidFill>
                <a:schemeClr val="tx2"/>
              </a:solidFill>
              <a:latin typeface="+mn-lt"/>
              <a:ea typeface="+mn-ea"/>
              <a:cs typeface="+mn-cs"/>
            </a:endParaRPr>
          </a:p>
          <a:p>
            <a:pPr>
              <a:spcBef>
                <a:spcPct val="20000"/>
              </a:spcBef>
              <a:buClr>
                <a:schemeClr val="accent1"/>
              </a:buClr>
              <a:buSzPct val="85000"/>
            </a:pPr>
            <a:endParaRPr lang="en-US" sz="2400" kern="1200">
              <a:solidFill>
                <a:schemeClr val="tx2"/>
              </a:solidFill>
              <a:latin typeface="+mn-lt"/>
              <a:ea typeface="+mn-ea"/>
              <a:cs typeface="+mn-cs"/>
            </a:endParaRPr>
          </a:p>
        </p:txBody>
      </p:sp>
    </p:spTree>
    <p:extLst>
      <p:ext uri="{BB962C8B-B14F-4D97-AF65-F5344CB8AC3E}">
        <p14:creationId xmlns:p14="http://schemas.microsoft.com/office/powerpoint/2010/main" val="379610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533400"/>
            <a:ext cx="8229600" cy="990600"/>
          </a:xfrm>
          <a:prstGeom prst="rect">
            <a:avLst/>
          </a:prstGeom>
        </p:spPr>
        <p:txBody>
          <a:bodyPr vert="horz" lIns="91440" tIns="45720" rIns="91440" bIns="45720" rtlCol="0" anchor="ctr">
            <a:normAutofit/>
          </a:bodyPr>
          <a:lstStyle/>
          <a:p>
            <a:pPr marR="0" lvl="0" fontAlgn="auto">
              <a:lnSpc>
                <a:spcPct val="90000"/>
              </a:lnSpc>
              <a:spcBef>
                <a:spcPct val="0"/>
              </a:spcBef>
              <a:spcAft>
                <a:spcPts val="600"/>
              </a:spcAft>
              <a:buClrTx/>
              <a:buSzTx/>
              <a:tabLst/>
              <a:defRPr/>
            </a:pPr>
            <a:r>
              <a:rPr lang="en-US" altLang="zh-CN" sz="2800" kern="1200" spc="-100" baseline="0">
                <a:solidFill>
                  <a:schemeClr val="tx2"/>
                </a:solidFill>
                <a:latin typeface="+mj-lt"/>
                <a:ea typeface="+mj-ea"/>
                <a:cs typeface="+mj-cs"/>
              </a:rPr>
              <a:t>Matching texts to student levels doesn’t improve achievement</a:t>
            </a:r>
            <a:endParaRPr kumimoji="0" lang="en-US" altLang="zh-CN" sz="2800" b="0" i="0" u="none" strike="noStrike" kern="1200" cap="none" spc="-100" normalizeH="0" baseline="0" noProof="0">
              <a:ln>
                <a:noFill/>
              </a:ln>
              <a:solidFill>
                <a:schemeClr val="tx2"/>
              </a:solidFill>
              <a:effectLst/>
              <a:uLnTx/>
              <a:uFillTx/>
              <a:latin typeface="+mj-lt"/>
              <a:ea typeface="+mj-ea"/>
              <a:cs typeface="+mj-cs"/>
            </a:endParaRPr>
          </a:p>
          <a:p>
            <a:pPr marR="0" lvl="0" fontAlgn="auto">
              <a:lnSpc>
                <a:spcPct val="90000"/>
              </a:lnSpc>
              <a:spcBef>
                <a:spcPct val="0"/>
              </a:spcBef>
              <a:spcAft>
                <a:spcPts val="600"/>
              </a:spcAft>
              <a:buClrTx/>
              <a:buSzTx/>
              <a:tabLst/>
              <a:defRPr/>
            </a:pPr>
            <a:endParaRPr kumimoji="0" lang="en-US" altLang="zh-CN" sz="2800" b="0" i="0" u="none" strike="noStrike" kern="1200" cap="none" spc="-100" normalizeH="0" baseline="0" noProof="0">
              <a:ln>
                <a:noFill/>
              </a:ln>
              <a:solidFill>
                <a:schemeClr val="tx2"/>
              </a:solidFill>
              <a:effectLst/>
              <a:uLnTx/>
              <a:uFillTx/>
              <a:latin typeface="+mj-lt"/>
              <a:ea typeface="+mj-ea"/>
              <a:cs typeface="+mj-cs"/>
            </a:endParaRPr>
          </a:p>
        </p:txBody>
      </p:sp>
      <p:pic>
        <p:nvPicPr>
          <p:cNvPr id="9" name="Content Placeholder 8" descr="A close up of text on a white background&#10;&#10;Description automatically generated">
            <a:extLst>
              <a:ext uri="{FF2B5EF4-FFF2-40B4-BE49-F238E27FC236}">
                <a16:creationId xmlns:a16="http://schemas.microsoft.com/office/drawing/2014/main" id="{35AA242A-EC6A-0D4E-8A9E-9A955779E47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012950"/>
            <a:ext cx="5302250" cy="5302250"/>
          </a:xfrm>
        </p:spPr>
      </p:pic>
      <p:graphicFrame>
        <p:nvGraphicFramePr>
          <p:cNvPr id="8" name="TextBox 2">
            <a:extLst>
              <a:ext uri="{FF2B5EF4-FFF2-40B4-BE49-F238E27FC236}">
                <a16:creationId xmlns:a16="http://schemas.microsoft.com/office/drawing/2014/main" id="{0B7A09C9-7329-4637-8F1B-13E0C8B52283}"/>
              </a:ext>
            </a:extLst>
          </p:cNvPr>
          <p:cNvGraphicFramePr/>
          <p:nvPr>
            <p:extLst>
              <p:ext uri="{D42A27DB-BD31-4B8C-83A1-F6EECF244321}">
                <p14:modId xmlns:p14="http://schemas.microsoft.com/office/powerpoint/2010/main" val="1528803107"/>
              </p:ext>
            </p:extLst>
          </p:nvPr>
        </p:nvGraphicFramePr>
        <p:xfrm>
          <a:off x="762000" y="1981200"/>
          <a:ext cx="32004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4237608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792080"/>
            <a:ext cx="2139696" cy="1261872"/>
          </a:xfrm>
          <a:prstGeom prst="rect">
            <a:avLst/>
          </a:prstGeom>
        </p:spPr>
        <p:txBody>
          <a:bodyPr vert="horz" lIns="91440" tIns="45720" rIns="91440" bIns="45720" rtlCol="0" anchor="b">
            <a:normAutofit/>
          </a:bodyPr>
          <a:lstStyle/>
          <a:p>
            <a:pPr marR="0" lvl="0" fontAlgn="auto">
              <a:spcBef>
                <a:spcPct val="0"/>
              </a:spcBef>
              <a:spcAft>
                <a:spcPts val="600"/>
              </a:spcAft>
              <a:buClrTx/>
              <a:buSzTx/>
              <a:tabLst/>
              <a:defRPr/>
            </a:pPr>
            <a:r>
              <a:rPr lang="en-US" altLang="zh-CN" sz="2400" b="0" kern="1200" spc="-100" baseline="0">
                <a:solidFill>
                  <a:schemeClr val="tx2"/>
                </a:solidFill>
                <a:latin typeface="+mj-lt"/>
                <a:ea typeface="+mj-ea"/>
                <a:cs typeface="+mj-cs"/>
              </a:rPr>
              <a:t>Learning from complex text</a:t>
            </a:r>
            <a:endParaRPr kumimoji="0" lang="en-US" altLang="zh-CN" sz="2400" b="0" i="0" u="none" strike="noStrike" kern="1200" cap="none" spc="-100" normalizeH="0" baseline="0" noProof="0">
              <a:ln>
                <a:noFill/>
              </a:ln>
              <a:solidFill>
                <a:schemeClr val="tx2"/>
              </a:solidFill>
              <a:effectLst/>
              <a:uLnTx/>
              <a:uFillTx/>
              <a:latin typeface="+mj-lt"/>
              <a:ea typeface="+mj-ea"/>
              <a:cs typeface="+mj-cs"/>
            </a:endParaRPr>
          </a:p>
          <a:p>
            <a:pPr marR="0" lvl="0" fontAlgn="auto">
              <a:spcBef>
                <a:spcPct val="0"/>
              </a:spcBef>
              <a:spcAft>
                <a:spcPts val="600"/>
              </a:spcAft>
              <a:buClrTx/>
              <a:buSzTx/>
              <a:tabLst/>
              <a:defRPr/>
            </a:pPr>
            <a:endParaRPr kumimoji="0" lang="en-US" altLang="zh-CN" sz="2400" b="0" i="0" u="none" strike="noStrike" kern="1200" cap="none" spc="-100" normalizeH="0" baseline="0" noProof="0">
              <a:ln>
                <a:noFill/>
              </a:ln>
              <a:solidFill>
                <a:schemeClr val="tx2"/>
              </a:solidFill>
              <a:effectLst/>
              <a:uLnTx/>
              <a:uFillTx/>
              <a:latin typeface="+mj-lt"/>
              <a:ea typeface="+mj-ea"/>
              <a:cs typeface="+mj-cs"/>
            </a:endParaRPr>
          </a:p>
        </p:txBody>
      </p:sp>
      <p:graphicFrame>
        <p:nvGraphicFramePr>
          <p:cNvPr id="6" name="TextBox 1">
            <a:extLst>
              <a:ext uri="{FF2B5EF4-FFF2-40B4-BE49-F238E27FC236}">
                <a16:creationId xmlns:a16="http://schemas.microsoft.com/office/drawing/2014/main" id="{5854B70E-BC92-4726-9C5F-6E1531AF3AC8}"/>
              </a:ext>
            </a:extLst>
          </p:cNvPr>
          <p:cNvGraphicFramePr/>
          <p:nvPr>
            <p:extLst>
              <p:ext uri="{D42A27DB-BD31-4B8C-83A1-F6EECF244321}">
                <p14:modId xmlns:p14="http://schemas.microsoft.com/office/powerpoint/2010/main" val="2819147066"/>
              </p:ext>
            </p:extLst>
          </p:nvPr>
        </p:nvGraphicFramePr>
        <p:xfrm>
          <a:off x="2971800" y="792080"/>
          <a:ext cx="5715000"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027022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229600" cy="990600"/>
          </a:xfrm>
          <a:prstGeom prst="rect">
            <a:avLst/>
          </a:prstGeom>
        </p:spPr>
        <p:txBody>
          <a:bodyPr vert="horz" lIns="91440" tIns="45720" rIns="91440" bIns="45720" rtlCol="0" anchor="ctr">
            <a:normAutofit/>
          </a:bodyPr>
          <a:lstStyle/>
          <a:p>
            <a:pPr>
              <a:spcBef>
                <a:spcPct val="0"/>
              </a:spcBef>
              <a:spcAft>
                <a:spcPts val="600"/>
              </a:spcAft>
            </a:pPr>
            <a:r>
              <a:rPr lang="en-US" sz="4000" kern="1200" spc="-100" baseline="0" dirty="0">
                <a:solidFill>
                  <a:schemeClr val="tx2"/>
                </a:solidFill>
                <a:latin typeface="+mj-lt"/>
                <a:ea typeface="+mj-ea"/>
                <a:cs typeface="+mj-cs"/>
              </a:rPr>
              <a:t>An important exception:  K-1 </a:t>
            </a:r>
          </a:p>
        </p:txBody>
      </p:sp>
      <p:graphicFrame>
        <p:nvGraphicFramePr>
          <p:cNvPr id="6" name="TextBox 3">
            <a:extLst>
              <a:ext uri="{FF2B5EF4-FFF2-40B4-BE49-F238E27FC236}">
                <a16:creationId xmlns:a16="http://schemas.microsoft.com/office/drawing/2014/main" id="{510093B6-D393-483A-9633-E604ECEB967C}"/>
              </a:ext>
            </a:extLst>
          </p:cNvPr>
          <p:cNvGraphicFramePr/>
          <p:nvPr>
            <p:extLst>
              <p:ext uri="{D42A27DB-BD31-4B8C-83A1-F6EECF244321}">
                <p14:modId xmlns:p14="http://schemas.microsoft.com/office/powerpoint/2010/main" val="63124758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200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2" name="TextBox 1"/>
          <p:cNvSpPr txBox="1"/>
          <p:nvPr/>
        </p:nvSpPr>
        <p:spPr>
          <a:xfrm>
            <a:off x="611560" y="620688"/>
            <a:ext cx="7200800" cy="646331"/>
          </a:xfrm>
          <a:prstGeom prst="rect">
            <a:avLst/>
          </a:prstGeom>
          <a:noFill/>
        </p:spPr>
        <p:txBody>
          <a:bodyPr wrap="square" rtlCol="0">
            <a:spAutoFit/>
          </a:bodyPr>
          <a:lstStyle/>
          <a:p>
            <a:r>
              <a:rPr lang="en-US" sz="3600" dirty="0">
                <a:solidFill>
                  <a:srgbClr val="000000"/>
                </a:solidFill>
              </a:rPr>
              <a:t>Scaffolding an Instructional Level</a:t>
            </a:r>
          </a:p>
        </p:txBody>
      </p:sp>
      <p:sp>
        <p:nvSpPr>
          <p:cNvPr id="4" name="TextBox 3"/>
          <p:cNvSpPr txBox="1"/>
          <p:nvPr/>
        </p:nvSpPr>
        <p:spPr>
          <a:xfrm>
            <a:off x="755576" y="1412777"/>
            <a:ext cx="5184576" cy="3693319"/>
          </a:xfrm>
          <a:prstGeom prst="rect">
            <a:avLst/>
          </a:prstGeom>
          <a:noFill/>
        </p:spPr>
        <p:txBody>
          <a:bodyPr wrap="square" rtlCol="0">
            <a:spAutoFit/>
          </a:bodyPr>
          <a:lstStyle/>
          <a:p>
            <a:r>
              <a:rPr lang="en-US" dirty="0" err="1"/>
              <a:t>Bonfiglio</a:t>
            </a:r>
            <a:r>
              <a:rPr lang="en-US" dirty="0"/>
              <a:t>, Daly, </a:t>
            </a:r>
            <a:r>
              <a:rPr lang="en-US" dirty="0" err="1"/>
              <a:t>Persampieri</a:t>
            </a:r>
            <a:r>
              <a:rPr lang="en-US" dirty="0"/>
              <a:t>, &amp; Andersen, 2006 </a:t>
            </a:r>
          </a:p>
          <a:p>
            <a:r>
              <a:rPr lang="en-US" dirty="0"/>
              <a:t>Burns, 2007</a:t>
            </a:r>
          </a:p>
          <a:p>
            <a:r>
              <a:rPr lang="en-US" dirty="0"/>
              <a:t>Burns, Dean, &amp; Foley, 2004</a:t>
            </a:r>
          </a:p>
          <a:p>
            <a:r>
              <a:rPr lang="en-US" dirty="0"/>
              <a:t>Carney, Anderson, Blackburn, &amp; Blessings, 1984</a:t>
            </a:r>
          </a:p>
          <a:p>
            <a:r>
              <a:rPr lang="en-US" dirty="0"/>
              <a:t>Daly &amp; Martens, 1994</a:t>
            </a:r>
          </a:p>
          <a:p>
            <a:r>
              <a:rPr lang="en-US" dirty="0"/>
              <a:t>Eckert, </a:t>
            </a:r>
            <a:r>
              <a:rPr lang="en-US" dirty="0" err="1"/>
              <a:t>Ardoin</a:t>
            </a:r>
            <a:r>
              <a:rPr lang="en-US" dirty="0"/>
              <a:t>, </a:t>
            </a:r>
            <a:r>
              <a:rPr lang="en-US" dirty="0" err="1"/>
              <a:t>Daisey</a:t>
            </a:r>
            <a:r>
              <a:rPr lang="en-US" dirty="0"/>
              <a:t>, &amp; </a:t>
            </a:r>
            <a:r>
              <a:rPr lang="en-US" dirty="0" err="1"/>
              <a:t>Scarola</a:t>
            </a:r>
            <a:r>
              <a:rPr lang="en-US" dirty="0"/>
              <a:t>, 2000</a:t>
            </a:r>
          </a:p>
          <a:p>
            <a:r>
              <a:rPr lang="cs-CZ" dirty="0" err="1"/>
              <a:t>Faulkner</a:t>
            </a:r>
            <a:r>
              <a:rPr lang="cs-CZ" dirty="0"/>
              <a:t> &amp; </a:t>
            </a:r>
            <a:r>
              <a:rPr lang="cs-CZ" dirty="0" err="1"/>
              <a:t>Levy</a:t>
            </a:r>
            <a:r>
              <a:rPr lang="cs-CZ" dirty="0"/>
              <a:t>, 1999</a:t>
            </a:r>
            <a:endParaRPr lang="en-US" dirty="0"/>
          </a:p>
          <a:p>
            <a:r>
              <a:rPr lang="en-US" dirty="0" err="1"/>
              <a:t>Gickling</a:t>
            </a:r>
            <a:r>
              <a:rPr lang="en-US" dirty="0"/>
              <a:t> &amp; Armstrong, 1978 </a:t>
            </a:r>
          </a:p>
          <a:p>
            <a:r>
              <a:rPr lang="en-US" dirty="0"/>
              <a:t>Hall, </a:t>
            </a:r>
            <a:r>
              <a:rPr lang="en-US" dirty="0" err="1"/>
              <a:t>Sabey</a:t>
            </a:r>
            <a:r>
              <a:rPr lang="en-US" dirty="0"/>
              <a:t>, &amp; McClellan, 2005</a:t>
            </a:r>
          </a:p>
          <a:p>
            <a:r>
              <a:rPr lang="cs-CZ" dirty="0" err="1"/>
              <a:t>Levy</a:t>
            </a:r>
            <a:r>
              <a:rPr lang="cs-CZ" dirty="0"/>
              <a:t>, </a:t>
            </a:r>
            <a:r>
              <a:rPr lang="cs-CZ" dirty="0" err="1"/>
              <a:t>Nicholls</a:t>
            </a:r>
            <a:r>
              <a:rPr lang="cs-CZ" dirty="0"/>
              <a:t>, &amp; </a:t>
            </a:r>
            <a:r>
              <a:rPr lang="cs-CZ" dirty="0" err="1"/>
              <a:t>Kohen</a:t>
            </a:r>
            <a:r>
              <a:rPr lang="cs-CZ" dirty="0"/>
              <a:t>, 1993</a:t>
            </a:r>
            <a:endParaRPr lang="en-US" dirty="0"/>
          </a:p>
          <a:p>
            <a:r>
              <a:rPr lang="en-US" dirty="0" err="1"/>
              <a:t>McComas</a:t>
            </a:r>
            <a:r>
              <a:rPr lang="en-US" dirty="0"/>
              <a:t>, </a:t>
            </a:r>
            <a:r>
              <a:rPr lang="en-US" dirty="0" err="1"/>
              <a:t>Wacker</a:t>
            </a:r>
            <a:r>
              <a:rPr lang="en-US" dirty="0"/>
              <a:t>, &amp; Cooper, 1996</a:t>
            </a:r>
          </a:p>
          <a:p>
            <a:r>
              <a:rPr lang="fi-FI" dirty="0" err="1"/>
              <a:t>Neill</a:t>
            </a:r>
            <a:r>
              <a:rPr lang="fi-FI" dirty="0"/>
              <a:t>, 1979</a:t>
            </a:r>
          </a:p>
          <a:p>
            <a:endParaRPr lang="en-US" dirty="0"/>
          </a:p>
        </p:txBody>
      </p:sp>
    </p:spTree>
    <p:extLst>
      <p:ext uri="{BB962C8B-B14F-4D97-AF65-F5344CB8AC3E}">
        <p14:creationId xmlns:p14="http://schemas.microsoft.com/office/powerpoint/2010/main" val="31622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2" name="TextBox 1"/>
          <p:cNvSpPr txBox="1"/>
          <p:nvPr/>
        </p:nvSpPr>
        <p:spPr>
          <a:xfrm>
            <a:off x="611560" y="620688"/>
            <a:ext cx="7992888" cy="646331"/>
          </a:xfrm>
          <a:prstGeom prst="rect">
            <a:avLst/>
          </a:prstGeom>
          <a:noFill/>
        </p:spPr>
        <p:txBody>
          <a:bodyPr wrap="square" rtlCol="0">
            <a:spAutoFit/>
          </a:bodyPr>
          <a:lstStyle/>
          <a:p>
            <a:r>
              <a:rPr lang="en-US" sz="3600" dirty="0">
                <a:solidFill>
                  <a:srgbClr val="000000"/>
                </a:solidFill>
              </a:rPr>
              <a:t>Scaffolding an Instructional Level </a:t>
            </a:r>
          </a:p>
        </p:txBody>
      </p:sp>
      <p:sp>
        <p:nvSpPr>
          <p:cNvPr id="4" name="TextBox 3"/>
          <p:cNvSpPr txBox="1"/>
          <p:nvPr/>
        </p:nvSpPr>
        <p:spPr>
          <a:xfrm>
            <a:off x="827584" y="1268760"/>
            <a:ext cx="5725616" cy="4370040"/>
          </a:xfrm>
          <a:prstGeom prst="rect">
            <a:avLst/>
          </a:prstGeom>
          <a:noFill/>
        </p:spPr>
        <p:txBody>
          <a:bodyPr wrap="square" rtlCol="0">
            <a:spAutoFit/>
          </a:bodyPr>
          <a:lstStyle/>
          <a:p>
            <a:r>
              <a:rPr lang="sv-SE" dirty="0" err="1"/>
              <a:t>O’Shea</a:t>
            </a:r>
            <a:r>
              <a:rPr lang="sv-SE" dirty="0"/>
              <a:t>, </a:t>
            </a:r>
            <a:r>
              <a:rPr lang="sv-SE" dirty="0" err="1"/>
              <a:t>Sindelar</a:t>
            </a:r>
            <a:r>
              <a:rPr lang="sv-SE" dirty="0"/>
              <a:t>, &amp; </a:t>
            </a:r>
            <a:r>
              <a:rPr lang="sv-SE" dirty="0" err="1"/>
              <a:t>O’Shea</a:t>
            </a:r>
            <a:r>
              <a:rPr lang="sv-SE" dirty="0"/>
              <a:t>, 1985</a:t>
            </a:r>
          </a:p>
          <a:p>
            <a:r>
              <a:rPr lang="sv-SE" dirty="0" err="1"/>
              <a:t>Pany</a:t>
            </a:r>
            <a:r>
              <a:rPr lang="sv-SE" dirty="0"/>
              <a:t> &amp; McCoy, 1988</a:t>
            </a:r>
            <a:endParaRPr lang="en-US" dirty="0"/>
          </a:p>
          <a:p>
            <a:r>
              <a:rPr lang="hr-HR" dirty="0"/>
              <a:t>Rasinski, 1990</a:t>
            </a:r>
          </a:p>
          <a:p>
            <a:r>
              <a:rPr lang="de-DE" dirty="0" err="1"/>
              <a:t>Reitsma</a:t>
            </a:r>
            <a:r>
              <a:rPr lang="de-DE" dirty="0"/>
              <a:t>, 1988</a:t>
            </a:r>
          </a:p>
          <a:p>
            <a:r>
              <a:rPr lang="fi-FI" dirty="0" err="1"/>
              <a:t>Rose</a:t>
            </a:r>
            <a:r>
              <a:rPr lang="fi-FI" dirty="0"/>
              <a:t> &amp; Beattie, 1986</a:t>
            </a:r>
            <a:endParaRPr lang="en-US" dirty="0"/>
          </a:p>
          <a:p>
            <a:r>
              <a:rPr lang="en-US" dirty="0"/>
              <a:t>Sanford  &amp; Horner, 2013</a:t>
            </a:r>
          </a:p>
          <a:p>
            <a:r>
              <a:rPr lang="sv-SE" dirty="0" err="1"/>
              <a:t>Sindelar</a:t>
            </a:r>
            <a:r>
              <a:rPr lang="sv-SE" dirty="0"/>
              <a:t>, </a:t>
            </a:r>
            <a:r>
              <a:rPr lang="sv-SE" dirty="0" err="1"/>
              <a:t>Monda</a:t>
            </a:r>
            <a:r>
              <a:rPr lang="sv-SE" dirty="0"/>
              <a:t>, &amp; </a:t>
            </a:r>
            <a:r>
              <a:rPr lang="sv-SE" dirty="0" err="1"/>
              <a:t>O’Shea</a:t>
            </a:r>
            <a:r>
              <a:rPr lang="sv-SE" dirty="0"/>
              <a:t>,  1990</a:t>
            </a:r>
          </a:p>
          <a:p>
            <a:r>
              <a:rPr lang="en-US" dirty="0"/>
              <a:t>Smith, 1979</a:t>
            </a:r>
          </a:p>
          <a:p>
            <a:r>
              <a:rPr lang="en-US" dirty="0"/>
              <a:t>Stoddard, </a:t>
            </a:r>
            <a:r>
              <a:rPr lang="en-US" dirty="0" err="1"/>
              <a:t>Valcante</a:t>
            </a:r>
            <a:r>
              <a:rPr lang="en-US" dirty="0"/>
              <a:t>, </a:t>
            </a:r>
            <a:r>
              <a:rPr lang="en-US" dirty="0" err="1"/>
              <a:t>Sindelar</a:t>
            </a:r>
            <a:r>
              <a:rPr lang="en-US" dirty="0"/>
              <a:t>, O’Shea, et al., 1993</a:t>
            </a:r>
          </a:p>
          <a:p>
            <a:r>
              <a:rPr lang="tr-TR" dirty="0"/>
              <a:t>Taylor, </a:t>
            </a:r>
            <a:r>
              <a:rPr lang="tr-TR" dirty="0" err="1"/>
              <a:t>Wade</a:t>
            </a:r>
            <a:r>
              <a:rPr lang="tr-TR" dirty="0"/>
              <a:t>, &amp; </a:t>
            </a:r>
            <a:r>
              <a:rPr lang="tr-TR" dirty="0" err="1"/>
              <a:t>Yekovich</a:t>
            </a:r>
            <a:r>
              <a:rPr lang="tr-TR" dirty="0"/>
              <a:t>, 1985</a:t>
            </a:r>
          </a:p>
          <a:p>
            <a:r>
              <a:rPr lang="it-IT" dirty="0" err="1"/>
              <a:t>Turpie</a:t>
            </a:r>
            <a:r>
              <a:rPr lang="it-IT" dirty="0"/>
              <a:t> &amp; Paratore, 1995</a:t>
            </a:r>
          </a:p>
          <a:p>
            <a:r>
              <a:rPr lang="it-IT" dirty="0" err="1"/>
              <a:t>VanWagenen</a:t>
            </a:r>
            <a:r>
              <a:rPr lang="it-IT" dirty="0"/>
              <a:t>, Williams, &amp; </a:t>
            </a:r>
            <a:r>
              <a:rPr lang="it-IT" dirty="0" err="1"/>
              <a:t>McLaughlin</a:t>
            </a:r>
            <a:r>
              <a:rPr lang="it-IT" dirty="0"/>
              <a:t>, 1994</a:t>
            </a:r>
          </a:p>
          <a:p>
            <a:r>
              <a:rPr lang="it-IT" dirty="0" err="1"/>
              <a:t>Weinstein</a:t>
            </a:r>
            <a:r>
              <a:rPr lang="it-IT" dirty="0"/>
              <a:t> &amp; </a:t>
            </a:r>
            <a:r>
              <a:rPr lang="it-IT" dirty="0" err="1"/>
              <a:t>Cooke</a:t>
            </a:r>
            <a:r>
              <a:rPr lang="it-IT" dirty="0"/>
              <a:t>, 1992</a:t>
            </a:r>
          </a:p>
          <a:p>
            <a:r>
              <a:rPr lang="it-IT" dirty="0" err="1"/>
              <a:t>Wixson</a:t>
            </a:r>
            <a:r>
              <a:rPr lang="it-IT" dirty="0"/>
              <a:t>, 1986</a:t>
            </a:r>
          </a:p>
          <a:p>
            <a:endParaRPr lang="en-US" dirty="0"/>
          </a:p>
        </p:txBody>
      </p:sp>
    </p:spTree>
    <p:extLst>
      <p:ext uri="{BB962C8B-B14F-4D97-AF65-F5344CB8AC3E}">
        <p14:creationId xmlns:p14="http://schemas.microsoft.com/office/powerpoint/2010/main" val="137514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Scaffolding Challenging Text</a:t>
            </a:r>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pPr marL="0" indent="0">
              <a:buNone/>
            </a:pPr>
            <a:r>
              <a:rPr lang="en-US" dirty="0"/>
              <a:t>Scaffolding Text Features</a:t>
            </a:r>
          </a:p>
          <a:p>
            <a:pPr>
              <a:buFont typeface="Arial" pitchFamily="34" charset="0"/>
              <a:buChar char="•"/>
            </a:pPr>
            <a:r>
              <a:rPr lang="en-US" dirty="0"/>
              <a:t>Complexity of ideas/content</a:t>
            </a:r>
          </a:p>
          <a:p>
            <a:pPr>
              <a:buFont typeface="Arial" pitchFamily="34" charset="0"/>
              <a:buChar char="•"/>
            </a:pPr>
            <a:r>
              <a:rPr lang="en-US" dirty="0"/>
              <a:t>Match of text and reader prior knowledge </a:t>
            </a:r>
          </a:p>
          <a:p>
            <a:pPr>
              <a:buFont typeface="Arial" pitchFamily="34" charset="0"/>
              <a:buChar char="•"/>
            </a:pPr>
            <a:r>
              <a:rPr lang="en-US" dirty="0"/>
              <a:t>Complexity of vocabulary</a:t>
            </a:r>
          </a:p>
          <a:p>
            <a:pPr>
              <a:buFont typeface="Arial" pitchFamily="34" charset="0"/>
              <a:buChar char="•"/>
            </a:pPr>
            <a:r>
              <a:rPr lang="en-US" dirty="0"/>
              <a:t>Complexity of syntax</a:t>
            </a:r>
          </a:p>
          <a:p>
            <a:pPr>
              <a:buFont typeface="Arial" pitchFamily="34" charset="0"/>
              <a:buChar char="•"/>
            </a:pPr>
            <a:r>
              <a:rPr lang="en-US" dirty="0"/>
              <a:t>Complexity of coherence</a:t>
            </a:r>
          </a:p>
          <a:p>
            <a:pPr>
              <a:buFont typeface="Arial" pitchFamily="34" charset="0"/>
              <a:buChar char="•"/>
            </a:pPr>
            <a:r>
              <a:rPr lang="en-US" dirty="0"/>
              <a:t>Familiarity of genre demands</a:t>
            </a:r>
          </a:p>
          <a:p>
            <a:pPr>
              <a:buFont typeface="Arial" pitchFamily="34" charset="0"/>
              <a:buChar char="•"/>
            </a:pPr>
            <a:r>
              <a:rPr lang="en-US" dirty="0"/>
              <a:t>Complexity of text organization</a:t>
            </a:r>
          </a:p>
          <a:p>
            <a:pPr>
              <a:buFont typeface="Arial" pitchFamily="34" charset="0"/>
              <a:buChar char="•"/>
            </a:pPr>
            <a:r>
              <a:rPr lang="en-US" dirty="0"/>
              <a:t>Subtlety of author’s tone</a:t>
            </a:r>
          </a:p>
          <a:p>
            <a:pPr>
              <a:buFont typeface="Arial" pitchFamily="34" charset="0"/>
              <a:buChar char="•"/>
            </a:pPr>
            <a:r>
              <a:rPr lang="en-US" dirty="0"/>
              <a:t>Sophistication of literary devices or data-presentation devices</a:t>
            </a:r>
          </a:p>
          <a:p>
            <a:pPr marL="0" indent="0">
              <a:buNone/>
            </a:pPr>
            <a:endParaRPr lang="en-US" dirty="0"/>
          </a:p>
          <a:p>
            <a:pPr marL="0" indent="0">
              <a:buNone/>
            </a:pPr>
            <a:r>
              <a:rPr lang="en-US" dirty="0"/>
              <a:t>Other Approaches</a:t>
            </a:r>
          </a:p>
          <a:p>
            <a:r>
              <a:rPr lang="en-US" dirty="0"/>
              <a:t>Provide sufficient fluency</a:t>
            </a:r>
          </a:p>
          <a:p>
            <a:pPr>
              <a:buFont typeface="Arial" pitchFamily="34" charset="0"/>
              <a:buChar char="•"/>
            </a:pPr>
            <a:r>
              <a:rPr lang="en-US" dirty="0"/>
              <a:t>Use stair-steps or apprentice texts</a:t>
            </a:r>
          </a:p>
          <a:p>
            <a:pPr>
              <a:buFont typeface="Arial" pitchFamily="34" charset="0"/>
              <a:buChar char="•"/>
            </a:pPr>
            <a:r>
              <a:rPr lang="en-US" dirty="0"/>
              <a:t>Teach comprehension strategies</a:t>
            </a:r>
          </a:p>
          <a:p>
            <a:pPr>
              <a:buFont typeface="Arial" pitchFamily="34" charset="0"/>
              <a:buChar char="•"/>
            </a:pPr>
            <a:r>
              <a:rPr lang="en-US" dirty="0"/>
              <a:t>Motivation</a:t>
            </a:r>
          </a:p>
        </p:txBody>
      </p:sp>
    </p:spTree>
    <p:extLst>
      <p:ext uri="{BB962C8B-B14F-4D97-AF65-F5344CB8AC3E}">
        <p14:creationId xmlns:p14="http://schemas.microsoft.com/office/powerpoint/2010/main" val="3746741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n-US" dirty="0"/>
              <a:t>Tell Vocabulary</a:t>
            </a:r>
          </a:p>
        </p:txBody>
      </p:sp>
      <p:graphicFrame>
        <p:nvGraphicFramePr>
          <p:cNvPr id="5" name="Content Placeholder 2">
            <a:extLst>
              <a:ext uri="{FF2B5EF4-FFF2-40B4-BE49-F238E27FC236}">
                <a16:creationId xmlns:a16="http://schemas.microsoft.com/office/drawing/2014/main" id="{2537AB08-6E42-447A-BD28-D47A15DA179C}"/>
              </a:ext>
            </a:extLst>
          </p:cNvPr>
          <p:cNvGraphicFramePr>
            <a:graphicFrameLocks noGrp="1"/>
          </p:cNvGraphicFramePr>
          <p:nvPr>
            <p:ph idx="1"/>
            <p:extLst>
              <p:ext uri="{D42A27DB-BD31-4B8C-83A1-F6EECF244321}">
                <p14:modId xmlns:p14="http://schemas.microsoft.com/office/powerpoint/2010/main" val="175780088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266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do you teach?</a:t>
            </a:r>
          </a:p>
        </p:txBody>
      </p:sp>
      <p:sp>
        <p:nvSpPr>
          <p:cNvPr id="3" name="Content Placeholder 2"/>
          <p:cNvSpPr>
            <a:spLocks noGrp="1"/>
          </p:cNvSpPr>
          <p:nvPr>
            <p:ph idx="1"/>
          </p:nvPr>
        </p:nvSpPr>
        <p:spPr/>
        <p:txBody>
          <a:bodyPr/>
          <a:lstStyle/>
          <a:p>
            <a:pPr marL="0" indent="0">
              <a:buNone/>
            </a:pPr>
            <a:r>
              <a:rPr lang="en-US" dirty="0"/>
              <a:t>Photosynthesis may sound like a big word, but it's actually 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2088572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do you teach?</a:t>
            </a:r>
          </a:p>
        </p:txBody>
      </p:sp>
      <p:sp>
        <p:nvSpPr>
          <p:cNvPr id="3" name="Content Placeholder 2"/>
          <p:cNvSpPr>
            <a:spLocks noGrp="1"/>
          </p:cNvSpPr>
          <p:nvPr>
            <p:ph idx="1"/>
          </p:nvPr>
        </p:nvSpPr>
        <p:spPr/>
        <p:txBody>
          <a:bodyPr/>
          <a:lstStyle/>
          <a:p>
            <a:pPr marL="0" indent="0">
              <a:buNone/>
            </a:pPr>
            <a:r>
              <a:rPr lang="en-US" dirty="0">
                <a:solidFill>
                  <a:srgbClr val="3366FF"/>
                </a:solidFill>
              </a:rPr>
              <a:t>Photosynthesis</a:t>
            </a:r>
            <a:r>
              <a:rPr lang="en-US" dirty="0"/>
              <a:t> may sound like a big word, but it's </a:t>
            </a:r>
            <a:r>
              <a:rPr lang="en-US" dirty="0">
                <a:solidFill>
                  <a:srgbClr val="000000"/>
                </a:solidFill>
              </a:rPr>
              <a:t>actually </a:t>
            </a:r>
            <a:r>
              <a:rPr lang="en-US" dirty="0"/>
              <a:t>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65740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lstStyle/>
          <a:p>
            <a:pPr marL="0" indent="0">
              <a:buNone/>
            </a:pPr>
            <a:r>
              <a:rPr lang="en-US" dirty="0"/>
              <a:t>Some scientists argued that these gases have heated up our atmosphere. They say global warming will </a:t>
            </a:r>
            <a:r>
              <a:rPr lang="en-US" dirty="0">
                <a:solidFill>
                  <a:srgbClr val="3366FF"/>
                </a:solidFill>
              </a:rPr>
              <a:t>affect</a:t>
            </a:r>
            <a:r>
              <a:rPr lang="en-US" dirty="0"/>
              <a:t> our climate so dramatically that </a:t>
            </a:r>
            <a:r>
              <a:rPr lang="en-US" dirty="0">
                <a:solidFill>
                  <a:srgbClr val="3366FF"/>
                </a:solidFill>
              </a:rPr>
              <a:t>glaciers</a:t>
            </a:r>
            <a:r>
              <a:rPr lang="en-US" dirty="0"/>
              <a:t> will melt and sea levels will rise. In addition, it is not just our atmosphere that can be polluted. Oil from spills often </a:t>
            </a:r>
            <a:r>
              <a:rPr lang="en-US" dirty="0">
                <a:solidFill>
                  <a:srgbClr val="3366FF"/>
                </a:solidFill>
              </a:rPr>
              <a:t>seeps</a:t>
            </a:r>
            <a:r>
              <a:rPr lang="en-US" dirty="0"/>
              <a:t> into the ocean.</a:t>
            </a:r>
          </a:p>
        </p:txBody>
      </p:sp>
    </p:spTree>
    <p:extLst>
      <p:ext uri="{BB962C8B-B14F-4D97-AF65-F5344CB8AC3E}">
        <p14:creationId xmlns:p14="http://schemas.microsoft.com/office/powerpoint/2010/main" val="197440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A80A9A-BF05-B241-938D-8E0CFD5D2D2B}"/>
              </a:ext>
            </a:extLst>
          </p:cNvPr>
          <p:cNvSpPr>
            <a:spLocks noGrp="1"/>
          </p:cNvSpPr>
          <p:nvPr>
            <p:ph type="title"/>
          </p:nvPr>
        </p:nvSpPr>
        <p:spPr>
          <a:xfrm>
            <a:off x="457200" y="792080"/>
            <a:ext cx="2139696" cy="1261872"/>
          </a:xfrm>
        </p:spPr>
        <p:txBody>
          <a:bodyPr vert="horz" lIns="91440" tIns="45720" rIns="91440" bIns="45720" rtlCol="0" anchor="b">
            <a:normAutofit/>
          </a:bodyPr>
          <a:lstStyle/>
          <a:p>
            <a:pPr marL="0" indent="0"/>
            <a:r>
              <a:rPr lang="en-US" b="0" kern="1200" spc="-100" baseline="0">
                <a:latin typeface="+mj-lt"/>
                <a:ea typeface="+mj-ea"/>
                <a:cs typeface="+mj-cs"/>
              </a:rPr>
              <a:t>Ensuring Equity</a:t>
            </a:r>
          </a:p>
        </p:txBody>
      </p:sp>
      <p:graphicFrame>
        <p:nvGraphicFramePr>
          <p:cNvPr id="6" name="TextBox 3">
            <a:extLst>
              <a:ext uri="{FF2B5EF4-FFF2-40B4-BE49-F238E27FC236}">
                <a16:creationId xmlns:a16="http://schemas.microsoft.com/office/drawing/2014/main" id="{B7C3B20E-ED0D-4530-B271-FB9E4F771E6D}"/>
              </a:ext>
            </a:extLst>
          </p:cNvPr>
          <p:cNvGraphicFramePr/>
          <p:nvPr>
            <p:extLst>
              <p:ext uri="{D42A27DB-BD31-4B8C-83A1-F6EECF244321}">
                <p14:modId xmlns:p14="http://schemas.microsoft.com/office/powerpoint/2010/main" val="3637368550"/>
              </p:ext>
            </p:extLst>
          </p:nvPr>
        </p:nvGraphicFramePr>
        <p:xfrm>
          <a:off x="2971800" y="792080"/>
          <a:ext cx="5715000"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51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n-US" dirty="0"/>
              <a:t>Comprehending Sentences</a:t>
            </a:r>
          </a:p>
        </p:txBody>
      </p:sp>
      <p:graphicFrame>
        <p:nvGraphicFramePr>
          <p:cNvPr id="5" name="Content Placeholder 2">
            <a:extLst>
              <a:ext uri="{FF2B5EF4-FFF2-40B4-BE49-F238E27FC236}">
                <a16:creationId xmlns:a16="http://schemas.microsoft.com/office/drawing/2014/main" id="{3116C2DB-EEE0-422B-AFF5-67397AF72A1B}"/>
              </a:ext>
            </a:extLst>
          </p:cNvPr>
          <p:cNvGraphicFramePr>
            <a:graphicFrameLocks noGrp="1"/>
          </p:cNvGraphicFramePr>
          <p:nvPr>
            <p:ph idx="1"/>
            <p:extLst>
              <p:ext uri="{D42A27DB-BD31-4B8C-83A1-F6EECF244321}">
                <p14:modId xmlns:p14="http://schemas.microsoft.com/office/powerpoint/2010/main" val="104512677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1269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example</a:t>
            </a:r>
          </a:p>
        </p:txBody>
      </p:sp>
      <p:sp>
        <p:nvSpPr>
          <p:cNvPr id="3" name="Content Placeholder 2"/>
          <p:cNvSpPr>
            <a:spLocks noGrp="1"/>
          </p:cNvSpPr>
          <p:nvPr>
            <p:ph idx="1"/>
          </p:nvPr>
        </p:nvSpPr>
        <p:spPr/>
        <p:txBody>
          <a:bodyPr>
            <a:normAutofit/>
          </a:bodyPr>
          <a:lstStyle/>
          <a:p>
            <a:pPr marL="0" indent="0">
              <a:spcBef>
                <a:spcPts val="0"/>
              </a:spcBef>
              <a:buNone/>
            </a:pPr>
            <a:r>
              <a:rPr lang="en-US" i="1" dirty="0"/>
              <a:t> </a:t>
            </a:r>
          </a:p>
          <a:p>
            <a:pPr marL="0" indent="0">
              <a:spcBef>
                <a:spcPts val="0"/>
              </a:spcBef>
              <a:buNone/>
            </a:pPr>
            <a:endParaRPr lang="en-US" i="1" dirty="0"/>
          </a:p>
          <a:p>
            <a:pPr marL="0" indent="0">
              <a:spcBef>
                <a:spcPts val="0"/>
              </a:spcBef>
              <a:buNone/>
            </a:pPr>
            <a:endParaRPr lang="en-US" i="1" dirty="0"/>
          </a:p>
          <a:p>
            <a:pPr marL="0" indent="0">
              <a:spcBef>
                <a:spcPts val="0"/>
              </a:spcBef>
              <a:buNone/>
            </a:pPr>
            <a:endParaRPr lang="en-US" sz="2800" i="1" dirty="0"/>
          </a:p>
          <a:p>
            <a:pPr marL="0" indent="0">
              <a:spcBef>
                <a:spcPts val="0"/>
              </a:spcBef>
              <a:buNone/>
            </a:pPr>
            <a:r>
              <a:rPr lang="en-US" sz="2800" i="1" dirty="0"/>
              <a:t>“However, on August 24, 2006, the International Astronomical Union (IAU), a group of individual astronomers and astronomical societies from around the world, made an announcement.    </a:t>
            </a:r>
          </a:p>
          <a:p>
            <a:pPr marL="0" indent="0">
              <a:spcBef>
                <a:spcPts val="0"/>
              </a:spcBef>
              <a:buNone/>
            </a:pPr>
            <a:r>
              <a:rPr lang="en-US" sz="2800" i="1" dirty="0"/>
              <a:t>    </a:t>
            </a:r>
          </a:p>
          <a:p>
            <a:pPr marL="0" indent="0">
              <a:spcBef>
                <a:spcPts val="0"/>
              </a:spcBef>
              <a:buNone/>
            </a:pPr>
            <a:endParaRPr lang="en-US" i="1" dirty="0"/>
          </a:p>
          <a:p>
            <a:pPr marL="0" indent="0">
              <a:spcBef>
                <a:spcPts val="0"/>
              </a:spcBef>
              <a:buNone/>
            </a:pPr>
            <a:r>
              <a:rPr lang="en-US" i="1" dirty="0"/>
              <a:t>--25 words</a:t>
            </a:r>
          </a:p>
          <a:p>
            <a:pPr marL="0" indent="0">
              <a:spcBef>
                <a:spcPts val="0"/>
              </a:spcBef>
              <a:buNone/>
            </a:pPr>
            <a:r>
              <a:rPr lang="en-US" i="1" dirty="0"/>
              <a:t>--5 commas</a:t>
            </a:r>
          </a:p>
          <a:p>
            <a:pPr marL="0" indent="0">
              <a:spcBef>
                <a:spcPts val="0"/>
              </a:spcBef>
              <a:buNone/>
            </a:pPr>
            <a:endParaRPr lang="en-US" i="1" dirty="0"/>
          </a:p>
          <a:p>
            <a:pPr marL="0" indent="0">
              <a:spcBef>
                <a:spcPts val="0"/>
              </a:spcBef>
              <a:buNone/>
            </a:pPr>
            <a:endParaRPr lang="en-US" i="1" dirty="0"/>
          </a:p>
          <a:p>
            <a:pPr marL="0" indent="0">
              <a:spcBef>
                <a:spcPts val="0"/>
              </a:spcBef>
              <a:buNone/>
            </a:pPr>
            <a:endParaRPr lang="en-US" dirty="0"/>
          </a:p>
        </p:txBody>
      </p:sp>
    </p:spTree>
    <p:extLst>
      <p:ext uri="{BB962C8B-B14F-4D97-AF65-F5344CB8AC3E}">
        <p14:creationId xmlns:p14="http://schemas.microsoft.com/office/powerpoint/2010/main" val="1371055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example</a:t>
            </a:r>
          </a:p>
        </p:txBody>
      </p:sp>
      <p:sp>
        <p:nvSpPr>
          <p:cNvPr id="3" name="Content Placeholder 2"/>
          <p:cNvSpPr>
            <a:spLocks noGrp="1"/>
          </p:cNvSpPr>
          <p:nvPr>
            <p:ph idx="1"/>
          </p:nvPr>
        </p:nvSpPr>
        <p:spPr/>
        <p:txBody>
          <a:bodyPr/>
          <a:lstStyle/>
          <a:p>
            <a:pPr marL="0" indent="0">
              <a:spcBef>
                <a:spcPts val="0"/>
              </a:spcBef>
              <a:buNone/>
            </a:pPr>
            <a:endParaRPr lang="en-US" i="1" dirty="0"/>
          </a:p>
          <a:p>
            <a:pPr>
              <a:spcBef>
                <a:spcPts val="0"/>
              </a:spcBef>
            </a:pPr>
            <a:r>
              <a:rPr lang="en-US" i="1" dirty="0"/>
              <a:t>However,</a:t>
            </a:r>
          </a:p>
          <a:p>
            <a:pPr>
              <a:spcBef>
                <a:spcPts val="0"/>
              </a:spcBef>
            </a:pPr>
            <a:r>
              <a:rPr lang="en-US" i="1" dirty="0"/>
              <a:t>on August 24 2006</a:t>
            </a:r>
          </a:p>
          <a:p>
            <a:pPr>
              <a:spcBef>
                <a:spcPts val="0"/>
              </a:spcBef>
            </a:pPr>
            <a:r>
              <a:rPr lang="en-US" i="1" dirty="0">
                <a:solidFill>
                  <a:srgbClr val="00B0F0"/>
                </a:solidFill>
              </a:rPr>
              <a:t>the International Astronomical Union (IAU), a group of individual astronomers and astronomical societies from around the world</a:t>
            </a:r>
          </a:p>
          <a:p>
            <a:pPr>
              <a:spcBef>
                <a:spcPts val="0"/>
              </a:spcBef>
            </a:pPr>
            <a:r>
              <a:rPr lang="en-US" i="1" dirty="0">
                <a:solidFill>
                  <a:schemeClr val="tx2"/>
                </a:solidFill>
              </a:rPr>
              <a:t>made</a:t>
            </a:r>
          </a:p>
          <a:p>
            <a:pPr>
              <a:spcBef>
                <a:spcPts val="0"/>
              </a:spcBef>
            </a:pPr>
            <a:r>
              <a:rPr lang="en-US" i="1" dirty="0">
                <a:solidFill>
                  <a:srgbClr val="00B050"/>
                </a:solidFill>
              </a:rPr>
              <a:t>an announcement</a:t>
            </a:r>
          </a:p>
        </p:txBody>
      </p:sp>
    </p:spTree>
    <p:extLst>
      <p:ext uri="{BB962C8B-B14F-4D97-AF65-F5344CB8AC3E}">
        <p14:creationId xmlns:p14="http://schemas.microsoft.com/office/powerpoint/2010/main" val="4032222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example</a:t>
            </a:r>
          </a:p>
        </p:txBody>
      </p:sp>
      <p:sp>
        <p:nvSpPr>
          <p:cNvPr id="3" name="Content Placeholder 2"/>
          <p:cNvSpPr>
            <a:spLocks noGrp="1"/>
          </p:cNvSpPr>
          <p:nvPr>
            <p:ph idx="1"/>
          </p:nvPr>
        </p:nvSpPr>
        <p:spPr/>
        <p:txBody>
          <a:bodyPr>
            <a:normAutofit fontScale="92500" lnSpcReduction="10000"/>
          </a:bodyPr>
          <a:lstStyle/>
          <a:p>
            <a:pPr marL="0" indent="0">
              <a:spcBef>
                <a:spcPts val="0"/>
              </a:spcBef>
              <a:buNone/>
            </a:pPr>
            <a:r>
              <a:rPr lang="en-US" i="1" dirty="0"/>
              <a:t>Who was the sentence about?	</a:t>
            </a:r>
          </a:p>
          <a:p>
            <a:pPr marL="0" indent="0">
              <a:spcBef>
                <a:spcPts val="0"/>
              </a:spcBef>
              <a:buNone/>
            </a:pPr>
            <a:r>
              <a:rPr lang="en-US" i="1" dirty="0">
                <a:solidFill>
                  <a:srgbClr val="00B0F0"/>
                </a:solidFill>
              </a:rPr>
              <a:t>the International Astronomical Union (IAU)</a:t>
            </a:r>
          </a:p>
          <a:p>
            <a:pPr marL="0" indent="0">
              <a:spcBef>
                <a:spcPts val="0"/>
              </a:spcBef>
              <a:buNone/>
            </a:pPr>
            <a:endParaRPr lang="en-US" i="1" dirty="0"/>
          </a:p>
          <a:p>
            <a:pPr marL="0" indent="0">
              <a:spcBef>
                <a:spcPts val="0"/>
              </a:spcBef>
              <a:buNone/>
            </a:pPr>
            <a:r>
              <a:rPr lang="en-US" i="1" dirty="0"/>
              <a:t>Who are they?</a:t>
            </a:r>
          </a:p>
          <a:p>
            <a:pPr marL="0" indent="0">
              <a:spcBef>
                <a:spcPts val="0"/>
              </a:spcBef>
              <a:buNone/>
            </a:pPr>
            <a:r>
              <a:rPr lang="en-US" i="1" dirty="0">
                <a:solidFill>
                  <a:srgbClr val="00B0F0"/>
                </a:solidFill>
              </a:rPr>
              <a:t>a group of individual astronomers and astronomical societies from around the world</a:t>
            </a:r>
          </a:p>
          <a:p>
            <a:pPr marL="0" indent="0">
              <a:spcBef>
                <a:spcPts val="0"/>
              </a:spcBef>
              <a:buNone/>
            </a:pPr>
            <a:endParaRPr lang="en-US" i="1" dirty="0"/>
          </a:p>
          <a:p>
            <a:pPr marL="0" indent="0">
              <a:spcBef>
                <a:spcPts val="0"/>
              </a:spcBef>
              <a:buNone/>
            </a:pPr>
            <a:r>
              <a:rPr lang="en-US" i="1" dirty="0"/>
              <a:t>What did they do?</a:t>
            </a:r>
          </a:p>
          <a:p>
            <a:pPr marL="0" indent="0">
              <a:spcBef>
                <a:spcPts val="0"/>
              </a:spcBef>
              <a:buNone/>
            </a:pPr>
            <a:r>
              <a:rPr lang="en-US" i="1" dirty="0">
                <a:solidFill>
                  <a:schemeClr val="tx2"/>
                </a:solidFill>
              </a:rPr>
              <a:t>made</a:t>
            </a:r>
          </a:p>
          <a:p>
            <a:pPr marL="0" indent="0">
              <a:spcBef>
                <a:spcPts val="0"/>
              </a:spcBef>
              <a:buNone/>
            </a:pPr>
            <a:endParaRPr lang="en-US" i="1" dirty="0"/>
          </a:p>
          <a:p>
            <a:pPr marL="0" indent="0">
              <a:spcBef>
                <a:spcPts val="0"/>
              </a:spcBef>
              <a:buNone/>
            </a:pPr>
            <a:r>
              <a:rPr lang="en-US" i="1" dirty="0"/>
              <a:t>Made what?</a:t>
            </a:r>
          </a:p>
          <a:p>
            <a:pPr marL="0" indent="0">
              <a:spcBef>
                <a:spcPts val="0"/>
              </a:spcBef>
              <a:buNone/>
            </a:pPr>
            <a:r>
              <a:rPr lang="en-US" i="1" dirty="0">
                <a:solidFill>
                  <a:srgbClr val="00B050"/>
                </a:solidFill>
              </a:rPr>
              <a:t>an announcement</a:t>
            </a:r>
          </a:p>
          <a:p>
            <a:pPr marL="0" indent="0">
              <a:spcBef>
                <a:spcPts val="0"/>
              </a:spcBef>
              <a:buNone/>
            </a:pPr>
            <a:endParaRPr lang="en-US" i="1" dirty="0"/>
          </a:p>
          <a:p>
            <a:pPr marL="0" indent="0">
              <a:spcBef>
                <a:spcPts val="0"/>
              </a:spcBef>
              <a:buNone/>
            </a:pPr>
            <a:r>
              <a:rPr lang="en-US" i="1" dirty="0"/>
              <a:t>When?</a:t>
            </a:r>
          </a:p>
          <a:p>
            <a:pPr marL="0" indent="0">
              <a:spcBef>
                <a:spcPts val="0"/>
              </a:spcBef>
              <a:buNone/>
            </a:pPr>
            <a:r>
              <a:rPr lang="en-US" i="1" dirty="0"/>
              <a:t>on August 24 2006</a:t>
            </a:r>
          </a:p>
        </p:txBody>
      </p:sp>
    </p:spTree>
    <p:extLst>
      <p:ext uri="{BB962C8B-B14F-4D97-AF65-F5344CB8AC3E}">
        <p14:creationId xmlns:p14="http://schemas.microsoft.com/office/powerpoint/2010/main" val="1008027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both young and older, would come in with their fancy holiday dresses that needed adjustments or their Sunday suits and blouses that needed just a touch—a flower or some velvet trimming or something to make the ladies look festive.”</a:t>
            </a:r>
          </a:p>
          <a:p>
            <a:pPr marL="0" indent="0">
              <a:buNone/>
            </a:pPr>
            <a:r>
              <a:rPr lang="en-US" dirty="0"/>
              <a:t>			--Nikki Giovanni (</a:t>
            </a:r>
            <a:r>
              <a:rPr lang="en-US" u="sng" dirty="0"/>
              <a:t>Rosa</a:t>
            </a:r>
            <a:r>
              <a:rPr lang="en-US" dirty="0"/>
              <a:t>)</a:t>
            </a:r>
          </a:p>
          <a:p>
            <a:pPr marL="0" indent="0">
              <a:buNone/>
            </a:pPr>
            <a:endParaRPr lang="en-US" dirty="0"/>
          </a:p>
          <a:p>
            <a:r>
              <a:rPr lang="en-US" dirty="0"/>
              <a:t>44 words</a:t>
            </a:r>
          </a:p>
          <a:p>
            <a:r>
              <a:rPr lang="en-US" dirty="0"/>
              <a:t>2 commas, 1 </a:t>
            </a:r>
            <a:r>
              <a:rPr lang="en-US" dirty="0" err="1"/>
              <a:t>em</a:t>
            </a:r>
            <a:r>
              <a:rPr lang="en-US" dirty="0"/>
              <a:t>-dash</a:t>
            </a:r>
          </a:p>
        </p:txBody>
      </p:sp>
    </p:spTree>
    <p:extLst>
      <p:ext uri="{BB962C8B-B14F-4D97-AF65-F5344CB8AC3E}">
        <p14:creationId xmlns:p14="http://schemas.microsoft.com/office/powerpoint/2010/main" val="1967860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women of Montgomery </a:t>
            </a:r>
            <a:r>
              <a:rPr lang="en-US" strike="sngStrike" dirty="0"/>
              <a:t>, both young and older,   </a:t>
            </a:r>
            <a:r>
              <a:rPr lang="en-US" dirty="0"/>
              <a:t>would come in with their fancy holiday dresses that needed adjustments or their Sunday suits and blouses that needed just a touch—a flower or some velvet trimming or something to make the ladies look festive.”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33366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or their Sunday suits and blouses that needed just a touch—a flower or some velvet trimming or something to make the ladies look festive.”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33647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a:t>
            </a:r>
            <a:r>
              <a:rPr lang="en-US" dirty="0">
                <a:solidFill>
                  <a:srgbClr val="FF0000"/>
                </a:solidFill>
              </a:rPr>
              <a:t>or </a:t>
            </a:r>
            <a:r>
              <a:rPr lang="en-US" dirty="0"/>
              <a:t>their Sunday suits and blouses that needed just a touch</a:t>
            </a:r>
            <a:r>
              <a:rPr lang="en-US" dirty="0">
                <a:solidFill>
                  <a:srgbClr val="FF0000"/>
                </a:solidFill>
              </a:rPr>
              <a:t>—</a:t>
            </a:r>
            <a:r>
              <a:rPr lang="en-US" dirty="0"/>
              <a:t>a flower </a:t>
            </a:r>
            <a:r>
              <a:rPr lang="en-US" dirty="0">
                <a:solidFill>
                  <a:srgbClr val="FF0000"/>
                </a:solidFill>
              </a:rPr>
              <a:t>or</a:t>
            </a:r>
            <a:r>
              <a:rPr lang="en-US" dirty="0"/>
              <a:t> some velvet trimming </a:t>
            </a: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281987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a:t>
            </a:r>
          </a:p>
          <a:p>
            <a:pPr marL="0" indent="0">
              <a:buNone/>
            </a:pPr>
            <a:endParaRPr lang="en-US" dirty="0"/>
          </a:p>
          <a:p>
            <a:pPr marL="0" indent="0">
              <a:buNone/>
            </a:pPr>
            <a:r>
              <a:rPr lang="en-US" dirty="0">
                <a:solidFill>
                  <a:srgbClr val="FF0000"/>
                </a:solidFill>
              </a:rPr>
              <a:t>or </a:t>
            </a:r>
            <a:r>
              <a:rPr lang="en-US"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a:t>
            </a:r>
          </a:p>
          <a:p>
            <a:pPr marL="0" indent="0">
              <a:buNone/>
            </a:pPr>
            <a:endParaRPr lang="en-US" dirty="0">
              <a:solidFill>
                <a:srgbClr val="FF0000"/>
              </a:solidFill>
            </a:endParaRPr>
          </a:p>
          <a:p>
            <a:pPr marL="0" indent="0">
              <a:buNone/>
            </a:pPr>
            <a:r>
              <a:rPr lang="en-US" dirty="0">
                <a:solidFill>
                  <a:srgbClr val="FF0000"/>
                </a:solidFill>
              </a:rPr>
              <a:t>or</a:t>
            </a:r>
            <a:r>
              <a:rPr lang="en-US" dirty="0"/>
              <a:t>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1124683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“The women of Montgomery would come in with </a:t>
            </a:r>
            <a:r>
              <a:rPr lang="en-US" u="sng" dirty="0"/>
              <a:t>their fancy holiday dresses that needed adjustments</a:t>
            </a:r>
            <a:r>
              <a:rPr lang="en-US" dirty="0"/>
              <a:t> </a:t>
            </a:r>
          </a:p>
          <a:p>
            <a:pPr marL="0" indent="0">
              <a:buNone/>
            </a:pPr>
            <a:endParaRPr lang="en-US" dirty="0"/>
          </a:p>
          <a:p>
            <a:pPr marL="0" indent="0">
              <a:buNone/>
            </a:pPr>
            <a:r>
              <a:rPr lang="en-US" dirty="0">
                <a:solidFill>
                  <a:srgbClr val="FF0000"/>
                </a:solidFill>
              </a:rPr>
              <a:t>or </a:t>
            </a:r>
            <a:r>
              <a:rPr lang="en-US" u="sng"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a:t>
            </a:r>
          </a:p>
          <a:p>
            <a:pPr marL="0" indent="0">
              <a:buNone/>
            </a:pPr>
            <a:endParaRPr lang="en-US" dirty="0">
              <a:solidFill>
                <a:srgbClr val="FF0000"/>
              </a:solidFill>
            </a:endParaRPr>
          </a:p>
          <a:p>
            <a:pPr marL="0" indent="0">
              <a:buNone/>
            </a:pPr>
            <a:r>
              <a:rPr lang="en-US" dirty="0">
                <a:solidFill>
                  <a:srgbClr val="FF0000"/>
                </a:solidFill>
              </a:rPr>
              <a:t>or</a:t>
            </a:r>
            <a:r>
              <a:rPr lang="en-US" dirty="0"/>
              <a:t>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208746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BDE2-1D5B-E64A-BA70-BC315E9F00A5}"/>
              </a:ext>
            </a:extLst>
          </p:cNvPr>
          <p:cNvSpPr>
            <a:spLocks noGrp="1"/>
          </p:cNvSpPr>
          <p:nvPr>
            <p:ph type="title"/>
          </p:nvPr>
        </p:nvSpPr>
        <p:spPr>
          <a:xfrm>
            <a:off x="457200" y="533400"/>
            <a:ext cx="8229600" cy="990600"/>
          </a:xfrm>
        </p:spPr>
        <p:txBody>
          <a:bodyPr anchor="ctr">
            <a:normAutofit/>
          </a:bodyPr>
          <a:lstStyle/>
          <a:p>
            <a:r>
              <a:rPr lang="en-US"/>
              <a:t>What does that mean?</a:t>
            </a:r>
          </a:p>
        </p:txBody>
      </p:sp>
      <p:graphicFrame>
        <p:nvGraphicFramePr>
          <p:cNvPr id="5" name="Content Placeholder 2">
            <a:extLst>
              <a:ext uri="{FF2B5EF4-FFF2-40B4-BE49-F238E27FC236}">
                <a16:creationId xmlns:a16="http://schemas.microsoft.com/office/drawing/2014/main" id="{E7A5BA77-CD7B-4013-A125-E4FF589421FF}"/>
              </a:ext>
            </a:extLst>
          </p:cNvPr>
          <p:cNvGraphicFramePr>
            <a:graphicFrameLocks noGrp="1"/>
          </p:cNvGraphicFramePr>
          <p:nvPr>
            <p:ph idx="1"/>
            <p:extLst>
              <p:ext uri="{D42A27DB-BD31-4B8C-83A1-F6EECF244321}">
                <p14:modId xmlns:p14="http://schemas.microsoft.com/office/powerpoint/2010/main" val="339038819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842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“The women of Montgomery would come in with </a:t>
            </a:r>
            <a:r>
              <a:rPr lang="en-US" u="sng" dirty="0"/>
              <a:t>their fancy holiday dresses that needed adjustments</a:t>
            </a:r>
            <a:r>
              <a:rPr lang="en-US" dirty="0"/>
              <a:t> </a:t>
            </a:r>
          </a:p>
          <a:p>
            <a:pPr marL="0" indent="0">
              <a:buNone/>
            </a:pPr>
            <a:endParaRPr lang="en-US" dirty="0"/>
          </a:p>
          <a:p>
            <a:pPr marL="0" indent="0">
              <a:buNone/>
            </a:pPr>
            <a:r>
              <a:rPr lang="en-US" dirty="0">
                <a:solidFill>
                  <a:srgbClr val="FF0000"/>
                </a:solidFill>
              </a:rPr>
              <a:t>or </a:t>
            </a:r>
            <a:r>
              <a:rPr lang="en-US" dirty="0"/>
              <a:t>The women of Montgomery would come in with </a:t>
            </a:r>
            <a:r>
              <a:rPr lang="en-US" u="sng"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a:t>
            </a:r>
          </a:p>
          <a:p>
            <a:pPr marL="0" indent="0">
              <a:buNone/>
            </a:pPr>
            <a:endParaRPr lang="en-US" dirty="0">
              <a:solidFill>
                <a:srgbClr val="FF0000"/>
              </a:solidFill>
            </a:endParaRPr>
          </a:p>
          <a:p>
            <a:pPr marL="0" indent="0">
              <a:buNone/>
            </a:pPr>
            <a:r>
              <a:rPr lang="en-US" dirty="0">
                <a:solidFill>
                  <a:srgbClr val="FF0000"/>
                </a:solidFill>
              </a:rPr>
              <a:t>or</a:t>
            </a:r>
            <a:r>
              <a:rPr lang="en-US" dirty="0"/>
              <a:t>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1219395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dirty="0" err="1"/>
              <a:t>Nidal</a:t>
            </a:r>
            <a:r>
              <a:rPr lang="en-US" dirty="0"/>
              <a:t> (strife; struggle).” </a:t>
            </a:r>
          </a:p>
          <a:p>
            <a:pPr marL="0" indent="0">
              <a:buNone/>
            </a:pPr>
            <a:endParaRPr lang="en-US" dirty="0"/>
          </a:p>
        </p:txBody>
      </p:sp>
    </p:spTree>
    <p:extLst>
      <p:ext uri="{BB962C8B-B14F-4D97-AF65-F5344CB8AC3E}">
        <p14:creationId xmlns:p14="http://schemas.microsoft.com/office/powerpoint/2010/main" val="4092456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dirty="0" err="1"/>
              <a:t>Nidal</a:t>
            </a:r>
            <a:r>
              <a:rPr lang="en-US" dirty="0"/>
              <a:t> (strife; struggle).” </a:t>
            </a:r>
          </a:p>
          <a:p>
            <a:pPr marL="0" indent="0">
              <a:buNone/>
            </a:pPr>
            <a:endParaRPr lang="en-US" dirty="0"/>
          </a:p>
          <a:p>
            <a:pPr marL="0" indent="0">
              <a:buNone/>
            </a:pPr>
            <a:r>
              <a:rPr lang="en-US" dirty="0"/>
              <a:t>-68 words</a:t>
            </a:r>
          </a:p>
          <a:p>
            <a:pPr marL="0" indent="0">
              <a:buNone/>
            </a:pPr>
            <a:r>
              <a:rPr lang="en-US" dirty="0"/>
              <a:t>-7 commas or semi-colons</a:t>
            </a:r>
          </a:p>
          <a:p>
            <a:pPr marL="0" indent="0">
              <a:buNone/>
            </a:pPr>
            <a:r>
              <a:rPr lang="en-US" dirty="0"/>
              <a:t>-parentheses</a:t>
            </a:r>
          </a:p>
          <a:p>
            <a:pPr marL="0" indent="0">
              <a:buNone/>
            </a:pPr>
            <a:r>
              <a:rPr lang="en-US" dirty="0"/>
              <a:t>-typographic cues (caps)</a:t>
            </a:r>
          </a:p>
        </p:txBody>
      </p:sp>
    </p:spTree>
    <p:extLst>
      <p:ext uri="{BB962C8B-B14F-4D97-AF65-F5344CB8AC3E}">
        <p14:creationId xmlns:p14="http://schemas.microsoft.com/office/powerpoint/2010/main" val="3537995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a:t>    Help with Cohesion</a:t>
            </a:r>
          </a:p>
        </p:txBody>
      </p:sp>
      <p:sp>
        <p:nvSpPr>
          <p:cNvPr id="3" name="Content Placeholder 2"/>
          <p:cNvSpPr>
            <a:spLocks noGrp="1"/>
          </p:cNvSpPr>
          <p:nvPr>
            <p:ph idx="1"/>
          </p:nvPr>
        </p:nvSpPr>
        <p:spPr>
          <a:xfrm>
            <a:off x="533400" y="1447800"/>
            <a:ext cx="7810500" cy="4114800"/>
          </a:xfrm>
        </p:spPr>
        <p:txBody>
          <a:bodyPr>
            <a:noAutofit/>
          </a:bodyPr>
          <a:lstStyle/>
          <a:p>
            <a:r>
              <a:rPr lang="en-US" sz="2200" b="0" dirty="0"/>
              <a:t>Texts can be hard because the relationships and connections may be unclear to readers</a:t>
            </a:r>
          </a:p>
          <a:p>
            <a:r>
              <a:rPr lang="en-US" sz="2200" i="1" dirty="0"/>
              <a:t>The killer whale tosses the penguin into the air and generally torments its prey before it eats it</a:t>
            </a:r>
          </a:p>
          <a:p>
            <a:r>
              <a:rPr lang="en-US" sz="2200" i="1" dirty="0"/>
              <a:t>The killer whale tosses the penguin into the air and generally torments the penguin before eating it.</a:t>
            </a:r>
          </a:p>
        </p:txBody>
      </p:sp>
    </p:spTree>
    <p:extLst>
      <p:ext uri="{BB962C8B-B14F-4D97-AF65-F5344CB8AC3E}">
        <p14:creationId xmlns:p14="http://schemas.microsoft.com/office/powerpoint/2010/main" val="3596203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4188551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a:t>
            </a:r>
            <a:r>
              <a:rPr lang="en-US" dirty="0">
                <a:solidFill>
                  <a:srgbClr val="FF0000"/>
                </a:solidFill>
              </a:rPr>
              <a:t>the nebula </a:t>
            </a:r>
            <a:r>
              <a:rPr lang="en-US" dirty="0"/>
              <a:t>continued to orbit the new Sun until </a:t>
            </a:r>
            <a:r>
              <a:rPr lang="en-US" dirty="0">
                <a:solidFill>
                  <a:srgbClr val="FF0000"/>
                </a:solidFill>
              </a:rPr>
              <a:t>it </a:t>
            </a:r>
            <a:r>
              <a:rPr lang="en-US" dirty="0"/>
              <a:t>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366854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a:t>
            </a:r>
            <a:r>
              <a:rPr lang="en-US" dirty="0">
                <a:solidFill>
                  <a:srgbClr val="FFC000"/>
                </a:solidFill>
              </a:rPr>
              <a:t>the</a:t>
            </a:r>
            <a:r>
              <a:rPr lang="en-US" dirty="0"/>
              <a:t> </a:t>
            </a:r>
            <a:r>
              <a:rPr lang="en-US" dirty="0">
                <a:solidFill>
                  <a:srgbClr val="FFC000"/>
                </a:solidFill>
              </a:rPr>
              <a:t>new Sun </a:t>
            </a:r>
            <a:r>
              <a:rPr lang="en-US" dirty="0"/>
              <a:t>until it</a:t>
            </a:r>
            <a:r>
              <a:rPr lang="en-US" dirty="0">
                <a:solidFill>
                  <a:srgbClr val="FF0000"/>
                </a:solidFill>
              </a:rPr>
              <a:t> </a:t>
            </a:r>
            <a:r>
              <a:rPr lang="en-US" dirty="0"/>
              <a:t>formed a large flat ring around </a:t>
            </a:r>
            <a:r>
              <a:rPr lang="en-US" dirty="0">
                <a:solidFill>
                  <a:srgbClr val="FFC000"/>
                </a:solidFill>
              </a:rPr>
              <a:t>it. </a:t>
            </a:r>
            <a:r>
              <a:rPr lang="en-US" dirty="0"/>
              <a:t>Scientists call this ring a “protoplanetary disk.” The disk, or ring, was hottest where it was closest to </a:t>
            </a:r>
            <a:r>
              <a:rPr lang="en-US" dirty="0">
                <a:solidFill>
                  <a:srgbClr val="FFC000"/>
                </a:solidFill>
              </a:rPr>
              <a:t>the Sun, </a:t>
            </a:r>
            <a:r>
              <a:rPr lang="en-US" dirty="0"/>
              <a:t>and coolest at its outer edge. As the disk swirled around </a:t>
            </a:r>
            <a:r>
              <a:rPr lang="en-US" dirty="0">
                <a:solidFill>
                  <a:srgbClr val="FFC000"/>
                </a:solidFill>
              </a:rPr>
              <a:t>the Sun, the Sun’s </a:t>
            </a:r>
            <a:r>
              <a:rPr lang="en-US" dirty="0"/>
              <a:t>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3557993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t>
            </a:r>
            <a:r>
              <a:rPr lang="en-US" dirty="0">
                <a:solidFill>
                  <a:srgbClr val="92D050"/>
                </a:solidFill>
              </a:rPr>
              <a:t>a large flat ring </a:t>
            </a:r>
            <a:r>
              <a:rPr lang="en-US" dirty="0"/>
              <a:t>around it. 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the Sun, and coolest at </a:t>
            </a:r>
            <a:r>
              <a:rPr lang="en-US" dirty="0">
                <a:solidFill>
                  <a:srgbClr val="92D050"/>
                </a:solidFill>
              </a:rPr>
              <a:t>its </a:t>
            </a:r>
            <a:r>
              <a:rPr lang="en-US" dirty="0"/>
              <a:t>outer edge. As </a:t>
            </a:r>
            <a:r>
              <a:rPr lang="en-US" dirty="0">
                <a:solidFill>
                  <a:srgbClr val="92D050"/>
                </a:solidFill>
              </a:rPr>
              <a:t>the disk </a:t>
            </a:r>
            <a:r>
              <a:rPr lang="en-US" dirty="0"/>
              <a:t>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4010490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a:t>
            </a:r>
            <a:r>
              <a:rPr lang="en-US" dirty="0">
                <a:solidFill>
                  <a:srgbClr val="00B0F0"/>
                </a:solidFill>
              </a:rPr>
              <a:t>the Sun’s gravity </a:t>
            </a:r>
            <a:r>
              <a:rPr lang="en-US" dirty="0"/>
              <a:t>went to work. </a:t>
            </a:r>
            <a:r>
              <a:rPr lang="en-US" dirty="0">
                <a:solidFill>
                  <a:srgbClr val="00B0F0"/>
                </a:solidFill>
              </a:rPr>
              <a:t>It</a:t>
            </a:r>
            <a:r>
              <a:rPr lang="en-US" dirty="0"/>
              <a: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4101762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a:t>
            </a:r>
            <a:r>
              <a:rPr lang="en-US" dirty="0">
                <a:solidFill>
                  <a:srgbClr val="7030A0"/>
                </a:solidFill>
              </a:rPr>
              <a:t>the bits of rock, dust, ice, and gas </a:t>
            </a:r>
            <a:r>
              <a:rPr lang="en-US" dirty="0"/>
              <a:t>until </a:t>
            </a:r>
            <a:r>
              <a:rPr lang="en-US" dirty="0">
                <a:solidFill>
                  <a:srgbClr val="660066"/>
                </a:solidFill>
              </a:rPr>
              <a:t>they </a:t>
            </a:r>
            <a:r>
              <a:rPr lang="en-US" dirty="0"/>
              <a:t>came together in </a:t>
            </a:r>
            <a:r>
              <a:rPr lang="en-US" dirty="0">
                <a:solidFill>
                  <a:srgbClr val="7030A0"/>
                </a:solidFill>
              </a:rPr>
              <a:t>clumps of material</a:t>
            </a:r>
            <a:r>
              <a:rPr lang="en-US" dirty="0"/>
              <a:t> we now call </a:t>
            </a:r>
            <a:r>
              <a:rPr lang="en-US" dirty="0">
                <a:solidFill>
                  <a:srgbClr val="7030A0"/>
                </a:solidFill>
              </a:rPr>
              <a:t>the planets</a:t>
            </a:r>
            <a:r>
              <a:rPr lang="en-US" dirty="0"/>
              <a:t>.</a:t>
            </a:r>
          </a:p>
          <a:p>
            <a:endParaRPr lang="en-US" dirty="0"/>
          </a:p>
        </p:txBody>
      </p:sp>
    </p:spTree>
    <p:extLst>
      <p:ext uri="{BB962C8B-B14F-4D97-AF65-F5344CB8AC3E}">
        <p14:creationId xmlns:p14="http://schemas.microsoft.com/office/powerpoint/2010/main" val="1807616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BDE2-1D5B-E64A-BA70-BC315E9F00A5}"/>
              </a:ext>
            </a:extLst>
          </p:cNvPr>
          <p:cNvSpPr>
            <a:spLocks noGrp="1"/>
          </p:cNvSpPr>
          <p:nvPr>
            <p:ph type="title"/>
          </p:nvPr>
        </p:nvSpPr>
        <p:spPr>
          <a:xfrm>
            <a:off x="457200" y="533400"/>
            <a:ext cx="8229600" cy="990600"/>
          </a:xfrm>
        </p:spPr>
        <p:txBody>
          <a:bodyPr anchor="ctr">
            <a:normAutofit/>
          </a:bodyPr>
          <a:lstStyle/>
          <a:p>
            <a:r>
              <a:rPr lang="en-US" sz="3700"/>
              <a:t>What does my talk have to do with that?</a:t>
            </a:r>
          </a:p>
        </p:txBody>
      </p:sp>
      <p:graphicFrame>
        <p:nvGraphicFramePr>
          <p:cNvPr id="5" name="Content Placeholder 2">
            <a:extLst>
              <a:ext uri="{FF2B5EF4-FFF2-40B4-BE49-F238E27FC236}">
                <a16:creationId xmlns:a16="http://schemas.microsoft.com/office/drawing/2014/main" id="{DC504011-8F8A-4EE2-8B0A-A032A09EF9FA}"/>
              </a:ext>
            </a:extLst>
          </p:cNvPr>
          <p:cNvGraphicFramePr>
            <a:graphicFrameLocks noGrp="1"/>
          </p:cNvGraphicFramePr>
          <p:nvPr>
            <p:ph idx="1"/>
            <p:extLst>
              <p:ext uri="{D42A27DB-BD31-4B8C-83A1-F6EECF244321}">
                <p14:modId xmlns:p14="http://schemas.microsoft.com/office/powerpoint/2010/main" val="170970569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013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a:t>
            </a:r>
            <a:r>
              <a:rPr lang="en-US" dirty="0">
                <a:solidFill>
                  <a:srgbClr val="FF0000"/>
                </a:solidFill>
              </a:rPr>
              <a:t>the nebula </a:t>
            </a:r>
            <a:r>
              <a:rPr lang="en-US" dirty="0"/>
              <a:t>continued to orbit </a:t>
            </a:r>
            <a:r>
              <a:rPr lang="en-US" dirty="0">
                <a:solidFill>
                  <a:srgbClr val="FFC000"/>
                </a:solidFill>
              </a:rPr>
              <a:t>the new Sun </a:t>
            </a:r>
            <a:r>
              <a:rPr lang="en-US" dirty="0"/>
              <a:t>until</a:t>
            </a:r>
            <a:r>
              <a:rPr lang="en-US" dirty="0">
                <a:solidFill>
                  <a:srgbClr val="FF0000"/>
                </a:solidFill>
              </a:rPr>
              <a:t> it </a:t>
            </a:r>
            <a:r>
              <a:rPr lang="en-US" dirty="0"/>
              <a:t>formed </a:t>
            </a:r>
            <a:r>
              <a:rPr lang="en-US" dirty="0">
                <a:solidFill>
                  <a:srgbClr val="92D050"/>
                </a:solidFill>
              </a:rPr>
              <a:t>a large flat ring</a:t>
            </a:r>
            <a:r>
              <a:rPr lang="en-US" dirty="0"/>
              <a:t> around </a:t>
            </a:r>
            <a:r>
              <a:rPr lang="en-US" dirty="0">
                <a:solidFill>
                  <a:srgbClr val="FFC000"/>
                </a:solidFill>
              </a:rPr>
              <a:t>it. </a:t>
            </a:r>
            <a:r>
              <a:rPr lang="en-US" dirty="0"/>
              <a:t>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a:t>
            </a:r>
            <a:r>
              <a:rPr lang="en-US" dirty="0">
                <a:solidFill>
                  <a:srgbClr val="FFC000"/>
                </a:solidFill>
              </a:rPr>
              <a:t>the Sun</a:t>
            </a:r>
            <a:r>
              <a:rPr lang="en-US" dirty="0"/>
              <a:t>, and coolest at </a:t>
            </a:r>
            <a:r>
              <a:rPr lang="en-US" dirty="0">
                <a:solidFill>
                  <a:srgbClr val="92D050"/>
                </a:solidFill>
              </a:rPr>
              <a:t>its </a:t>
            </a:r>
            <a:r>
              <a:rPr lang="en-US" dirty="0">
                <a:solidFill>
                  <a:schemeClr val="accent6">
                    <a:lumMod val="40000"/>
                    <a:lumOff val="60000"/>
                  </a:schemeClr>
                </a:solidFill>
              </a:rPr>
              <a:t>outer edge</a:t>
            </a:r>
            <a:r>
              <a:rPr lang="en-US" dirty="0"/>
              <a:t>. As </a:t>
            </a:r>
            <a:r>
              <a:rPr lang="en-US" dirty="0">
                <a:solidFill>
                  <a:srgbClr val="92D050"/>
                </a:solidFill>
              </a:rPr>
              <a:t>the disk </a:t>
            </a:r>
            <a:r>
              <a:rPr lang="en-US" dirty="0"/>
              <a:t>swirled around </a:t>
            </a:r>
            <a:r>
              <a:rPr lang="en-US" dirty="0">
                <a:solidFill>
                  <a:srgbClr val="FFC000"/>
                </a:solidFill>
              </a:rPr>
              <a:t>the Sun, the Sun’s </a:t>
            </a:r>
            <a:r>
              <a:rPr lang="en-US" dirty="0">
                <a:solidFill>
                  <a:srgbClr val="00B0F0"/>
                </a:solidFill>
              </a:rPr>
              <a:t>gravity </a:t>
            </a:r>
            <a:r>
              <a:rPr lang="en-US" dirty="0"/>
              <a:t>went to work. </a:t>
            </a:r>
            <a:r>
              <a:rPr lang="en-US" dirty="0">
                <a:solidFill>
                  <a:srgbClr val="00B0F0"/>
                </a:solidFill>
              </a:rPr>
              <a:t>It</a:t>
            </a:r>
            <a:r>
              <a:rPr lang="en-US" dirty="0"/>
              <a:t> pulled and tugged at </a:t>
            </a:r>
            <a:r>
              <a:rPr lang="en-US" dirty="0">
                <a:solidFill>
                  <a:srgbClr val="7030A0"/>
                </a:solidFill>
              </a:rPr>
              <a:t>the bits of rock, dust, ice, and gas </a:t>
            </a:r>
            <a:r>
              <a:rPr lang="en-US" dirty="0"/>
              <a:t>until they came together in </a:t>
            </a:r>
            <a:r>
              <a:rPr lang="en-US" dirty="0">
                <a:solidFill>
                  <a:srgbClr val="7030A0"/>
                </a:solidFill>
              </a:rPr>
              <a:t>clumps of material</a:t>
            </a:r>
            <a:r>
              <a:rPr lang="en-US" dirty="0"/>
              <a:t> we now call the </a:t>
            </a:r>
            <a:r>
              <a:rPr lang="en-US" dirty="0">
                <a:solidFill>
                  <a:srgbClr val="7030A0"/>
                </a:solidFill>
              </a:rPr>
              <a:t>planets.</a:t>
            </a:r>
          </a:p>
          <a:p>
            <a:endParaRPr lang="en-US" dirty="0"/>
          </a:p>
        </p:txBody>
      </p:sp>
    </p:spTree>
    <p:extLst>
      <p:ext uri="{BB962C8B-B14F-4D97-AF65-F5344CB8AC3E}">
        <p14:creationId xmlns:p14="http://schemas.microsoft.com/office/powerpoint/2010/main" val="3306343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457200" y="1828800"/>
            <a:ext cx="8229600" cy="4648200"/>
          </a:xfrm>
        </p:spPr>
        <p:txBody>
          <a:bodyPr/>
          <a:lstStyle/>
          <a:p>
            <a:r>
              <a:rPr lang="en-US" dirty="0"/>
              <a:t>There were several roads near by, but it did not</a:t>
            </a:r>
          </a:p>
          <a:p>
            <a:pPr marL="0" indent="0">
              <a:buNone/>
            </a:pPr>
            <a:r>
              <a:rPr lang="en-US" dirty="0"/>
              <a:t>   take her long to find the one paved with yellow bricks.</a:t>
            </a:r>
          </a:p>
          <a:p>
            <a:endParaRPr lang="en-US" dirty="0"/>
          </a:p>
        </p:txBody>
      </p:sp>
    </p:spTree>
    <p:extLst>
      <p:ext uri="{BB962C8B-B14F-4D97-AF65-F5344CB8AC3E}">
        <p14:creationId xmlns:p14="http://schemas.microsoft.com/office/powerpoint/2010/main" val="3424424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457200" y="1828800"/>
            <a:ext cx="8229600" cy="4648200"/>
          </a:xfrm>
        </p:spPr>
        <p:txBody>
          <a:bodyPr/>
          <a:lstStyle/>
          <a:p>
            <a:r>
              <a:rPr lang="en-US" dirty="0"/>
              <a:t>There were several roads near by, but it did not</a:t>
            </a:r>
          </a:p>
          <a:p>
            <a:pPr marL="0" indent="0">
              <a:buNone/>
            </a:pPr>
            <a:r>
              <a:rPr lang="en-US" dirty="0"/>
              <a:t>   take her long to find the </a:t>
            </a:r>
            <a:r>
              <a:rPr lang="en-US" u="sng" dirty="0"/>
              <a:t>one</a:t>
            </a:r>
            <a:r>
              <a:rPr lang="en-US" dirty="0"/>
              <a:t> paved with yellow bricks.</a:t>
            </a:r>
          </a:p>
          <a:p>
            <a:endParaRPr lang="en-US" dirty="0"/>
          </a:p>
        </p:txBody>
      </p:sp>
    </p:spTree>
    <p:extLst>
      <p:ext uri="{BB962C8B-B14F-4D97-AF65-F5344CB8AC3E}">
        <p14:creationId xmlns:p14="http://schemas.microsoft.com/office/powerpoint/2010/main" val="3262962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457200" y="1828800"/>
            <a:ext cx="8229600" cy="4648200"/>
          </a:xfrm>
        </p:spPr>
        <p:txBody>
          <a:bodyPr/>
          <a:lstStyle/>
          <a:p>
            <a:r>
              <a:rPr lang="en-US" dirty="0"/>
              <a:t>There were several </a:t>
            </a:r>
            <a:r>
              <a:rPr lang="en-US" u="sng" dirty="0"/>
              <a:t>roads</a:t>
            </a:r>
            <a:r>
              <a:rPr lang="en-US" dirty="0"/>
              <a:t> near by, but it did not</a:t>
            </a:r>
          </a:p>
          <a:p>
            <a:pPr marL="0" indent="0">
              <a:buNone/>
            </a:pPr>
            <a:r>
              <a:rPr lang="en-US" dirty="0"/>
              <a:t>   take her long to find the </a:t>
            </a:r>
            <a:r>
              <a:rPr lang="en-US" u="sng" dirty="0"/>
              <a:t>one</a:t>
            </a:r>
            <a:r>
              <a:rPr lang="en-US" dirty="0"/>
              <a:t> paved with yellow bricks.</a:t>
            </a:r>
          </a:p>
          <a:p>
            <a:endParaRPr lang="en-US" dirty="0"/>
          </a:p>
        </p:txBody>
      </p:sp>
    </p:spTree>
    <p:extLst>
      <p:ext uri="{BB962C8B-B14F-4D97-AF65-F5344CB8AC3E}">
        <p14:creationId xmlns:p14="http://schemas.microsoft.com/office/powerpoint/2010/main" val="3309808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a:t>“John,” Wendy said falteringly, “perhaps we don’t</a:t>
            </a:r>
          </a:p>
          <a:p>
            <a:pPr marL="0" indent="0">
              <a:buNone/>
            </a:pPr>
            <a:r>
              <a:rPr lang="en-US" dirty="0"/>
              <a:t>remember the old life as well as we thought we</a:t>
            </a:r>
          </a:p>
          <a:p>
            <a:pPr marL="0" indent="0">
              <a:buNone/>
            </a:pPr>
            <a:r>
              <a:rPr lang="en-US" dirty="0"/>
              <a:t>did.”</a:t>
            </a:r>
          </a:p>
          <a:p>
            <a:endParaRPr lang="en-US" dirty="0"/>
          </a:p>
        </p:txBody>
      </p:sp>
    </p:spTree>
    <p:extLst>
      <p:ext uri="{BB962C8B-B14F-4D97-AF65-F5344CB8AC3E}">
        <p14:creationId xmlns:p14="http://schemas.microsoft.com/office/powerpoint/2010/main" val="73298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a:t>“John,” Wendy said falteringly, “perhaps we don’t</a:t>
            </a:r>
          </a:p>
          <a:p>
            <a:pPr marL="0" indent="0">
              <a:buNone/>
            </a:pPr>
            <a:r>
              <a:rPr lang="en-US" dirty="0"/>
              <a:t>remember the old life as well as we thought we</a:t>
            </a:r>
          </a:p>
          <a:p>
            <a:pPr marL="0" indent="0">
              <a:buNone/>
            </a:pPr>
            <a:r>
              <a:rPr lang="en-US" u="sng" dirty="0"/>
              <a:t>did</a:t>
            </a:r>
            <a:r>
              <a:rPr lang="en-US" dirty="0"/>
              <a:t>.”</a:t>
            </a:r>
          </a:p>
          <a:p>
            <a:endParaRPr lang="en-US" dirty="0"/>
          </a:p>
        </p:txBody>
      </p:sp>
    </p:spTree>
    <p:extLst>
      <p:ext uri="{BB962C8B-B14F-4D97-AF65-F5344CB8AC3E}">
        <p14:creationId xmlns:p14="http://schemas.microsoft.com/office/powerpoint/2010/main" val="214078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a:t>“John,” Wendy said falteringly, “perhaps we don’t</a:t>
            </a:r>
          </a:p>
          <a:p>
            <a:pPr marL="0" indent="0">
              <a:buNone/>
            </a:pPr>
            <a:r>
              <a:rPr lang="en-US" u="sng" dirty="0"/>
              <a:t>remember the old life</a:t>
            </a:r>
            <a:r>
              <a:rPr lang="en-US" dirty="0"/>
              <a:t> as well as we thought we</a:t>
            </a:r>
          </a:p>
          <a:p>
            <a:pPr marL="0" indent="0">
              <a:buNone/>
            </a:pPr>
            <a:r>
              <a:rPr lang="en-US" u="sng" dirty="0"/>
              <a:t>did</a:t>
            </a:r>
            <a:r>
              <a:rPr lang="en-US" dirty="0"/>
              <a:t>.”</a:t>
            </a:r>
          </a:p>
          <a:p>
            <a:endParaRPr lang="en-US" dirty="0"/>
          </a:p>
        </p:txBody>
      </p:sp>
    </p:spTree>
    <p:extLst>
      <p:ext uri="{BB962C8B-B14F-4D97-AF65-F5344CB8AC3E}">
        <p14:creationId xmlns:p14="http://schemas.microsoft.com/office/powerpoint/2010/main" val="4294946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dirty="0" err="1"/>
              <a:t>em</a:t>
            </a:r>
            <a:r>
              <a:rPr lang="en-US" dirty="0"/>
              <a:t> do.’</a:t>
            </a:r>
          </a:p>
          <a:p>
            <a:pPr marL="0" indent="0">
              <a:buNone/>
            </a:pPr>
            <a:r>
              <a:rPr lang="en-US" dirty="0"/>
              <a:t>‘I don’t know of any that do,’ Alice said very politely, feeling quite pleased to have got into a conversation.</a:t>
            </a:r>
          </a:p>
          <a:p>
            <a:endParaRPr lang="en-US" dirty="0"/>
          </a:p>
        </p:txBody>
      </p:sp>
    </p:spTree>
    <p:extLst>
      <p:ext uri="{BB962C8B-B14F-4D97-AF65-F5344CB8AC3E}">
        <p14:creationId xmlns:p14="http://schemas.microsoft.com/office/powerpoint/2010/main" val="3308084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u="sng" dirty="0"/>
              <a:t>‘</a:t>
            </a:r>
            <a:r>
              <a:rPr lang="en-US" u="sng" dirty="0" err="1"/>
              <a:t>em</a:t>
            </a:r>
            <a:r>
              <a:rPr lang="en-US" u="sng" dirty="0"/>
              <a:t> </a:t>
            </a:r>
            <a:r>
              <a:rPr lang="en-US" dirty="0"/>
              <a:t>do.’</a:t>
            </a:r>
          </a:p>
          <a:p>
            <a:pPr marL="0" indent="0">
              <a:buNone/>
            </a:pPr>
            <a:r>
              <a:rPr lang="en-US" dirty="0"/>
              <a:t>‘I don’t know of </a:t>
            </a:r>
            <a:r>
              <a:rPr lang="en-US" u="sng" dirty="0"/>
              <a:t>any</a:t>
            </a:r>
            <a:r>
              <a:rPr lang="en-US" dirty="0"/>
              <a:t> that do,’ Alice said very politely, feeling quite pleased to have got into a conversation.</a:t>
            </a:r>
          </a:p>
          <a:p>
            <a:endParaRPr lang="en-US" dirty="0"/>
          </a:p>
        </p:txBody>
      </p:sp>
    </p:spTree>
    <p:extLst>
      <p:ext uri="{BB962C8B-B14F-4D97-AF65-F5344CB8AC3E}">
        <p14:creationId xmlns:p14="http://schemas.microsoft.com/office/powerpoint/2010/main" val="455682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a:t>
            </a:r>
            <a:r>
              <a:rPr lang="en-US" u="sng" dirty="0"/>
              <a:t>Cheshire cats </a:t>
            </a:r>
            <a:r>
              <a:rPr lang="en-US" dirty="0"/>
              <a:t>always grinned; in</a:t>
            </a:r>
          </a:p>
          <a:p>
            <a:pPr marL="0" indent="0">
              <a:buNone/>
            </a:pPr>
            <a:r>
              <a:rPr lang="en-US" dirty="0"/>
              <a:t>fact, I didn’t know that </a:t>
            </a:r>
            <a:r>
              <a:rPr lang="en-US" u="sng" dirty="0"/>
              <a:t>cats</a:t>
            </a:r>
            <a:r>
              <a:rPr lang="en-US" dirty="0"/>
              <a:t> could grin.’</a:t>
            </a:r>
          </a:p>
          <a:p>
            <a:pPr marL="0" indent="0">
              <a:buNone/>
            </a:pPr>
            <a:r>
              <a:rPr lang="en-US" dirty="0"/>
              <a:t>‘</a:t>
            </a:r>
            <a:r>
              <a:rPr lang="en-US" u="sng" dirty="0"/>
              <a:t>They</a:t>
            </a:r>
            <a:r>
              <a:rPr lang="en-US" dirty="0"/>
              <a:t> all can,’ said the Duchess; ‘and most of </a:t>
            </a:r>
            <a:r>
              <a:rPr lang="en-US" u="sng" dirty="0"/>
              <a:t>‘</a:t>
            </a:r>
            <a:r>
              <a:rPr lang="en-US" u="sng" dirty="0" err="1"/>
              <a:t>em</a:t>
            </a:r>
            <a:r>
              <a:rPr lang="en-US" u="sng" dirty="0"/>
              <a:t> </a:t>
            </a:r>
            <a:r>
              <a:rPr lang="en-US" dirty="0"/>
              <a:t>do.’</a:t>
            </a:r>
          </a:p>
          <a:p>
            <a:pPr marL="0" indent="0">
              <a:buNone/>
            </a:pPr>
            <a:r>
              <a:rPr lang="en-US" dirty="0"/>
              <a:t>‘I don’t know of </a:t>
            </a:r>
            <a:r>
              <a:rPr lang="en-US" u="sng" dirty="0"/>
              <a:t>any</a:t>
            </a:r>
            <a:r>
              <a:rPr lang="en-US" dirty="0"/>
              <a:t> that do,’ Alice said very politely, feeling quite pleased to have got into a conversation.</a:t>
            </a:r>
          </a:p>
          <a:p>
            <a:endParaRPr lang="en-US" dirty="0"/>
          </a:p>
        </p:txBody>
      </p:sp>
    </p:spTree>
    <p:extLst>
      <p:ext uri="{BB962C8B-B14F-4D97-AF65-F5344CB8AC3E}">
        <p14:creationId xmlns:p14="http://schemas.microsoft.com/office/powerpoint/2010/main" val="360284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p:spPr>
        <p:txBody>
          <a:bodyPr vert="horz" lIns="91440" tIns="45720" rIns="91440" bIns="45720" rtlCol="0" anchor="ctr">
            <a:normAutofit/>
          </a:bodyPr>
          <a:lstStyle/>
          <a:p>
            <a:r>
              <a:rPr lang="en-US" kern="1200" spc="-100" baseline="0">
                <a:latin typeface="+mj-lt"/>
                <a:ea typeface="+mj-ea"/>
                <a:cs typeface="+mj-cs"/>
              </a:rPr>
              <a:t>Reconceptualization of reading </a:t>
            </a:r>
            <a:endParaRPr lang="en-US" altLang="zh-CN" kern="1200" spc="-100" baseline="0">
              <a:latin typeface="+mj-lt"/>
              <a:ea typeface="+mj-ea"/>
              <a:cs typeface="+mj-cs"/>
            </a:endParaRPr>
          </a:p>
        </p:txBody>
      </p:sp>
      <p:graphicFrame>
        <p:nvGraphicFramePr>
          <p:cNvPr id="6" name="TextBox 2">
            <a:extLst>
              <a:ext uri="{FF2B5EF4-FFF2-40B4-BE49-F238E27FC236}">
                <a16:creationId xmlns:a16="http://schemas.microsoft.com/office/drawing/2014/main" id="{80B4549F-B772-4B50-9EBE-418C4BF0F1E1}"/>
              </a:ext>
            </a:extLst>
          </p:cNvPr>
          <p:cNvGraphicFramePr/>
          <p:nvPr>
            <p:extLst>
              <p:ext uri="{D42A27DB-BD31-4B8C-83A1-F6EECF244321}">
                <p14:modId xmlns:p14="http://schemas.microsoft.com/office/powerpoint/2010/main" val="13425404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4707504"/>
      </p:ext>
    </p:extLst>
  </p:cSld>
  <p:clrMapOvr>
    <a:masterClrMapping/>
  </p:clrMapOvr>
  <p:transition>
    <p:comb/>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a:t>
            </a:r>
            <a:r>
              <a:rPr lang="en-US" u="sng" dirty="0"/>
              <a:t>Cheshire cats </a:t>
            </a:r>
            <a:r>
              <a:rPr lang="en-US" dirty="0"/>
              <a:t>always </a:t>
            </a:r>
            <a:r>
              <a:rPr lang="en-US" dirty="0">
                <a:solidFill>
                  <a:srgbClr val="3366FF"/>
                </a:solidFill>
              </a:rPr>
              <a:t>grinned;</a:t>
            </a:r>
            <a:r>
              <a:rPr lang="en-US" dirty="0"/>
              <a:t> in</a:t>
            </a:r>
          </a:p>
          <a:p>
            <a:pPr marL="0" indent="0">
              <a:buNone/>
            </a:pPr>
            <a:r>
              <a:rPr lang="en-US" dirty="0"/>
              <a:t>fact, I didn’t know that </a:t>
            </a:r>
            <a:r>
              <a:rPr lang="en-US" u="sng" dirty="0"/>
              <a:t>cats</a:t>
            </a:r>
            <a:r>
              <a:rPr lang="en-US" dirty="0"/>
              <a:t> could grin.’</a:t>
            </a:r>
          </a:p>
          <a:p>
            <a:pPr marL="0" indent="0">
              <a:buNone/>
            </a:pPr>
            <a:r>
              <a:rPr lang="en-US" dirty="0"/>
              <a:t>‘They all can,’ said the Duchess; ‘and most of </a:t>
            </a:r>
            <a:r>
              <a:rPr lang="en-US" u="sng" dirty="0"/>
              <a:t>‘</a:t>
            </a:r>
            <a:r>
              <a:rPr lang="en-US" u="sng" dirty="0" err="1"/>
              <a:t>em</a:t>
            </a:r>
            <a:r>
              <a:rPr lang="en-US" u="sng" dirty="0"/>
              <a:t> </a:t>
            </a:r>
            <a:r>
              <a:rPr lang="en-US" dirty="0">
                <a:solidFill>
                  <a:srgbClr val="3366FF"/>
                </a:solidFill>
              </a:rPr>
              <a:t>do.</a:t>
            </a:r>
            <a:r>
              <a:rPr lang="en-US" dirty="0"/>
              <a:t>’</a:t>
            </a:r>
          </a:p>
          <a:p>
            <a:pPr marL="0" indent="0">
              <a:buNone/>
            </a:pPr>
            <a:r>
              <a:rPr lang="en-US" dirty="0"/>
              <a:t>‘I don’t know of </a:t>
            </a:r>
            <a:r>
              <a:rPr lang="en-US" u="sng" dirty="0"/>
              <a:t>any</a:t>
            </a:r>
            <a:r>
              <a:rPr lang="en-US" dirty="0"/>
              <a:t> that </a:t>
            </a:r>
            <a:r>
              <a:rPr lang="en-US" dirty="0">
                <a:solidFill>
                  <a:srgbClr val="3366FF"/>
                </a:solidFill>
              </a:rPr>
              <a:t>do</a:t>
            </a:r>
            <a:r>
              <a:rPr lang="en-US" dirty="0"/>
              <a:t>,’ Alice said very politely, feeling quite pleased to have got into a conversation.</a:t>
            </a:r>
          </a:p>
          <a:p>
            <a:endParaRPr lang="en-US" dirty="0"/>
          </a:p>
        </p:txBody>
      </p:sp>
    </p:spTree>
    <p:extLst>
      <p:ext uri="{BB962C8B-B14F-4D97-AF65-F5344CB8AC3E}">
        <p14:creationId xmlns:p14="http://schemas.microsoft.com/office/powerpoint/2010/main" val="1803964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dirty="0" err="1"/>
              <a:t>em</a:t>
            </a:r>
            <a:r>
              <a:rPr lang="en-US" dirty="0"/>
              <a:t> do.’</a:t>
            </a:r>
          </a:p>
          <a:p>
            <a:pPr marL="0" indent="0">
              <a:buNone/>
            </a:pPr>
            <a:r>
              <a:rPr lang="en-US" dirty="0"/>
              <a:t>‘I don’t know of any that do,’ Alice said very politely, feeling quite pleased to have got into a </a:t>
            </a:r>
            <a:r>
              <a:rPr lang="en-US" u="sng" dirty="0"/>
              <a:t>conversation</a:t>
            </a:r>
            <a:r>
              <a:rPr lang="en-US" dirty="0"/>
              <a:t>.</a:t>
            </a:r>
          </a:p>
          <a:p>
            <a:endParaRPr lang="en-US" dirty="0"/>
          </a:p>
        </p:txBody>
      </p:sp>
    </p:spTree>
    <p:extLst>
      <p:ext uri="{BB962C8B-B14F-4D97-AF65-F5344CB8AC3E}">
        <p14:creationId xmlns:p14="http://schemas.microsoft.com/office/powerpoint/2010/main" val="3160749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a:t>
            </a:r>
            <a:r>
              <a:rPr lang="en-US" u="sng" dirty="0"/>
              <a:t>I didn’t know that Cheshire cats always grinned; in</a:t>
            </a:r>
          </a:p>
          <a:p>
            <a:pPr marL="0" indent="0">
              <a:buNone/>
            </a:pPr>
            <a:r>
              <a:rPr lang="en-US" u="sng" dirty="0"/>
              <a:t>fact, I didn’t know that cats could grin</a:t>
            </a:r>
            <a:r>
              <a:rPr lang="en-US" dirty="0"/>
              <a:t>.’</a:t>
            </a:r>
          </a:p>
          <a:p>
            <a:pPr marL="0" indent="0">
              <a:buNone/>
            </a:pPr>
            <a:r>
              <a:rPr lang="en-US" dirty="0"/>
              <a:t>‘</a:t>
            </a:r>
            <a:r>
              <a:rPr lang="en-US" u="sng" dirty="0"/>
              <a:t>They all can</a:t>
            </a:r>
            <a:r>
              <a:rPr lang="en-US" dirty="0"/>
              <a:t>,’ said the Duchess; ‘</a:t>
            </a:r>
            <a:r>
              <a:rPr lang="en-US" u="sng" dirty="0"/>
              <a:t>and most of ‘</a:t>
            </a:r>
            <a:r>
              <a:rPr lang="en-US" u="sng" dirty="0" err="1"/>
              <a:t>em</a:t>
            </a:r>
            <a:r>
              <a:rPr lang="en-US" u="sng" dirty="0"/>
              <a:t> do</a:t>
            </a:r>
            <a:r>
              <a:rPr lang="en-US" dirty="0"/>
              <a:t>.’</a:t>
            </a:r>
          </a:p>
          <a:p>
            <a:pPr marL="0" indent="0">
              <a:buNone/>
            </a:pPr>
            <a:r>
              <a:rPr lang="en-US" dirty="0"/>
              <a:t>‘</a:t>
            </a:r>
            <a:r>
              <a:rPr lang="en-US" u="sng" dirty="0"/>
              <a:t>I don’t know of any that do</a:t>
            </a:r>
            <a:r>
              <a:rPr lang="en-US" dirty="0"/>
              <a:t>,’ Alice said very politely, feeling quite pleased to have got into a </a:t>
            </a:r>
            <a:r>
              <a:rPr lang="en-US" u="sng" dirty="0"/>
              <a:t>conversation</a:t>
            </a:r>
            <a:r>
              <a:rPr lang="en-US" dirty="0"/>
              <a:t>.</a:t>
            </a:r>
          </a:p>
          <a:p>
            <a:endParaRPr lang="en-US" dirty="0"/>
          </a:p>
        </p:txBody>
      </p:sp>
    </p:spTree>
    <p:extLst>
      <p:ext uri="{BB962C8B-B14F-4D97-AF65-F5344CB8AC3E}">
        <p14:creationId xmlns:p14="http://schemas.microsoft.com/office/powerpoint/2010/main" val="2239990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cohesion scaffolding </a:t>
            </a:r>
          </a:p>
        </p:txBody>
      </p:sp>
      <p:sp>
        <p:nvSpPr>
          <p:cNvPr id="3" name="Content Placeholder 2"/>
          <p:cNvSpPr>
            <a:spLocks noGrp="1"/>
          </p:cNvSpPr>
          <p:nvPr>
            <p:ph idx="1"/>
          </p:nvPr>
        </p:nvSpPr>
        <p:spPr/>
        <p:txBody>
          <a:bodyPr/>
          <a:lstStyle/>
          <a:p>
            <a:r>
              <a:rPr lang="en-US" dirty="0"/>
              <a:t>Identify the repetitions, synonyms, pronouns (mark the text to show the connections)</a:t>
            </a:r>
          </a:p>
          <a:p>
            <a:r>
              <a:rPr lang="en-US" dirty="0"/>
              <a:t>Identify the conjunctions (and, moreover, however, but, consequently, etc.)</a:t>
            </a:r>
          </a:p>
          <a:p>
            <a:r>
              <a:rPr lang="en-US" dirty="0"/>
              <a:t>Identify antithesis</a:t>
            </a:r>
          </a:p>
          <a:p>
            <a:endParaRPr lang="en-US" dirty="0"/>
          </a:p>
          <a:p>
            <a:endParaRPr lang="en-US" dirty="0"/>
          </a:p>
        </p:txBody>
      </p:sp>
    </p:spTree>
    <p:extLst>
      <p:ext uri="{BB962C8B-B14F-4D97-AF65-F5344CB8AC3E}">
        <p14:creationId xmlns:p14="http://schemas.microsoft.com/office/powerpoint/2010/main" val="3098269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marL="0" indent="0">
              <a:buNone/>
            </a:pPr>
            <a:r>
              <a:rPr lang="en-US" sz="2800" b="0" dirty="0">
                <a:latin typeface="Calibri" pitchFamily="34" charset="0"/>
                <a:cs typeface="Calibri" pitchFamily="34" charset="0"/>
              </a:rPr>
              <a:t>Shanahan, T., Fisher, D., &amp; Frey, N. (2012), March.  The challenge of challenging text.</a:t>
            </a:r>
            <a:r>
              <a:rPr lang="en-US" sz="2800" b="0" i="1" dirty="0">
                <a:latin typeface="Calibri" pitchFamily="34" charset="0"/>
                <a:cs typeface="Calibri" pitchFamily="34" charset="0"/>
              </a:rPr>
              <a:t> Educational Leadership.</a:t>
            </a:r>
          </a:p>
          <a:p>
            <a:pPr marL="0" indent="0">
              <a:buNone/>
            </a:pPr>
            <a:endParaRPr lang="en-US" sz="2800" i="1" dirty="0">
              <a:latin typeface="Calibri" pitchFamily="34" charset="0"/>
              <a:cs typeface="Calibri" pitchFamily="34" charset="0"/>
            </a:endParaRPr>
          </a:p>
          <a:p>
            <a:pPr marL="0" indent="0">
              <a:buNone/>
            </a:pPr>
            <a:r>
              <a:rPr lang="en-US" sz="2800" b="0" dirty="0">
                <a:latin typeface="Calibri" pitchFamily="34" charset="0"/>
                <a:cs typeface="Calibri" pitchFamily="34" charset="0"/>
              </a:rPr>
              <a:t>Shanahan, T. (2013). Letting text take center stage. </a:t>
            </a:r>
            <a:r>
              <a:rPr lang="en-US" sz="2800" b="0" i="1" dirty="0">
                <a:latin typeface="Calibri" pitchFamily="34" charset="0"/>
                <a:cs typeface="Calibri" pitchFamily="34" charset="0"/>
              </a:rPr>
              <a:t>American Educator.</a:t>
            </a:r>
            <a:endParaRPr lang="en-US" sz="2800" b="0" dirty="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3373036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868362"/>
          </a:xfrm>
        </p:spPr>
        <p:txBody>
          <a:bodyPr>
            <a:normAutofit/>
          </a:bodyPr>
          <a:lstStyle/>
          <a:p>
            <a:r>
              <a:rPr lang="en-US" dirty="0"/>
              <a:t>    Build Text Reading Fluency</a:t>
            </a:r>
          </a:p>
        </p:txBody>
      </p:sp>
      <p:sp>
        <p:nvSpPr>
          <p:cNvPr id="3" name="Content Placeholder 2"/>
          <p:cNvSpPr>
            <a:spLocks noGrp="1"/>
          </p:cNvSpPr>
          <p:nvPr>
            <p:ph idx="1"/>
          </p:nvPr>
        </p:nvSpPr>
        <p:spPr/>
        <p:txBody>
          <a:bodyPr>
            <a:normAutofit/>
          </a:bodyPr>
          <a:lstStyle/>
          <a:p>
            <a:r>
              <a:rPr lang="en-US" sz="2200" b="0" dirty="0"/>
              <a:t>Texts can be hard because they demand more advanced reading skills than the students have</a:t>
            </a:r>
          </a:p>
          <a:p>
            <a:r>
              <a:rPr lang="en-US" sz="2200" b="0" dirty="0"/>
              <a:t>Students need practice reading (orally) with accuracy, appropriate speed, and prosody</a:t>
            </a:r>
          </a:p>
          <a:p>
            <a:r>
              <a:rPr lang="en-US" sz="2200" b="0" dirty="0"/>
              <a:t>Not round-robin reading (use these instead: repeated reading, echo reading, paired reading, reading while listening, etc.) </a:t>
            </a:r>
          </a:p>
          <a:p>
            <a:r>
              <a:rPr lang="en-US" sz="2200" b="0" dirty="0"/>
              <a:t>Putting fluency first might make sense</a:t>
            </a:r>
          </a:p>
          <a:p>
            <a:r>
              <a:rPr lang="en-US" sz="2200" b="0" dirty="0"/>
              <a:t>Parsing texts can be helpful</a:t>
            </a:r>
          </a:p>
          <a:p>
            <a:pPr marL="457200" lvl="1" indent="0">
              <a:buNone/>
            </a:pPr>
            <a:endParaRPr lang="en-US" dirty="0"/>
          </a:p>
        </p:txBody>
      </p:sp>
    </p:spTree>
    <p:extLst>
      <p:ext uri="{BB962C8B-B14F-4D97-AF65-F5344CB8AC3E}">
        <p14:creationId xmlns:p14="http://schemas.microsoft.com/office/powerpoint/2010/main" val="568824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n-US" dirty="0"/>
              <a:t>Conclusions</a:t>
            </a:r>
          </a:p>
        </p:txBody>
      </p:sp>
      <p:graphicFrame>
        <p:nvGraphicFramePr>
          <p:cNvPr id="5" name="Content Placeholder 2">
            <a:extLst>
              <a:ext uri="{FF2B5EF4-FFF2-40B4-BE49-F238E27FC236}">
                <a16:creationId xmlns:a16="http://schemas.microsoft.com/office/drawing/2014/main" id="{039FD4B1-B5CD-4E61-8E0D-9CC2F4D5A544}"/>
              </a:ext>
            </a:extLst>
          </p:cNvPr>
          <p:cNvGraphicFramePr>
            <a:graphicFrameLocks noGrp="1"/>
          </p:cNvGraphicFramePr>
          <p:nvPr>
            <p:ph idx="1"/>
            <p:extLst>
              <p:ext uri="{D42A27DB-BD31-4B8C-83A1-F6EECF244321}">
                <p14:modId xmlns:p14="http://schemas.microsoft.com/office/powerpoint/2010/main" val="425742317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691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title"/>
          </p:nvPr>
        </p:nvSpPr>
        <p:spPr>
          <a:xfrm>
            <a:off x="457200" y="533400"/>
            <a:ext cx="8229600" cy="990600"/>
          </a:xfrm>
        </p:spPr>
        <p:txBody>
          <a:bodyPr vert="horz" lIns="91440" tIns="45720" rIns="91440" bIns="45720" rtlCol="0" anchor="ctr">
            <a:normAutofit/>
          </a:bodyPr>
          <a:lstStyle/>
          <a:p>
            <a:pPr>
              <a:lnSpc>
                <a:spcPct val="90000"/>
              </a:lnSpc>
            </a:pPr>
            <a:r>
              <a:rPr lang="en-US" sz="3100" kern="1200" spc="-100" baseline="0">
                <a:latin typeface="+mj-lt"/>
                <a:ea typeface="+mj-ea"/>
                <a:cs typeface="+mj-cs"/>
              </a:rPr>
              <a:t>Four Common Classroom Responses to Text Complexity</a:t>
            </a:r>
            <a:endParaRPr lang="en-US" altLang="zh-CN" sz="3100" kern="1200" spc="-100" baseline="0">
              <a:latin typeface="+mj-lt"/>
              <a:ea typeface="+mj-ea"/>
              <a:cs typeface="+mj-cs"/>
            </a:endParaRPr>
          </a:p>
        </p:txBody>
      </p:sp>
      <p:graphicFrame>
        <p:nvGraphicFramePr>
          <p:cNvPr id="8" name="TextBox 2">
            <a:extLst>
              <a:ext uri="{FF2B5EF4-FFF2-40B4-BE49-F238E27FC236}">
                <a16:creationId xmlns:a16="http://schemas.microsoft.com/office/drawing/2014/main" id="{5115D83C-5FA2-4441-AFFB-664ED826C87D}"/>
              </a:ext>
            </a:extLst>
          </p:cNvPr>
          <p:cNvGraphicFramePr/>
          <p:nvPr>
            <p:extLst>
              <p:ext uri="{D42A27DB-BD31-4B8C-83A1-F6EECF244321}">
                <p14:modId xmlns:p14="http://schemas.microsoft.com/office/powerpoint/2010/main" val="116928046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169580"/>
      </p:ext>
    </p:extLst>
  </p:cSld>
  <p:clrMapOvr>
    <a:masterClrMapping/>
  </p:clrMapOvr>
  <p:transition>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57200" y="792080"/>
            <a:ext cx="2139696" cy="1261872"/>
          </a:xfrm>
        </p:spPr>
        <p:txBody>
          <a:bodyPr vert="horz" lIns="91440" tIns="45720" rIns="91440" bIns="45720" rtlCol="0" anchor="b">
            <a:normAutofit/>
          </a:bodyPr>
          <a:lstStyle/>
          <a:p>
            <a:pPr marL="0" indent="0"/>
            <a:r>
              <a:rPr lang="en-US" b="0" kern="1200" spc="-100" baseline="0" dirty="0">
                <a:latin typeface="+mj-lt"/>
                <a:ea typeface="+mj-ea"/>
                <a:cs typeface="+mj-cs"/>
              </a:rPr>
              <a:t>Teaching students with easier text</a:t>
            </a:r>
          </a:p>
        </p:txBody>
      </p:sp>
      <p:sp>
        <p:nvSpPr>
          <p:cNvPr id="3" name="TextBox 2"/>
          <p:cNvSpPr txBox="1"/>
          <p:nvPr/>
        </p:nvSpPr>
        <p:spPr>
          <a:xfrm>
            <a:off x="2971800" y="792080"/>
            <a:ext cx="5715000" cy="5577840"/>
          </a:xfrm>
          <a:prstGeom prst="rect">
            <a:avLst/>
          </a:prstGeom>
        </p:spPr>
        <p:txBody>
          <a:bodyPr vert="horz" lIns="91440" tIns="45720" rIns="91440" bIns="45720" rtlCol="0">
            <a:normAutofit/>
          </a:bodyPr>
          <a:lstStyle/>
          <a:p>
            <a:pPr marL="342900" indent="-342900">
              <a:spcBef>
                <a:spcPct val="20000"/>
              </a:spcBef>
              <a:buClr>
                <a:schemeClr val="accent1"/>
              </a:buClr>
              <a:buFont typeface="Arial" pitchFamily="34" charset="0"/>
              <a:buChar char="•"/>
            </a:pPr>
            <a:r>
              <a:rPr lang="en-US" sz="2800" dirty="0"/>
              <a:t>Theory has been that students learn best when taught with relatively easy text (Betts,1946)</a:t>
            </a:r>
          </a:p>
          <a:p>
            <a:pPr marL="342900" indent="-342900">
              <a:spcBef>
                <a:spcPct val="20000"/>
              </a:spcBef>
              <a:buClr>
                <a:schemeClr val="accent1"/>
              </a:buClr>
              <a:buFont typeface="Arial" pitchFamily="34" charset="0"/>
              <a:buChar char="•"/>
            </a:pPr>
            <a:r>
              <a:rPr lang="en-US" sz="2800" dirty="0"/>
              <a:t>Independent (fluency 99-100%; comprehension 90-100%)</a:t>
            </a:r>
          </a:p>
          <a:p>
            <a:pPr marL="342900" indent="-342900">
              <a:spcBef>
                <a:spcPct val="20000"/>
              </a:spcBef>
              <a:buClr>
                <a:schemeClr val="accent1"/>
              </a:buClr>
              <a:buFont typeface="Arial" pitchFamily="34" charset="0"/>
              <a:buChar char="•"/>
            </a:pPr>
            <a:r>
              <a:rPr lang="en-US" sz="2800" dirty="0"/>
              <a:t>Instructional (fluency 95-98%; comprehension 75-89%)</a:t>
            </a:r>
          </a:p>
          <a:p>
            <a:pPr marL="342900" indent="-342900">
              <a:spcBef>
                <a:spcPct val="20000"/>
              </a:spcBef>
              <a:buClr>
                <a:schemeClr val="accent1"/>
              </a:buClr>
              <a:buFont typeface="Arial" pitchFamily="34" charset="0"/>
              <a:buChar char="•"/>
            </a:pPr>
            <a:r>
              <a:rPr lang="en-US" sz="2800" dirty="0"/>
              <a:t>Frustration (fluency 0-92%; comprehension 0-50%)</a:t>
            </a:r>
          </a:p>
          <a:p>
            <a:pPr>
              <a:spcBef>
                <a:spcPct val="20000"/>
              </a:spcBef>
              <a:buClr>
                <a:schemeClr val="accent1"/>
              </a:buClr>
              <a:buFont typeface="Arial" pitchFamily="34" charset="0"/>
              <a:buChar char="•"/>
            </a:pPr>
            <a:endParaRPr lang="en-US" sz="3000" dirty="0"/>
          </a:p>
        </p:txBody>
      </p:sp>
    </p:spTree>
    <p:extLst>
      <p:ext uri="{BB962C8B-B14F-4D97-AF65-F5344CB8AC3E}">
        <p14:creationId xmlns:p14="http://schemas.microsoft.com/office/powerpoint/2010/main" val="80010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533400"/>
            <a:ext cx="8229600" cy="990600"/>
          </a:xfrm>
          <a:prstGeom prst="rect">
            <a:avLst/>
          </a:prstGeom>
        </p:spPr>
        <p:txBody>
          <a:bodyPr vert="horz" lIns="91440" tIns="45720" rIns="91440" bIns="45720" rtlCol="0" anchor="ctr">
            <a:normAutofit/>
          </a:bodyPr>
          <a:lstStyle/>
          <a:p>
            <a:pPr marR="0" lvl="0" fontAlgn="auto">
              <a:lnSpc>
                <a:spcPct val="90000"/>
              </a:lnSpc>
              <a:spcBef>
                <a:spcPct val="0"/>
              </a:spcBef>
              <a:spcAft>
                <a:spcPts val="600"/>
              </a:spcAft>
              <a:buClrTx/>
              <a:buSzTx/>
              <a:tabLst/>
              <a:defRPr/>
            </a:pPr>
            <a:r>
              <a:rPr lang="en-US" altLang="zh-CN" sz="2800" kern="1200" spc="-100" baseline="0">
                <a:solidFill>
                  <a:schemeClr val="tx2"/>
                </a:solidFill>
                <a:latin typeface="+mj-lt"/>
                <a:ea typeface="+mj-ea"/>
                <a:cs typeface="+mj-cs"/>
              </a:rPr>
              <a:t>Matching texts to student levels doesn’t improve achievement</a:t>
            </a:r>
            <a:endParaRPr kumimoji="0" lang="en-US" altLang="zh-CN" sz="2800" b="0" i="0" u="none" strike="noStrike" kern="1200" cap="none" spc="-100" normalizeH="0" baseline="0" noProof="0">
              <a:ln>
                <a:noFill/>
              </a:ln>
              <a:solidFill>
                <a:schemeClr val="tx2"/>
              </a:solidFill>
              <a:effectLst/>
              <a:uLnTx/>
              <a:uFillTx/>
              <a:latin typeface="+mj-lt"/>
              <a:ea typeface="+mj-ea"/>
              <a:cs typeface="+mj-cs"/>
            </a:endParaRPr>
          </a:p>
          <a:p>
            <a:pPr marR="0" lvl="0" fontAlgn="auto">
              <a:lnSpc>
                <a:spcPct val="90000"/>
              </a:lnSpc>
              <a:spcBef>
                <a:spcPct val="0"/>
              </a:spcBef>
              <a:spcAft>
                <a:spcPts val="600"/>
              </a:spcAft>
              <a:buClrTx/>
              <a:buSzTx/>
              <a:tabLst/>
              <a:defRPr/>
            </a:pPr>
            <a:endParaRPr kumimoji="0" lang="en-US" altLang="zh-CN" sz="2800" b="0" i="0" u="none" strike="noStrike" kern="1200" cap="none" spc="-100" normalizeH="0" baseline="0" noProof="0">
              <a:ln>
                <a:noFill/>
              </a:ln>
              <a:solidFill>
                <a:schemeClr val="tx2"/>
              </a:solidFill>
              <a:effectLst/>
              <a:uLnTx/>
              <a:uFillTx/>
              <a:latin typeface="+mj-lt"/>
              <a:ea typeface="+mj-ea"/>
              <a:cs typeface="+mj-cs"/>
            </a:endParaRPr>
          </a:p>
        </p:txBody>
      </p:sp>
      <p:pic>
        <p:nvPicPr>
          <p:cNvPr id="9" name="Content Placeholder 8" descr="A close up of text on a white background&#10;&#10;Description automatically generated">
            <a:extLst>
              <a:ext uri="{FF2B5EF4-FFF2-40B4-BE49-F238E27FC236}">
                <a16:creationId xmlns:a16="http://schemas.microsoft.com/office/drawing/2014/main" id="{35AA242A-EC6A-0D4E-8A9E-9A955779E47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012950"/>
            <a:ext cx="5302250" cy="5302250"/>
          </a:xfrm>
        </p:spPr>
      </p:pic>
      <p:graphicFrame>
        <p:nvGraphicFramePr>
          <p:cNvPr id="8" name="TextBox 2">
            <a:extLst>
              <a:ext uri="{FF2B5EF4-FFF2-40B4-BE49-F238E27FC236}">
                <a16:creationId xmlns:a16="http://schemas.microsoft.com/office/drawing/2014/main" id="{0B7A09C9-7329-4637-8F1B-13E0C8B52283}"/>
              </a:ext>
            </a:extLst>
          </p:cNvPr>
          <p:cNvGraphicFramePr/>
          <p:nvPr>
            <p:extLst>
              <p:ext uri="{D42A27DB-BD31-4B8C-83A1-F6EECF244321}">
                <p14:modId xmlns:p14="http://schemas.microsoft.com/office/powerpoint/2010/main" val="3017410111"/>
              </p:ext>
            </p:extLst>
          </p:nvPr>
        </p:nvGraphicFramePr>
        <p:xfrm>
          <a:off x="457200" y="1673352"/>
          <a:ext cx="4038600" cy="4718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430876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533400"/>
            <a:ext cx="8229600" cy="990600"/>
          </a:xfrm>
          <a:prstGeom prst="rect">
            <a:avLst/>
          </a:prstGeom>
        </p:spPr>
        <p:txBody>
          <a:bodyPr vert="horz" lIns="91440" tIns="45720" rIns="91440" bIns="45720" rtlCol="0" anchor="ctr">
            <a:normAutofit/>
          </a:bodyPr>
          <a:lstStyle/>
          <a:p>
            <a:pPr marR="0" lvl="0" fontAlgn="auto">
              <a:lnSpc>
                <a:spcPct val="90000"/>
              </a:lnSpc>
              <a:spcBef>
                <a:spcPct val="0"/>
              </a:spcBef>
              <a:spcAft>
                <a:spcPts val="600"/>
              </a:spcAft>
              <a:buClrTx/>
              <a:buSzTx/>
              <a:tabLst/>
              <a:defRPr/>
            </a:pPr>
            <a:r>
              <a:rPr lang="en-US" altLang="zh-CN" sz="2800" kern="1200" spc="-100" baseline="0">
                <a:solidFill>
                  <a:schemeClr val="tx2"/>
                </a:solidFill>
                <a:latin typeface="+mj-lt"/>
                <a:ea typeface="+mj-ea"/>
                <a:cs typeface="+mj-cs"/>
              </a:rPr>
              <a:t>Matching texts to student levels doesn’t improve achievement</a:t>
            </a:r>
            <a:endParaRPr kumimoji="0" lang="en-US" altLang="zh-CN" sz="2800" b="0" i="0" u="none" strike="noStrike" kern="1200" cap="none" spc="-100" normalizeH="0" baseline="0" noProof="0">
              <a:ln>
                <a:noFill/>
              </a:ln>
              <a:solidFill>
                <a:schemeClr val="tx2"/>
              </a:solidFill>
              <a:effectLst/>
              <a:uLnTx/>
              <a:uFillTx/>
              <a:latin typeface="+mj-lt"/>
              <a:ea typeface="+mj-ea"/>
              <a:cs typeface="+mj-cs"/>
            </a:endParaRPr>
          </a:p>
          <a:p>
            <a:pPr marR="0" lvl="0" fontAlgn="auto">
              <a:lnSpc>
                <a:spcPct val="90000"/>
              </a:lnSpc>
              <a:spcBef>
                <a:spcPct val="0"/>
              </a:spcBef>
              <a:spcAft>
                <a:spcPts val="600"/>
              </a:spcAft>
              <a:buClrTx/>
              <a:buSzTx/>
              <a:tabLst/>
              <a:defRPr/>
            </a:pPr>
            <a:endParaRPr kumimoji="0" lang="en-US" altLang="zh-CN" sz="2800" b="0" i="0" u="none" strike="noStrike" kern="1200" cap="none" spc="-100" normalizeH="0" baseline="0" noProof="0">
              <a:ln>
                <a:noFill/>
              </a:ln>
              <a:solidFill>
                <a:schemeClr val="tx2"/>
              </a:solidFill>
              <a:effectLst/>
              <a:uLnTx/>
              <a:uFillTx/>
              <a:latin typeface="+mj-lt"/>
              <a:ea typeface="+mj-ea"/>
              <a:cs typeface="+mj-cs"/>
            </a:endParaRPr>
          </a:p>
        </p:txBody>
      </p:sp>
      <p:pic>
        <p:nvPicPr>
          <p:cNvPr id="9" name="Content Placeholder 8" descr="A close up of text on a white background&#10;&#10;Description automatically generated">
            <a:extLst>
              <a:ext uri="{FF2B5EF4-FFF2-40B4-BE49-F238E27FC236}">
                <a16:creationId xmlns:a16="http://schemas.microsoft.com/office/drawing/2014/main" id="{35AA242A-EC6A-0D4E-8A9E-9A955779E47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012950"/>
            <a:ext cx="5302250" cy="5302250"/>
          </a:xfrm>
        </p:spPr>
      </p:pic>
      <p:graphicFrame>
        <p:nvGraphicFramePr>
          <p:cNvPr id="8" name="TextBox 2">
            <a:extLst>
              <a:ext uri="{FF2B5EF4-FFF2-40B4-BE49-F238E27FC236}">
                <a16:creationId xmlns:a16="http://schemas.microsoft.com/office/drawing/2014/main" id="{0B7A09C9-7329-4637-8F1B-13E0C8B52283}"/>
              </a:ext>
            </a:extLst>
          </p:cNvPr>
          <p:cNvGraphicFramePr/>
          <p:nvPr>
            <p:extLst>
              <p:ext uri="{D42A27DB-BD31-4B8C-83A1-F6EECF244321}">
                <p14:modId xmlns:p14="http://schemas.microsoft.com/office/powerpoint/2010/main" val="1669803400"/>
              </p:ext>
            </p:extLst>
          </p:nvPr>
        </p:nvGraphicFramePr>
        <p:xfrm>
          <a:off x="457200" y="1673352"/>
          <a:ext cx="4038600" cy="4718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806562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3682</Words>
  <Application>Microsoft Macintosh PowerPoint</Application>
  <PresentationFormat>On-screen Show (4:3)</PresentationFormat>
  <Paragraphs>292</Paragraphs>
  <Slides>56</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Clarity</vt:lpstr>
      <vt:lpstr>Social Justice and the Instructional Level:                    A Model of Inconsistency </vt:lpstr>
      <vt:lpstr>Ensuring Equity</vt:lpstr>
      <vt:lpstr>What does that mean?</vt:lpstr>
      <vt:lpstr>What does my talk have to do with that?</vt:lpstr>
      <vt:lpstr>Reconceptualization of reading </vt:lpstr>
      <vt:lpstr>Four Common Classroom Responses to Text Complexity</vt:lpstr>
      <vt:lpstr>Teaching students with easier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Scaffolding Challenging Text</vt:lpstr>
      <vt:lpstr>Tell Vocabulary</vt:lpstr>
      <vt:lpstr>Which words do you teach?</vt:lpstr>
      <vt:lpstr>Which words do you teach?</vt:lpstr>
      <vt:lpstr>Which words would you teach?</vt:lpstr>
      <vt:lpstr>Comprehending Sentences</vt:lpstr>
      <vt:lpstr>Sentence example</vt:lpstr>
      <vt:lpstr>Sentence example</vt:lpstr>
      <vt:lpstr>Sentence example</vt:lpstr>
      <vt:lpstr>Another example</vt:lpstr>
      <vt:lpstr>PowerPoint Presentation</vt:lpstr>
      <vt:lpstr>PowerPoint Presentation</vt:lpstr>
      <vt:lpstr>PowerPoint Presentation</vt:lpstr>
      <vt:lpstr>Another example</vt:lpstr>
      <vt:lpstr>Another example</vt:lpstr>
      <vt:lpstr>Another example</vt:lpstr>
      <vt:lpstr>Another example</vt:lpstr>
      <vt:lpstr>Another example</vt:lpstr>
      <vt:lpstr>    Help with Cohesion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Guidelines for cohesion scaffolding </vt:lpstr>
      <vt:lpstr>Resources</vt:lpstr>
      <vt:lpstr>    Build Text Reading Fluency</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Justice and the Instructional Level:                    A Model of Inconsistency </dc:title>
  <dc:creator>Shanahan, Timothy E</dc:creator>
  <cp:lastModifiedBy>Shanahan, Timothy E</cp:lastModifiedBy>
  <cp:revision>3</cp:revision>
  <dcterms:created xsi:type="dcterms:W3CDTF">2020-05-12T23:33:27Z</dcterms:created>
  <dcterms:modified xsi:type="dcterms:W3CDTF">2020-05-15T19:23:00Z</dcterms:modified>
</cp:coreProperties>
</file>