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793" r:id="rId2"/>
    <p:sldId id="924" r:id="rId3"/>
    <p:sldId id="925" r:id="rId4"/>
    <p:sldId id="940" r:id="rId5"/>
    <p:sldId id="941" r:id="rId6"/>
    <p:sldId id="938" r:id="rId7"/>
    <p:sldId id="942" r:id="rId8"/>
    <p:sldId id="926" r:id="rId9"/>
    <p:sldId id="927" r:id="rId10"/>
    <p:sldId id="929" r:id="rId11"/>
    <p:sldId id="798" r:id="rId12"/>
    <p:sldId id="799" r:id="rId13"/>
    <p:sldId id="800" r:id="rId14"/>
    <p:sldId id="874" r:id="rId15"/>
    <p:sldId id="930" r:id="rId16"/>
    <p:sldId id="928" r:id="rId17"/>
    <p:sldId id="943" r:id="rId18"/>
    <p:sldId id="932" r:id="rId19"/>
    <p:sldId id="935" r:id="rId20"/>
    <p:sldId id="257" r:id="rId21"/>
    <p:sldId id="944" r:id="rId22"/>
    <p:sldId id="877" r:id="rId23"/>
    <p:sldId id="948" r:id="rId24"/>
    <p:sldId id="945" r:id="rId25"/>
    <p:sldId id="947" r:id="rId26"/>
    <p:sldId id="949" r:id="rId27"/>
    <p:sldId id="950" r:id="rId28"/>
    <p:sldId id="603" r:id="rId29"/>
    <p:sldId id="951" r:id="rId30"/>
    <p:sldId id="953" r:id="rId31"/>
    <p:sldId id="952" r:id="rId32"/>
    <p:sldId id="689" r:id="rId33"/>
    <p:sldId id="93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autoAdjust="0"/>
    <p:restoredTop sz="88595" autoAdjust="0"/>
  </p:normalViewPr>
  <p:slideViewPr>
    <p:cSldViewPr>
      <p:cViewPr varScale="1">
        <p:scale>
          <a:sx n="101" d="100"/>
          <a:sy n="101" d="100"/>
        </p:scale>
        <p:origin x="2856" y="184"/>
      </p:cViewPr>
      <p:guideLst>
        <p:guide orient="horz" pos="2160"/>
        <p:guide pos="2880"/>
      </p:guideLst>
    </p:cSldViewPr>
  </p:slideViewPr>
  <p:notesTextViewPr>
    <p:cViewPr>
      <p:scale>
        <a:sx n="1" d="1"/>
        <a:sy n="1" d="1"/>
      </p:scale>
      <p:origin x="0" y="0"/>
    </p:cViewPr>
  </p:notesTextViewPr>
  <p:sorterViewPr>
    <p:cViewPr>
      <p:scale>
        <a:sx n="66" d="100"/>
        <a:sy n="66" d="100"/>
      </p:scale>
      <p:origin x="0" y="12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svg"/></Relationships>
</file>

<file path=ppt/diagrams/_rels/data1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39.png"/><Relationship Id="rId7"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svg"/><Relationship Id="rId1" Type="http://schemas.openxmlformats.org/officeDocument/2006/relationships/image" Target="../media/image73.png"/><Relationship Id="rId4" Type="http://schemas.openxmlformats.org/officeDocument/2006/relationships/image" Target="../media/image76.svg"/></Relationships>
</file>

<file path=ppt/diagrams/_rels/data14.xml.rels><?xml version="1.0" encoding="UTF-8" standalone="yes"?>
<Relationships xmlns="http://schemas.openxmlformats.org/package/2006/relationships"><Relationship Id="rId8" Type="http://schemas.openxmlformats.org/officeDocument/2006/relationships/image" Target="../media/image84.svg"/><Relationship Id="rId13" Type="http://schemas.openxmlformats.org/officeDocument/2006/relationships/image" Target="../media/image4.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11.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82.svg"/><Relationship Id="rId11" Type="http://schemas.openxmlformats.org/officeDocument/2006/relationships/image" Target="../media/image10.png"/><Relationship Id="rId5" Type="http://schemas.openxmlformats.org/officeDocument/2006/relationships/image" Target="../media/image81.png"/><Relationship Id="rId10" Type="http://schemas.openxmlformats.org/officeDocument/2006/relationships/image" Target="../media/image55.svg"/><Relationship Id="rId4" Type="http://schemas.openxmlformats.org/officeDocument/2006/relationships/image" Target="../media/image80.svg"/><Relationship Id="rId9" Type="http://schemas.openxmlformats.org/officeDocument/2006/relationships/image" Target="../media/image54.png"/><Relationship Id="rId14" Type="http://schemas.openxmlformats.org/officeDocument/2006/relationships/image" Target="../media/image5.svg"/></Relationships>
</file>

<file path=ppt/diagrams/_rels/data1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89.svg"/></Relationships>
</file>

<file path=ppt/diagrams/_rels/data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7.svg"/></Relationships>
</file>

<file path=ppt/diagrams/_rels/data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5.svg"/></Relationships>
</file>

<file path=ppt/diagrams/_rels/data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ata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5.svg"/><Relationship Id="rId1" Type="http://schemas.openxmlformats.org/officeDocument/2006/relationships/image" Target="../media/image14.png"/><Relationship Id="rId6" Type="http://schemas.openxmlformats.org/officeDocument/2006/relationships/image" Target="../media/image9.svg"/><Relationship Id="rId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8.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7.png"/><Relationship Id="rId6" Type="http://schemas.openxmlformats.org/officeDocument/2006/relationships/image" Target="../media/image55.svg"/><Relationship Id="rId5" Type="http://schemas.openxmlformats.org/officeDocument/2006/relationships/image" Target="../media/image56.png"/><Relationship Id="rId4" Type="http://schemas.openxmlformats.org/officeDocument/2006/relationships/image" Target="../media/image5.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43.png"/><Relationship Id="rId7" Type="http://schemas.openxmlformats.org/officeDocument/2006/relationships/image" Target="../media/image63.png"/><Relationship Id="rId2" Type="http://schemas.openxmlformats.org/officeDocument/2006/relationships/image" Target="../media/image59.svg"/><Relationship Id="rId1" Type="http://schemas.openxmlformats.org/officeDocument/2006/relationships/image" Target="../media/image62.png"/><Relationship Id="rId6" Type="http://schemas.openxmlformats.org/officeDocument/2006/relationships/image" Target="../media/image42.svg"/><Relationship Id="rId5" Type="http://schemas.openxmlformats.org/officeDocument/2006/relationships/image" Target="../media/image44.png"/><Relationship Id="rId4" Type="http://schemas.openxmlformats.org/officeDocument/2006/relationships/image" Target="../media/image40.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5.svg"/><Relationship Id="rId1" Type="http://schemas.openxmlformats.org/officeDocument/2006/relationships/image" Target="../media/image70.png"/><Relationship Id="rId6" Type="http://schemas.openxmlformats.org/officeDocument/2006/relationships/image" Target="../media/image69.svg"/><Relationship Id="rId5" Type="http://schemas.openxmlformats.org/officeDocument/2006/relationships/image" Target="../media/image72.png"/><Relationship Id="rId4" Type="http://schemas.openxmlformats.org/officeDocument/2006/relationships/image" Target="../media/image67.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4.svg"/><Relationship Id="rId1" Type="http://schemas.openxmlformats.org/officeDocument/2006/relationships/image" Target="../media/image77.png"/><Relationship Id="rId4" Type="http://schemas.openxmlformats.org/officeDocument/2006/relationships/image" Target="../media/image76.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84.svg"/><Relationship Id="rId13" Type="http://schemas.openxmlformats.org/officeDocument/2006/relationships/image" Target="../media/image14.png"/><Relationship Id="rId3" Type="http://schemas.openxmlformats.org/officeDocument/2006/relationships/image" Target="../media/image85.png"/><Relationship Id="rId7" Type="http://schemas.openxmlformats.org/officeDocument/2006/relationships/image" Target="../media/image87.png"/><Relationship Id="rId12" Type="http://schemas.openxmlformats.org/officeDocument/2006/relationships/image" Target="../media/image11.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82.svg"/><Relationship Id="rId11" Type="http://schemas.openxmlformats.org/officeDocument/2006/relationships/image" Target="../media/image17.png"/><Relationship Id="rId5" Type="http://schemas.openxmlformats.org/officeDocument/2006/relationships/image" Target="../media/image86.png"/><Relationship Id="rId10" Type="http://schemas.openxmlformats.org/officeDocument/2006/relationships/image" Target="../media/image55.svg"/><Relationship Id="rId4" Type="http://schemas.openxmlformats.org/officeDocument/2006/relationships/image" Target="../media/image80.svg"/><Relationship Id="rId9" Type="http://schemas.openxmlformats.org/officeDocument/2006/relationships/image" Target="../media/image56.png"/><Relationship Id="rId14" Type="http://schemas.openxmlformats.org/officeDocument/2006/relationships/image" Target="../media/image5.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1.svg"/><Relationship Id="rId1" Type="http://schemas.openxmlformats.org/officeDocument/2006/relationships/image" Target="../media/image17.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89.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svg"/><Relationship Id="rId1" Type="http://schemas.openxmlformats.org/officeDocument/2006/relationships/image" Target="../media/image16.png"/><Relationship Id="rId6" Type="http://schemas.openxmlformats.org/officeDocument/2006/relationships/image" Target="../media/image5.svg"/><Relationship Id="rId5" Type="http://schemas.openxmlformats.org/officeDocument/2006/relationships/image" Target="../media/image1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image" Target="../media/image20.svg"/><Relationship Id="rId1" Type="http://schemas.openxmlformats.org/officeDocument/2006/relationships/image" Target="../media/image25.png"/><Relationship Id="rId6" Type="http://schemas.openxmlformats.org/officeDocument/2006/relationships/image" Target="../media/image22.svg"/><Relationship Id="rId5" Type="http://schemas.openxmlformats.org/officeDocument/2006/relationships/image" Target="../media/image26.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svg"/><Relationship Id="rId1" Type="http://schemas.openxmlformats.org/officeDocument/2006/relationships/image" Target="../media/image14.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svg"/><Relationship Id="rId1" Type="http://schemas.openxmlformats.org/officeDocument/2006/relationships/image" Target="../media/image30.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7.svg"/><Relationship Id="rId5" Type="http://schemas.openxmlformats.org/officeDocument/2006/relationships/image" Target="../media/image38.png"/><Relationship Id="rId4" Type="http://schemas.openxmlformats.org/officeDocument/2006/relationships/image" Target="../media/image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svg"/><Relationship Id="rId1" Type="http://schemas.openxmlformats.org/officeDocument/2006/relationships/image" Target="../media/image43.png"/><Relationship Id="rId4" Type="http://schemas.openxmlformats.org/officeDocument/2006/relationships/image" Target="../media/image42.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48.svg"/><Relationship Id="rId5" Type="http://schemas.openxmlformats.org/officeDocument/2006/relationships/image" Target="../media/image52.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F882F-66A2-4D86-8ECB-E7C2C5AD767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9897CC8-526A-48A2-8481-CBFE7B4109E3}">
      <dgm:prSet/>
      <dgm:spPr/>
      <dgm:t>
        <a:bodyPr/>
        <a:lstStyle/>
        <a:p>
          <a:r>
            <a:rPr lang="en-US"/>
            <a:t>Even educators who hate standardized testing have come to view reading through the testing prism</a:t>
          </a:r>
        </a:p>
      </dgm:t>
    </dgm:pt>
    <dgm:pt modelId="{E5408DE1-496D-4741-8BF8-9D5FB1675062}" type="parTrans" cxnId="{C150C638-55B7-4758-BCF1-2A15EC7405FF}">
      <dgm:prSet/>
      <dgm:spPr/>
      <dgm:t>
        <a:bodyPr/>
        <a:lstStyle/>
        <a:p>
          <a:endParaRPr lang="en-US"/>
        </a:p>
      </dgm:t>
    </dgm:pt>
    <dgm:pt modelId="{A273404B-01E1-45D4-976E-4D3B4CD429D1}" type="sibTrans" cxnId="{C150C638-55B7-4758-BCF1-2A15EC7405FF}">
      <dgm:prSet/>
      <dgm:spPr/>
      <dgm:t>
        <a:bodyPr/>
        <a:lstStyle/>
        <a:p>
          <a:endParaRPr lang="en-US"/>
        </a:p>
      </dgm:t>
    </dgm:pt>
    <dgm:pt modelId="{90264083-4721-4BB8-B8FA-989A30F81522}">
      <dgm:prSet/>
      <dgm:spPr/>
      <dgm:t>
        <a:bodyPr/>
        <a:lstStyle/>
        <a:p>
          <a:r>
            <a:rPr lang="en-US"/>
            <a:t>Currently, our states adopt standards that are basically lists of reading skills </a:t>
          </a:r>
        </a:p>
      </dgm:t>
    </dgm:pt>
    <dgm:pt modelId="{2D31A079-13B5-41AF-8EF8-0AF6A60BA40A}" type="parTrans" cxnId="{88197B68-14C8-4D6C-9921-82EA1871C523}">
      <dgm:prSet/>
      <dgm:spPr/>
      <dgm:t>
        <a:bodyPr/>
        <a:lstStyle/>
        <a:p>
          <a:endParaRPr lang="en-US"/>
        </a:p>
      </dgm:t>
    </dgm:pt>
    <dgm:pt modelId="{41653081-6E54-43B2-B692-0B6B6B3F9078}" type="sibTrans" cxnId="{88197B68-14C8-4D6C-9921-82EA1871C523}">
      <dgm:prSet/>
      <dgm:spPr/>
      <dgm:t>
        <a:bodyPr/>
        <a:lstStyle/>
        <a:p>
          <a:endParaRPr lang="en-US"/>
        </a:p>
      </dgm:t>
    </dgm:pt>
    <dgm:pt modelId="{0DEC58B1-8CFB-4D0B-AFB6-978F590FF647}">
      <dgm:prSet/>
      <dgm:spPr/>
      <dgm:t>
        <a:bodyPr/>
        <a:lstStyle/>
        <a:p>
          <a:r>
            <a:rPr lang="en-US"/>
            <a:t>Those skills then are built into accountability tests through questions that mirror the skills lists</a:t>
          </a:r>
        </a:p>
      </dgm:t>
    </dgm:pt>
    <dgm:pt modelId="{4E5DE64A-BD11-4388-AC9F-DD1E482A8453}" type="parTrans" cxnId="{90573055-682D-4D8F-8867-11AF20FF303A}">
      <dgm:prSet/>
      <dgm:spPr/>
      <dgm:t>
        <a:bodyPr/>
        <a:lstStyle/>
        <a:p>
          <a:endParaRPr lang="en-US"/>
        </a:p>
      </dgm:t>
    </dgm:pt>
    <dgm:pt modelId="{53FA7DAE-4EDB-43BC-83F3-3B53AC3FB9FC}" type="sibTrans" cxnId="{90573055-682D-4D8F-8867-11AF20FF303A}">
      <dgm:prSet/>
      <dgm:spPr/>
      <dgm:t>
        <a:bodyPr/>
        <a:lstStyle/>
        <a:p>
          <a:endParaRPr lang="en-US"/>
        </a:p>
      </dgm:t>
    </dgm:pt>
    <dgm:pt modelId="{66D94DFE-1956-42AD-996B-FC051163EB97}">
      <dgm:prSet/>
      <dgm:spPr/>
      <dgm:t>
        <a:bodyPr/>
        <a:lstStyle/>
        <a:p>
          <a:r>
            <a:rPr lang="en-US"/>
            <a:t>And, then textbook publishers and teachers construct lessons aimed at teaching those skills</a:t>
          </a:r>
        </a:p>
      </dgm:t>
    </dgm:pt>
    <dgm:pt modelId="{6D3FDF49-9F84-4442-882D-3831EA8B4338}" type="parTrans" cxnId="{EFA0855A-A4A5-488D-9EFD-1722A02E7E5A}">
      <dgm:prSet/>
      <dgm:spPr/>
      <dgm:t>
        <a:bodyPr/>
        <a:lstStyle/>
        <a:p>
          <a:endParaRPr lang="en-US"/>
        </a:p>
      </dgm:t>
    </dgm:pt>
    <dgm:pt modelId="{C178CABA-A37B-4AA4-8DC8-77BC6E3CD34A}" type="sibTrans" cxnId="{EFA0855A-A4A5-488D-9EFD-1722A02E7E5A}">
      <dgm:prSet/>
      <dgm:spPr/>
      <dgm:t>
        <a:bodyPr/>
        <a:lstStyle/>
        <a:p>
          <a:endParaRPr lang="en-US"/>
        </a:p>
      </dgm:t>
    </dgm:pt>
    <dgm:pt modelId="{A096A03B-CD7D-4EE6-9D76-4E9CE52E99AC}">
      <dgm:prSet/>
      <dgm:spPr/>
      <dgm:t>
        <a:bodyPr/>
        <a:lstStyle/>
        <a:p>
          <a:r>
            <a:rPr lang="en-US" dirty="0"/>
            <a:t>The idea being that if kids get enough practice with these skills then they will become better readers</a:t>
          </a:r>
        </a:p>
      </dgm:t>
    </dgm:pt>
    <dgm:pt modelId="{56DCB88D-5509-48AA-B291-294CEDC53E1A}" type="parTrans" cxnId="{B8B10CFB-2784-40F5-ABC3-DA1F4009FAC7}">
      <dgm:prSet/>
      <dgm:spPr/>
      <dgm:t>
        <a:bodyPr/>
        <a:lstStyle/>
        <a:p>
          <a:endParaRPr lang="en-US"/>
        </a:p>
      </dgm:t>
    </dgm:pt>
    <dgm:pt modelId="{5C19D837-3ED2-47F9-911F-15F1D4B17301}" type="sibTrans" cxnId="{B8B10CFB-2784-40F5-ABC3-DA1F4009FAC7}">
      <dgm:prSet/>
      <dgm:spPr/>
      <dgm:t>
        <a:bodyPr/>
        <a:lstStyle/>
        <a:p>
          <a:endParaRPr lang="en-US"/>
        </a:p>
      </dgm:t>
    </dgm:pt>
    <dgm:pt modelId="{9641E184-940F-4DCE-B020-3F47CDC21479}" type="pres">
      <dgm:prSet presAssocID="{A67F882F-66A2-4D86-8ECB-E7C2C5AD7679}" presName="root" presStyleCnt="0">
        <dgm:presLayoutVars>
          <dgm:dir/>
          <dgm:resizeHandles val="exact"/>
        </dgm:presLayoutVars>
      </dgm:prSet>
      <dgm:spPr/>
    </dgm:pt>
    <dgm:pt modelId="{93653985-8D36-402F-BAC0-1449D97E9917}" type="pres">
      <dgm:prSet presAssocID="{29897CC8-526A-48A2-8481-CBFE7B4109E3}" presName="compNode" presStyleCnt="0"/>
      <dgm:spPr/>
    </dgm:pt>
    <dgm:pt modelId="{3F6871CE-498B-41A3-B7B2-6FE902BD1355}" type="pres">
      <dgm:prSet presAssocID="{29897CC8-526A-48A2-8481-CBFE7B4109E3}" presName="bgRect" presStyleLbl="bgShp" presStyleIdx="0" presStyleCnt="5"/>
      <dgm:spPr/>
    </dgm:pt>
    <dgm:pt modelId="{288C190A-DCE5-46F5-B883-40CDC53129AB}" type="pres">
      <dgm:prSet presAssocID="{29897CC8-526A-48A2-8481-CBFE7B4109E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4BE47038-C8CE-492C-B88D-7CDF57978009}" type="pres">
      <dgm:prSet presAssocID="{29897CC8-526A-48A2-8481-CBFE7B4109E3}" presName="spaceRect" presStyleCnt="0"/>
      <dgm:spPr/>
    </dgm:pt>
    <dgm:pt modelId="{1072DEC0-A8C6-4145-ACFF-63BB2C16BC29}" type="pres">
      <dgm:prSet presAssocID="{29897CC8-526A-48A2-8481-CBFE7B4109E3}" presName="parTx" presStyleLbl="revTx" presStyleIdx="0" presStyleCnt="5">
        <dgm:presLayoutVars>
          <dgm:chMax val="0"/>
          <dgm:chPref val="0"/>
        </dgm:presLayoutVars>
      </dgm:prSet>
      <dgm:spPr/>
    </dgm:pt>
    <dgm:pt modelId="{0E0CCA84-A4D9-4C61-87E4-DE246DAAF737}" type="pres">
      <dgm:prSet presAssocID="{A273404B-01E1-45D4-976E-4D3B4CD429D1}" presName="sibTrans" presStyleCnt="0"/>
      <dgm:spPr/>
    </dgm:pt>
    <dgm:pt modelId="{97B483D6-C958-4E96-8528-0B3B6102B5C3}" type="pres">
      <dgm:prSet presAssocID="{90264083-4721-4BB8-B8FA-989A30F81522}" presName="compNode" presStyleCnt="0"/>
      <dgm:spPr/>
    </dgm:pt>
    <dgm:pt modelId="{9BE8A449-47C6-4BBB-A53B-2E08D39F4DC3}" type="pres">
      <dgm:prSet presAssocID="{90264083-4721-4BB8-B8FA-989A30F81522}" presName="bgRect" presStyleLbl="bgShp" presStyleIdx="1" presStyleCnt="5"/>
      <dgm:spPr/>
    </dgm:pt>
    <dgm:pt modelId="{A70E5A00-5601-481A-9D09-9B7AEDF5C0BB}" type="pres">
      <dgm:prSet presAssocID="{90264083-4721-4BB8-B8FA-989A30F8152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14782652-AACC-421F-B0C0-C54C4D501FB2}" type="pres">
      <dgm:prSet presAssocID="{90264083-4721-4BB8-B8FA-989A30F81522}" presName="spaceRect" presStyleCnt="0"/>
      <dgm:spPr/>
    </dgm:pt>
    <dgm:pt modelId="{A39145FF-47C6-4100-98E5-44DF261F6736}" type="pres">
      <dgm:prSet presAssocID="{90264083-4721-4BB8-B8FA-989A30F81522}" presName="parTx" presStyleLbl="revTx" presStyleIdx="1" presStyleCnt="5">
        <dgm:presLayoutVars>
          <dgm:chMax val="0"/>
          <dgm:chPref val="0"/>
        </dgm:presLayoutVars>
      </dgm:prSet>
      <dgm:spPr/>
    </dgm:pt>
    <dgm:pt modelId="{1020DA9E-A9FB-454B-AE1C-209F93C96700}" type="pres">
      <dgm:prSet presAssocID="{41653081-6E54-43B2-B692-0B6B6B3F9078}" presName="sibTrans" presStyleCnt="0"/>
      <dgm:spPr/>
    </dgm:pt>
    <dgm:pt modelId="{487533DA-8A4E-4516-AF1D-31062A1D1BCD}" type="pres">
      <dgm:prSet presAssocID="{0DEC58B1-8CFB-4D0B-AFB6-978F590FF647}" presName="compNode" presStyleCnt="0"/>
      <dgm:spPr/>
    </dgm:pt>
    <dgm:pt modelId="{34D03E0D-5FA8-476C-B0A4-D4062A68417E}" type="pres">
      <dgm:prSet presAssocID="{0DEC58B1-8CFB-4D0B-AFB6-978F590FF647}" presName="bgRect" presStyleLbl="bgShp" presStyleIdx="2" presStyleCnt="5"/>
      <dgm:spPr/>
    </dgm:pt>
    <dgm:pt modelId="{F2B242BE-24C9-4FAD-ABA9-B2117BE6294A}" type="pres">
      <dgm:prSet presAssocID="{0DEC58B1-8CFB-4D0B-AFB6-978F590FF64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C4B0DF2-B125-4422-8BE1-85A67C8A2702}" type="pres">
      <dgm:prSet presAssocID="{0DEC58B1-8CFB-4D0B-AFB6-978F590FF647}" presName="spaceRect" presStyleCnt="0"/>
      <dgm:spPr/>
    </dgm:pt>
    <dgm:pt modelId="{54C1681B-F66E-4611-B11E-505F60B1906D}" type="pres">
      <dgm:prSet presAssocID="{0DEC58B1-8CFB-4D0B-AFB6-978F590FF647}" presName="parTx" presStyleLbl="revTx" presStyleIdx="2" presStyleCnt="5">
        <dgm:presLayoutVars>
          <dgm:chMax val="0"/>
          <dgm:chPref val="0"/>
        </dgm:presLayoutVars>
      </dgm:prSet>
      <dgm:spPr/>
    </dgm:pt>
    <dgm:pt modelId="{F856546C-DA5A-4388-8CF3-6AA93BF6E3DE}" type="pres">
      <dgm:prSet presAssocID="{53FA7DAE-4EDB-43BC-83F3-3B53AC3FB9FC}" presName="sibTrans" presStyleCnt="0"/>
      <dgm:spPr/>
    </dgm:pt>
    <dgm:pt modelId="{B48E1900-7C91-40A8-BE29-C3B20C2AEE87}" type="pres">
      <dgm:prSet presAssocID="{66D94DFE-1956-42AD-996B-FC051163EB97}" presName="compNode" presStyleCnt="0"/>
      <dgm:spPr/>
    </dgm:pt>
    <dgm:pt modelId="{CBC42F3D-79C2-4481-9509-574A345A1DF7}" type="pres">
      <dgm:prSet presAssocID="{66D94DFE-1956-42AD-996B-FC051163EB97}" presName="bgRect" presStyleLbl="bgShp" presStyleIdx="3" presStyleCnt="5"/>
      <dgm:spPr/>
    </dgm:pt>
    <dgm:pt modelId="{F3B9D496-690A-4823-B547-EA6C89BC0C18}" type="pres">
      <dgm:prSet presAssocID="{66D94DFE-1956-42AD-996B-FC051163EB9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9A1739F7-FCB0-4C3A-9A4E-A0743C49EAD9}" type="pres">
      <dgm:prSet presAssocID="{66D94DFE-1956-42AD-996B-FC051163EB97}" presName="spaceRect" presStyleCnt="0"/>
      <dgm:spPr/>
    </dgm:pt>
    <dgm:pt modelId="{7AF03D65-CA52-4E8C-988C-8C4CA089ED96}" type="pres">
      <dgm:prSet presAssocID="{66D94DFE-1956-42AD-996B-FC051163EB97}" presName="parTx" presStyleLbl="revTx" presStyleIdx="3" presStyleCnt="5">
        <dgm:presLayoutVars>
          <dgm:chMax val="0"/>
          <dgm:chPref val="0"/>
        </dgm:presLayoutVars>
      </dgm:prSet>
      <dgm:spPr/>
    </dgm:pt>
    <dgm:pt modelId="{296D9791-B3AC-4E5C-B23D-D836C5B8FB07}" type="pres">
      <dgm:prSet presAssocID="{C178CABA-A37B-4AA4-8DC8-77BC6E3CD34A}" presName="sibTrans" presStyleCnt="0"/>
      <dgm:spPr/>
    </dgm:pt>
    <dgm:pt modelId="{A95F0A04-91C4-4327-AE13-668AC05A10A9}" type="pres">
      <dgm:prSet presAssocID="{A096A03B-CD7D-4EE6-9D76-4E9CE52E99AC}" presName="compNode" presStyleCnt="0"/>
      <dgm:spPr/>
    </dgm:pt>
    <dgm:pt modelId="{0D6953BF-AF81-486B-93AB-C76D6E83361C}" type="pres">
      <dgm:prSet presAssocID="{A096A03B-CD7D-4EE6-9D76-4E9CE52E99AC}" presName="bgRect" presStyleLbl="bgShp" presStyleIdx="4" presStyleCnt="5"/>
      <dgm:spPr/>
    </dgm:pt>
    <dgm:pt modelId="{3607F376-325F-40BC-8758-113206641C7A}" type="pres">
      <dgm:prSet presAssocID="{A096A03B-CD7D-4EE6-9D76-4E9CE52E99A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Idea"/>
        </a:ext>
      </dgm:extLst>
    </dgm:pt>
    <dgm:pt modelId="{FEBD239D-00BB-4002-A7D7-C15D8A0B136A}" type="pres">
      <dgm:prSet presAssocID="{A096A03B-CD7D-4EE6-9D76-4E9CE52E99AC}" presName="spaceRect" presStyleCnt="0"/>
      <dgm:spPr/>
    </dgm:pt>
    <dgm:pt modelId="{C5759ACA-05A7-4E31-846F-4AD56505D727}" type="pres">
      <dgm:prSet presAssocID="{A096A03B-CD7D-4EE6-9D76-4E9CE52E99AC}" presName="parTx" presStyleLbl="revTx" presStyleIdx="4" presStyleCnt="5">
        <dgm:presLayoutVars>
          <dgm:chMax val="0"/>
          <dgm:chPref val="0"/>
        </dgm:presLayoutVars>
      </dgm:prSet>
      <dgm:spPr/>
    </dgm:pt>
  </dgm:ptLst>
  <dgm:cxnLst>
    <dgm:cxn modelId="{9F1BBC09-9D8F-4005-A171-0C3428069983}" type="presOf" srcId="{29897CC8-526A-48A2-8481-CBFE7B4109E3}" destId="{1072DEC0-A8C6-4145-ACFF-63BB2C16BC29}" srcOrd="0" destOrd="0" presId="urn:microsoft.com/office/officeart/2018/2/layout/IconVerticalSolidList"/>
    <dgm:cxn modelId="{C150C638-55B7-4758-BCF1-2A15EC7405FF}" srcId="{A67F882F-66A2-4D86-8ECB-E7C2C5AD7679}" destId="{29897CC8-526A-48A2-8481-CBFE7B4109E3}" srcOrd="0" destOrd="0" parTransId="{E5408DE1-496D-4741-8BF8-9D5FB1675062}" sibTransId="{A273404B-01E1-45D4-976E-4D3B4CD429D1}"/>
    <dgm:cxn modelId="{90573055-682D-4D8F-8867-11AF20FF303A}" srcId="{A67F882F-66A2-4D86-8ECB-E7C2C5AD7679}" destId="{0DEC58B1-8CFB-4D0B-AFB6-978F590FF647}" srcOrd="2" destOrd="0" parTransId="{4E5DE64A-BD11-4388-AC9F-DD1E482A8453}" sibTransId="{53FA7DAE-4EDB-43BC-83F3-3B53AC3FB9FC}"/>
    <dgm:cxn modelId="{EFA0855A-A4A5-488D-9EFD-1722A02E7E5A}" srcId="{A67F882F-66A2-4D86-8ECB-E7C2C5AD7679}" destId="{66D94DFE-1956-42AD-996B-FC051163EB97}" srcOrd="3" destOrd="0" parTransId="{6D3FDF49-9F84-4442-882D-3831EA8B4338}" sibTransId="{C178CABA-A37B-4AA4-8DC8-77BC6E3CD34A}"/>
    <dgm:cxn modelId="{0B1F395F-5C0F-4A1D-A2C3-8575C1CBFFF3}" type="presOf" srcId="{A096A03B-CD7D-4EE6-9D76-4E9CE52E99AC}" destId="{C5759ACA-05A7-4E31-846F-4AD56505D727}" srcOrd="0" destOrd="0" presId="urn:microsoft.com/office/officeart/2018/2/layout/IconVerticalSolidList"/>
    <dgm:cxn modelId="{88197B68-14C8-4D6C-9921-82EA1871C523}" srcId="{A67F882F-66A2-4D86-8ECB-E7C2C5AD7679}" destId="{90264083-4721-4BB8-B8FA-989A30F81522}" srcOrd="1" destOrd="0" parTransId="{2D31A079-13B5-41AF-8EF8-0AF6A60BA40A}" sibTransId="{41653081-6E54-43B2-B692-0B6B6B3F9078}"/>
    <dgm:cxn modelId="{7CF6156E-68EB-426B-8F9C-304B0CB288F3}" type="presOf" srcId="{0DEC58B1-8CFB-4D0B-AFB6-978F590FF647}" destId="{54C1681B-F66E-4611-B11E-505F60B1906D}" srcOrd="0" destOrd="0" presId="urn:microsoft.com/office/officeart/2018/2/layout/IconVerticalSolidList"/>
    <dgm:cxn modelId="{93D036AC-68E6-4D16-B054-F9134DD2AFD7}" type="presOf" srcId="{90264083-4721-4BB8-B8FA-989A30F81522}" destId="{A39145FF-47C6-4100-98E5-44DF261F6736}" srcOrd="0" destOrd="0" presId="urn:microsoft.com/office/officeart/2018/2/layout/IconVerticalSolidList"/>
    <dgm:cxn modelId="{BA7AE1AD-3302-4B6D-A3BC-E958E022453B}" type="presOf" srcId="{A67F882F-66A2-4D86-8ECB-E7C2C5AD7679}" destId="{9641E184-940F-4DCE-B020-3F47CDC21479}" srcOrd="0" destOrd="0" presId="urn:microsoft.com/office/officeart/2018/2/layout/IconVerticalSolidList"/>
    <dgm:cxn modelId="{6D3630EE-C8E5-406B-B647-20911E725112}" type="presOf" srcId="{66D94DFE-1956-42AD-996B-FC051163EB97}" destId="{7AF03D65-CA52-4E8C-988C-8C4CA089ED96}" srcOrd="0" destOrd="0" presId="urn:microsoft.com/office/officeart/2018/2/layout/IconVerticalSolidList"/>
    <dgm:cxn modelId="{B8B10CFB-2784-40F5-ABC3-DA1F4009FAC7}" srcId="{A67F882F-66A2-4D86-8ECB-E7C2C5AD7679}" destId="{A096A03B-CD7D-4EE6-9D76-4E9CE52E99AC}" srcOrd="4" destOrd="0" parTransId="{56DCB88D-5509-48AA-B291-294CEDC53E1A}" sibTransId="{5C19D837-3ED2-47F9-911F-15F1D4B17301}"/>
    <dgm:cxn modelId="{AD16C127-D5EB-4007-93CB-4B5C1824122E}" type="presParOf" srcId="{9641E184-940F-4DCE-B020-3F47CDC21479}" destId="{93653985-8D36-402F-BAC0-1449D97E9917}" srcOrd="0" destOrd="0" presId="urn:microsoft.com/office/officeart/2018/2/layout/IconVerticalSolidList"/>
    <dgm:cxn modelId="{401027FC-2BEB-4DF5-880D-354D6DE8060E}" type="presParOf" srcId="{93653985-8D36-402F-BAC0-1449D97E9917}" destId="{3F6871CE-498B-41A3-B7B2-6FE902BD1355}" srcOrd="0" destOrd="0" presId="urn:microsoft.com/office/officeart/2018/2/layout/IconVerticalSolidList"/>
    <dgm:cxn modelId="{9C93611A-5ABD-4C65-86FF-2BF04174752B}" type="presParOf" srcId="{93653985-8D36-402F-BAC0-1449D97E9917}" destId="{288C190A-DCE5-46F5-B883-40CDC53129AB}" srcOrd="1" destOrd="0" presId="urn:microsoft.com/office/officeart/2018/2/layout/IconVerticalSolidList"/>
    <dgm:cxn modelId="{7238B154-ED11-4F76-A512-DC6D3038ECF1}" type="presParOf" srcId="{93653985-8D36-402F-BAC0-1449D97E9917}" destId="{4BE47038-C8CE-492C-B88D-7CDF57978009}" srcOrd="2" destOrd="0" presId="urn:microsoft.com/office/officeart/2018/2/layout/IconVerticalSolidList"/>
    <dgm:cxn modelId="{A39CA47D-6975-4C85-9340-FB3EB97E7A5B}" type="presParOf" srcId="{93653985-8D36-402F-BAC0-1449D97E9917}" destId="{1072DEC0-A8C6-4145-ACFF-63BB2C16BC29}" srcOrd="3" destOrd="0" presId="urn:microsoft.com/office/officeart/2018/2/layout/IconVerticalSolidList"/>
    <dgm:cxn modelId="{7C62EA68-7A2D-4449-9C51-5F8E9DADC4FB}" type="presParOf" srcId="{9641E184-940F-4DCE-B020-3F47CDC21479}" destId="{0E0CCA84-A4D9-4C61-87E4-DE246DAAF737}" srcOrd="1" destOrd="0" presId="urn:microsoft.com/office/officeart/2018/2/layout/IconVerticalSolidList"/>
    <dgm:cxn modelId="{8B1A2DC9-9C2A-4566-8393-F550F10A11CE}" type="presParOf" srcId="{9641E184-940F-4DCE-B020-3F47CDC21479}" destId="{97B483D6-C958-4E96-8528-0B3B6102B5C3}" srcOrd="2" destOrd="0" presId="urn:microsoft.com/office/officeart/2018/2/layout/IconVerticalSolidList"/>
    <dgm:cxn modelId="{950CD187-CF87-4EAC-B4E7-98F8421BE8C3}" type="presParOf" srcId="{97B483D6-C958-4E96-8528-0B3B6102B5C3}" destId="{9BE8A449-47C6-4BBB-A53B-2E08D39F4DC3}" srcOrd="0" destOrd="0" presId="urn:microsoft.com/office/officeart/2018/2/layout/IconVerticalSolidList"/>
    <dgm:cxn modelId="{4D46E9D8-E154-4626-A791-36459CE904F2}" type="presParOf" srcId="{97B483D6-C958-4E96-8528-0B3B6102B5C3}" destId="{A70E5A00-5601-481A-9D09-9B7AEDF5C0BB}" srcOrd="1" destOrd="0" presId="urn:microsoft.com/office/officeart/2018/2/layout/IconVerticalSolidList"/>
    <dgm:cxn modelId="{66197979-0E9C-4500-B462-6BA9C1119A11}" type="presParOf" srcId="{97B483D6-C958-4E96-8528-0B3B6102B5C3}" destId="{14782652-AACC-421F-B0C0-C54C4D501FB2}" srcOrd="2" destOrd="0" presId="urn:microsoft.com/office/officeart/2018/2/layout/IconVerticalSolidList"/>
    <dgm:cxn modelId="{B6C5F92B-400A-4270-A1F4-47DAAC9EE1AA}" type="presParOf" srcId="{97B483D6-C958-4E96-8528-0B3B6102B5C3}" destId="{A39145FF-47C6-4100-98E5-44DF261F6736}" srcOrd="3" destOrd="0" presId="urn:microsoft.com/office/officeart/2018/2/layout/IconVerticalSolidList"/>
    <dgm:cxn modelId="{54CECC02-9074-44EC-9348-2DF1D3770819}" type="presParOf" srcId="{9641E184-940F-4DCE-B020-3F47CDC21479}" destId="{1020DA9E-A9FB-454B-AE1C-209F93C96700}" srcOrd="3" destOrd="0" presId="urn:microsoft.com/office/officeart/2018/2/layout/IconVerticalSolidList"/>
    <dgm:cxn modelId="{3CE8FE4C-066C-4C44-9A77-59C6184724A9}" type="presParOf" srcId="{9641E184-940F-4DCE-B020-3F47CDC21479}" destId="{487533DA-8A4E-4516-AF1D-31062A1D1BCD}" srcOrd="4" destOrd="0" presId="urn:microsoft.com/office/officeart/2018/2/layout/IconVerticalSolidList"/>
    <dgm:cxn modelId="{16B3F080-3C15-4141-9D2F-83A0B6DDFE7B}" type="presParOf" srcId="{487533DA-8A4E-4516-AF1D-31062A1D1BCD}" destId="{34D03E0D-5FA8-476C-B0A4-D4062A68417E}" srcOrd="0" destOrd="0" presId="urn:microsoft.com/office/officeart/2018/2/layout/IconVerticalSolidList"/>
    <dgm:cxn modelId="{EA529FD7-BA08-44FC-8D27-3E8DCF6D5062}" type="presParOf" srcId="{487533DA-8A4E-4516-AF1D-31062A1D1BCD}" destId="{F2B242BE-24C9-4FAD-ABA9-B2117BE6294A}" srcOrd="1" destOrd="0" presId="urn:microsoft.com/office/officeart/2018/2/layout/IconVerticalSolidList"/>
    <dgm:cxn modelId="{0BD2BDDE-02C3-4CCE-A602-FD68E4E60319}" type="presParOf" srcId="{487533DA-8A4E-4516-AF1D-31062A1D1BCD}" destId="{2C4B0DF2-B125-4422-8BE1-85A67C8A2702}" srcOrd="2" destOrd="0" presId="urn:microsoft.com/office/officeart/2018/2/layout/IconVerticalSolidList"/>
    <dgm:cxn modelId="{D50D52D6-2B81-4013-B43E-30B1A0DABBF0}" type="presParOf" srcId="{487533DA-8A4E-4516-AF1D-31062A1D1BCD}" destId="{54C1681B-F66E-4611-B11E-505F60B1906D}" srcOrd="3" destOrd="0" presId="urn:microsoft.com/office/officeart/2018/2/layout/IconVerticalSolidList"/>
    <dgm:cxn modelId="{65055793-8070-4383-B630-BCAE1F37A665}" type="presParOf" srcId="{9641E184-940F-4DCE-B020-3F47CDC21479}" destId="{F856546C-DA5A-4388-8CF3-6AA93BF6E3DE}" srcOrd="5" destOrd="0" presId="urn:microsoft.com/office/officeart/2018/2/layout/IconVerticalSolidList"/>
    <dgm:cxn modelId="{806604B8-B093-46BC-808F-BE2902BA3EC0}" type="presParOf" srcId="{9641E184-940F-4DCE-B020-3F47CDC21479}" destId="{B48E1900-7C91-40A8-BE29-C3B20C2AEE87}" srcOrd="6" destOrd="0" presId="urn:microsoft.com/office/officeart/2018/2/layout/IconVerticalSolidList"/>
    <dgm:cxn modelId="{663665F2-422B-46CB-8237-D496DD772D42}" type="presParOf" srcId="{B48E1900-7C91-40A8-BE29-C3B20C2AEE87}" destId="{CBC42F3D-79C2-4481-9509-574A345A1DF7}" srcOrd="0" destOrd="0" presId="urn:microsoft.com/office/officeart/2018/2/layout/IconVerticalSolidList"/>
    <dgm:cxn modelId="{19AD2148-E6D7-4D72-9F0D-9016D2DA6D2D}" type="presParOf" srcId="{B48E1900-7C91-40A8-BE29-C3B20C2AEE87}" destId="{F3B9D496-690A-4823-B547-EA6C89BC0C18}" srcOrd="1" destOrd="0" presId="urn:microsoft.com/office/officeart/2018/2/layout/IconVerticalSolidList"/>
    <dgm:cxn modelId="{8CD30BF9-EE69-4F84-A320-9D7BB772F7CA}" type="presParOf" srcId="{B48E1900-7C91-40A8-BE29-C3B20C2AEE87}" destId="{9A1739F7-FCB0-4C3A-9A4E-A0743C49EAD9}" srcOrd="2" destOrd="0" presId="urn:microsoft.com/office/officeart/2018/2/layout/IconVerticalSolidList"/>
    <dgm:cxn modelId="{A2F444A2-47DC-4892-A650-3DA773D3CD7C}" type="presParOf" srcId="{B48E1900-7C91-40A8-BE29-C3B20C2AEE87}" destId="{7AF03D65-CA52-4E8C-988C-8C4CA089ED96}" srcOrd="3" destOrd="0" presId="urn:microsoft.com/office/officeart/2018/2/layout/IconVerticalSolidList"/>
    <dgm:cxn modelId="{A55DF415-2E84-4989-AD47-D5308D9362B1}" type="presParOf" srcId="{9641E184-940F-4DCE-B020-3F47CDC21479}" destId="{296D9791-B3AC-4E5C-B23D-D836C5B8FB07}" srcOrd="7" destOrd="0" presId="urn:microsoft.com/office/officeart/2018/2/layout/IconVerticalSolidList"/>
    <dgm:cxn modelId="{AA0AF0A2-4ACF-4374-9385-72EE78D3283D}" type="presParOf" srcId="{9641E184-940F-4DCE-B020-3F47CDC21479}" destId="{A95F0A04-91C4-4327-AE13-668AC05A10A9}" srcOrd="8" destOrd="0" presId="urn:microsoft.com/office/officeart/2018/2/layout/IconVerticalSolidList"/>
    <dgm:cxn modelId="{8C099D1B-5A15-4305-B183-554AB30042F7}" type="presParOf" srcId="{A95F0A04-91C4-4327-AE13-668AC05A10A9}" destId="{0D6953BF-AF81-486B-93AB-C76D6E83361C}" srcOrd="0" destOrd="0" presId="urn:microsoft.com/office/officeart/2018/2/layout/IconVerticalSolidList"/>
    <dgm:cxn modelId="{FF478BC1-CFE6-435C-879C-C1C22E7A674A}" type="presParOf" srcId="{A95F0A04-91C4-4327-AE13-668AC05A10A9}" destId="{3607F376-325F-40BC-8758-113206641C7A}" srcOrd="1" destOrd="0" presId="urn:microsoft.com/office/officeart/2018/2/layout/IconVerticalSolidList"/>
    <dgm:cxn modelId="{827CB2F9-6D14-4AAE-B0BC-A7720A991911}" type="presParOf" srcId="{A95F0A04-91C4-4327-AE13-668AC05A10A9}" destId="{FEBD239D-00BB-4002-A7D7-C15D8A0B136A}" srcOrd="2" destOrd="0" presId="urn:microsoft.com/office/officeart/2018/2/layout/IconVerticalSolidList"/>
    <dgm:cxn modelId="{A794B1ED-778C-42B7-B3FE-58ABAE7DE8A5}" type="presParOf" srcId="{A95F0A04-91C4-4327-AE13-668AC05A10A9}" destId="{C5759ACA-05A7-4E31-846F-4AD56505D7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005ACAD-0CAB-4D7D-80B6-67370B8E10F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DFF2FBE-2106-4E3E-AA50-F0D9302A1665}">
      <dgm:prSet custT="1"/>
      <dgm:spPr/>
      <dgm:t>
        <a:bodyPr/>
        <a:lstStyle/>
        <a:p>
          <a:r>
            <a:rPr lang="en-US" sz="1800" dirty="0"/>
            <a:t>Another reason to reject the skills approach and to reconceptualize reading instruction is because of the important role that prior knowledge plays in reading comprehension</a:t>
          </a:r>
        </a:p>
      </dgm:t>
    </dgm:pt>
    <dgm:pt modelId="{3A01CE9F-768E-4E61-93F4-213731361F3A}" type="parTrans" cxnId="{824F401D-2AA6-4842-B8F0-B77970905806}">
      <dgm:prSet/>
      <dgm:spPr/>
      <dgm:t>
        <a:bodyPr/>
        <a:lstStyle/>
        <a:p>
          <a:endParaRPr lang="en-US"/>
        </a:p>
      </dgm:t>
    </dgm:pt>
    <dgm:pt modelId="{C7837E2F-7C81-476C-BEFD-EE3B7C872358}" type="sibTrans" cxnId="{824F401D-2AA6-4842-B8F0-B77970905806}">
      <dgm:prSet/>
      <dgm:spPr/>
      <dgm:t>
        <a:bodyPr/>
        <a:lstStyle/>
        <a:p>
          <a:endParaRPr lang="en-US"/>
        </a:p>
      </dgm:t>
    </dgm:pt>
    <dgm:pt modelId="{25384AEE-82C5-4171-A6E3-5DB5220BD107}">
      <dgm:prSet custT="1"/>
      <dgm:spPr/>
      <dgm:t>
        <a:bodyPr/>
        <a:lstStyle/>
        <a:p>
          <a:r>
            <a:rPr lang="en-US" sz="1800" dirty="0"/>
            <a:t>Studies show that readers do not just comprehend text by analyzing the texts but that comprehension requires knowledge</a:t>
          </a:r>
        </a:p>
      </dgm:t>
    </dgm:pt>
    <dgm:pt modelId="{579D177A-E15B-45D7-936C-6BFF663D12C6}" type="parTrans" cxnId="{D6B91A99-244F-4023-B927-2B214AE295A3}">
      <dgm:prSet/>
      <dgm:spPr/>
      <dgm:t>
        <a:bodyPr/>
        <a:lstStyle/>
        <a:p>
          <a:endParaRPr lang="en-US"/>
        </a:p>
      </dgm:t>
    </dgm:pt>
    <dgm:pt modelId="{494BC64C-D27E-4D60-9C9A-FF437F237A6F}" type="sibTrans" cxnId="{D6B91A99-244F-4023-B927-2B214AE295A3}">
      <dgm:prSet/>
      <dgm:spPr/>
      <dgm:t>
        <a:bodyPr/>
        <a:lstStyle/>
        <a:p>
          <a:endParaRPr lang="en-US"/>
        </a:p>
      </dgm:t>
    </dgm:pt>
    <dgm:pt modelId="{B5DA12AE-6FF0-459C-996B-8523CAD2DB02}">
      <dgm:prSet custT="1"/>
      <dgm:spPr/>
      <dgm:t>
        <a:bodyPr/>
        <a:lstStyle/>
        <a:p>
          <a:r>
            <a:rPr lang="en-US" sz="1800" dirty="0"/>
            <a:t>We use knowledge to draw inferences, to disambiguate text, to reduce demands on working memory, etc.</a:t>
          </a:r>
        </a:p>
      </dgm:t>
    </dgm:pt>
    <dgm:pt modelId="{36137102-39CC-4817-83E6-D4D15B36E8BE}" type="parTrans" cxnId="{A7AA4A63-2E11-4316-B691-6D31088694B0}">
      <dgm:prSet/>
      <dgm:spPr/>
      <dgm:t>
        <a:bodyPr/>
        <a:lstStyle/>
        <a:p>
          <a:endParaRPr lang="en-US"/>
        </a:p>
      </dgm:t>
    </dgm:pt>
    <dgm:pt modelId="{F210EDEE-D519-4BD2-974E-4FE1D3AF6801}" type="sibTrans" cxnId="{A7AA4A63-2E11-4316-B691-6D31088694B0}">
      <dgm:prSet/>
      <dgm:spPr/>
      <dgm:t>
        <a:bodyPr/>
        <a:lstStyle/>
        <a:p>
          <a:endParaRPr lang="en-US"/>
        </a:p>
      </dgm:t>
    </dgm:pt>
    <dgm:pt modelId="{B3AA72AD-2B3B-4283-B32D-F88E7F77B5AA}" type="pres">
      <dgm:prSet presAssocID="{0005ACAD-0CAB-4D7D-80B6-67370B8E10F4}" presName="root" presStyleCnt="0">
        <dgm:presLayoutVars>
          <dgm:dir/>
          <dgm:resizeHandles val="exact"/>
        </dgm:presLayoutVars>
      </dgm:prSet>
      <dgm:spPr/>
    </dgm:pt>
    <dgm:pt modelId="{F95C7DF6-64B0-465E-8534-2534CB594FC4}" type="pres">
      <dgm:prSet presAssocID="{ADFF2FBE-2106-4E3E-AA50-F0D9302A1665}" presName="compNode" presStyleCnt="0"/>
      <dgm:spPr/>
    </dgm:pt>
    <dgm:pt modelId="{C9D95D81-3A44-4579-A904-282D96B8BEC3}" type="pres">
      <dgm:prSet presAssocID="{ADFF2FBE-2106-4E3E-AA50-F0D9302A1665}" presName="bgRect" presStyleLbl="bgShp" presStyleIdx="0" presStyleCnt="3"/>
      <dgm:spPr/>
    </dgm:pt>
    <dgm:pt modelId="{57F8FDCB-4DA4-4884-9D5B-D6AC87C900A1}" type="pres">
      <dgm:prSet presAssocID="{ADFF2FBE-2106-4E3E-AA50-F0D9302A16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C4B6C86-AE3C-4922-9ED7-59E106898C61}" type="pres">
      <dgm:prSet presAssocID="{ADFF2FBE-2106-4E3E-AA50-F0D9302A1665}" presName="spaceRect" presStyleCnt="0"/>
      <dgm:spPr/>
    </dgm:pt>
    <dgm:pt modelId="{C8584647-7992-4E3B-A759-EAD26ABB2198}" type="pres">
      <dgm:prSet presAssocID="{ADFF2FBE-2106-4E3E-AA50-F0D9302A1665}" presName="parTx" presStyleLbl="revTx" presStyleIdx="0" presStyleCnt="3">
        <dgm:presLayoutVars>
          <dgm:chMax val="0"/>
          <dgm:chPref val="0"/>
        </dgm:presLayoutVars>
      </dgm:prSet>
      <dgm:spPr/>
    </dgm:pt>
    <dgm:pt modelId="{80618FCB-F7F9-492E-9295-0E1BAE98A2ED}" type="pres">
      <dgm:prSet presAssocID="{C7837E2F-7C81-476C-BEFD-EE3B7C872358}" presName="sibTrans" presStyleCnt="0"/>
      <dgm:spPr/>
    </dgm:pt>
    <dgm:pt modelId="{C28D5CEB-4526-44B9-8BD4-A5BE6650551B}" type="pres">
      <dgm:prSet presAssocID="{25384AEE-82C5-4171-A6E3-5DB5220BD107}" presName="compNode" presStyleCnt="0"/>
      <dgm:spPr/>
    </dgm:pt>
    <dgm:pt modelId="{54E18E24-FFC7-4808-BC95-BA5C9EF6DF0D}" type="pres">
      <dgm:prSet presAssocID="{25384AEE-82C5-4171-A6E3-5DB5220BD107}" presName="bgRect" presStyleLbl="bgShp" presStyleIdx="1" presStyleCnt="3"/>
      <dgm:spPr/>
    </dgm:pt>
    <dgm:pt modelId="{3C8ADF48-5051-438D-9EE1-6EE5CAACC479}" type="pres">
      <dgm:prSet presAssocID="{25384AEE-82C5-4171-A6E3-5DB5220BD10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9F640D6-83E6-4F5D-B054-D84E7E743473}" type="pres">
      <dgm:prSet presAssocID="{25384AEE-82C5-4171-A6E3-5DB5220BD107}" presName="spaceRect" presStyleCnt="0"/>
      <dgm:spPr/>
    </dgm:pt>
    <dgm:pt modelId="{8BD2C308-4BAF-42B1-AE4C-AE37A6AB1B09}" type="pres">
      <dgm:prSet presAssocID="{25384AEE-82C5-4171-A6E3-5DB5220BD107}" presName="parTx" presStyleLbl="revTx" presStyleIdx="1" presStyleCnt="3">
        <dgm:presLayoutVars>
          <dgm:chMax val="0"/>
          <dgm:chPref val="0"/>
        </dgm:presLayoutVars>
      </dgm:prSet>
      <dgm:spPr/>
    </dgm:pt>
    <dgm:pt modelId="{C45124FF-767B-4EE9-82EA-629F559708F8}" type="pres">
      <dgm:prSet presAssocID="{494BC64C-D27E-4D60-9C9A-FF437F237A6F}" presName="sibTrans" presStyleCnt="0"/>
      <dgm:spPr/>
    </dgm:pt>
    <dgm:pt modelId="{0855D325-953E-4BC9-BB90-2D86BA50A0B1}" type="pres">
      <dgm:prSet presAssocID="{B5DA12AE-6FF0-459C-996B-8523CAD2DB02}" presName="compNode" presStyleCnt="0"/>
      <dgm:spPr/>
    </dgm:pt>
    <dgm:pt modelId="{7DFF44B9-C718-49CF-ACF6-343708243DB3}" type="pres">
      <dgm:prSet presAssocID="{B5DA12AE-6FF0-459C-996B-8523CAD2DB02}" presName="bgRect" presStyleLbl="bgShp" presStyleIdx="2" presStyleCnt="3"/>
      <dgm:spPr/>
    </dgm:pt>
    <dgm:pt modelId="{4C3EA3B4-3A33-4ADE-9F2E-18D21CC7F1AD}" type="pres">
      <dgm:prSet presAssocID="{B5DA12AE-6FF0-459C-996B-8523CAD2DB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FCF3BA2A-CE19-4ACB-8013-814E34EF4CEA}" type="pres">
      <dgm:prSet presAssocID="{B5DA12AE-6FF0-459C-996B-8523CAD2DB02}" presName="spaceRect" presStyleCnt="0"/>
      <dgm:spPr/>
    </dgm:pt>
    <dgm:pt modelId="{A8A680A4-C80E-494D-944D-779AEB532B73}" type="pres">
      <dgm:prSet presAssocID="{B5DA12AE-6FF0-459C-996B-8523CAD2DB02}" presName="parTx" presStyleLbl="revTx" presStyleIdx="2" presStyleCnt="3">
        <dgm:presLayoutVars>
          <dgm:chMax val="0"/>
          <dgm:chPref val="0"/>
        </dgm:presLayoutVars>
      </dgm:prSet>
      <dgm:spPr/>
    </dgm:pt>
  </dgm:ptLst>
  <dgm:cxnLst>
    <dgm:cxn modelId="{F45B850B-D6A4-4844-B1A6-3A4E70F54A26}" type="presOf" srcId="{ADFF2FBE-2106-4E3E-AA50-F0D9302A1665}" destId="{C8584647-7992-4E3B-A759-EAD26ABB2198}" srcOrd="0" destOrd="0" presId="urn:microsoft.com/office/officeart/2018/2/layout/IconVerticalSolidList"/>
    <dgm:cxn modelId="{824F401D-2AA6-4842-B8F0-B77970905806}" srcId="{0005ACAD-0CAB-4D7D-80B6-67370B8E10F4}" destId="{ADFF2FBE-2106-4E3E-AA50-F0D9302A1665}" srcOrd="0" destOrd="0" parTransId="{3A01CE9F-768E-4E61-93F4-213731361F3A}" sibTransId="{C7837E2F-7C81-476C-BEFD-EE3B7C872358}"/>
    <dgm:cxn modelId="{236C323F-8F34-4888-A3C7-269DCC5BAF0D}" type="presOf" srcId="{0005ACAD-0CAB-4D7D-80B6-67370B8E10F4}" destId="{B3AA72AD-2B3B-4283-B32D-F88E7F77B5AA}" srcOrd="0" destOrd="0" presId="urn:microsoft.com/office/officeart/2018/2/layout/IconVerticalSolidList"/>
    <dgm:cxn modelId="{A7AA4A63-2E11-4316-B691-6D31088694B0}" srcId="{0005ACAD-0CAB-4D7D-80B6-67370B8E10F4}" destId="{B5DA12AE-6FF0-459C-996B-8523CAD2DB02}" srcOrd="2" destOrd="0" parTransId="{36137102-39CC-4817-83E6-D4D15B36E8BE}" sibTransId="{F210EDEE-D519-4BD2-974E-4FE1D3AF6801}"/>
    <dgm:cxn modelId="{6FC5F882-725D-469D-B730-488BCF2A3088}" type="presOf" srcId="{B5DA12AE-6FF0-459C-996B-8523CAD2DB02}" destId="{A8A680A4-C80E-494D-944D-779AEB532B73}" srcOrd="0" destOrd="0" presId="urn:microsoft.com/office/officeart/2018/2/layout/IconVerticalSolidList"/>
    <dgm:cxn modelId="{D6B91A99-244F-4023-B927-2B214AE295A3}" srcId="{0005ACAD-0CAB-4D7D-80B6-67370B8E10F4}" destId="{25384AEE-82C5-4171-A6E3-5DB5220BD107}" srcOrd="1" destOrd="0" parTransId="{579D177A-E15B-45D7-936C-6BFF663D12C6}" sibTransId="{494BC64C-D27E-4D60-9C9A-FF437F237A6F}"/>
    <dgm:cxn modelId="{CE68D2F6-8B16-40CD-A11F-427C6D1D5B77}" type="presOf" srcId="{25384AEE-82C5-4171-A6E3-5DB5220BD107}" destId="{8BD2C308-4BAF-42B1-AE4C-AE37A6AB1B09}" srcOrd="0" destOrd="0" presId="urn:microsoft.com/office/officeart/2018/2/layout/IconVerticalSolidList"/>
    <dgm:cxn modelId="{0891B449-7ACA-4FFB-8519-85171FB7A88F}" type="presParOf" srcId="{B3AA72AD-2B3B-4283-B32D-F88E7F77B5AA}" destId="{F95C7DF6-64B0-465E-8534-2534CB594FC4}" srcOrd="0" destOrd="0" presId="urn:microsoft.com/office/officeart/2018/2/layout/IconVerticalSolidList"/>
    <dgm:cxn modelId="{95B6E3DF-F2F3-4CBD-B988-FABBB7BAFC10}" type="presParOf" srcId="{F95C7DF6-64B0-465E-8534-2534CB594FC4}" destId="{C9D95D81-3A44-4579-A904-282D96B8BEC3}" srcOrd="0" destOrd="0" presId="urn:microsoft.com/office/officeart/2018/2/layout/IconVerticalSolidList"/>
    <dgm:cxn modelId="{54891A11-32B5-412E-A970-936E390F4DB3}" type="presParOf" srcId="{F95C7DF6-64B0-465E-8534-2534CB594FC4}" destId="{57F8FDCB-4DA4-4884-9D5B-D6AC87C900A1}" srcOrd="1" destOrd="0" presId="urn:microsoft.com/office/officeart/2018/2/layout/IconVerticalSolidList"/>
    <dgm:cxn modelId="{8550646E-831C-448A-8EF7-61FF166F0421}" type="presParOf" srcId="{F95C7DF6-64B0-465E-8534-2534CB594FC4}" destId="{FC4B6C86-AE3C-4922-9ED7-59E106898C61}" srcOrd="2" destOrd="0" presId="urn:microsoft.com/office/officeart/2018/2/layout/IconVerticalSolidList"/>
    <dgm:cxn modelId="{28084207-11A9-480F-863F-9C6CE9D0FE90}" type="presParOf" srcId="{F95C7DF6-64B0-465E-8534-2534CB594FC4}" destId="{C8584647-7992-4E3B-A759-EAD26ABB2198}" srcOrd="3" destOrd="0" presId="urn:microsoft.com/office/officeart/2018/2/layout/IconVerticalSolidList"/>
    <dgm:cxn modelId="{506F889F-0508-4749-9CD5-3922CFAF2D87}" type="presParOf" srcId="{B3AA72AD-2B3B-4283-B32D-F88E7F77B5AA}" destId="{80618FCB-F7F9-492E-9295-0E1BAE98A2ED}" srcOrd="1" destOrd="0" presId="urn:microsoft.com/office/officeart/2018/2/layout/IconVerticalSolidList"/>
    <dgm:cxn modelId="{9315736F-B7AC-4949-B86D-D7DABB6E49CA}" type="presParOf" srcId="{B3AA72AD-2B3B-4283-B32D-F88E7F77B5AA}" destId="{C28D5CEB-4526-44B9-8BD4-A5BE6650551B}" srcOrd="2" destOrd="0" presId="urn:microsoft.com/office/officeart/2018/2/layout/IconVerticalSolidList"/>
    <dgm:cxn modelId="{79198A3A-F51F-4C09-87EC-237DDFECEE23}" type="presParOf" srcId="{C28D5CEB-4526-44B9-8BD4-A5BE6650551B}" destId="{54E18E24-FFC7-4808-BC95-BA5C9EF6DF0D}" srcOrd="0" destOrd="0" presId="urn:microsoft.com/office/officeart/2018/2/layout/IconVerticalSolidList"/>
    <dgm:cxn modelId="{D08B5FD5-C336-4E0F-B719-381948BED620}" type="presParOf" srcId="{C28D5CEB-4526-44B9-8BD4-A5BE6650551B}" destId="{3C8ADF48-5051-438D-9EE1-6EE5CAACC479}" srcOrd="1" destOrd="0" presId="urn:microsoft.com/office/officeart/2018/2/layout/IconVerticalSolidList"/>
    <dgm:cxn modelId="{AC132E15-2A5F-4A9F-BF40-BA9FB7413D25}" type="presParOf" srcId="{C28D5CEB-4526-44B9-8BD4-A5BE6650551B}" destId="{29F640D6-83E6-4F5D-B054-D84E7E743473}" srcOrd="2" destOrd="0" presId="urn:microsoft.com/office/officeart/2018/2/layout/IconVerticalSolidList"/>
    <dgm:cxn modelId="{E6629973-E6CB-43B4-90A6-8CA68BD48CDF}" type="presParOf" srcId="{C28D5CEB-4526-44B9-8BD4-A5BE6650551B}" destId="{8BD2C308-4BAF-42B1-AE4C-AE37A6AB1B09}" srcOrd="3" destOrd="0" presId="urn:microsoft.com/office/officeart/2018/2/layout/IconVerticalSolidList"/>
    <dgm:cxn modelId="{E077EECD-3052-4A71-BFE2-B4719A577B0F}" type="presParOf" srcId="{B3AA72AD-2B3B-4283-B32D-F88E7F77B5AA}" destId="{C45124FF-767B-4EE9-82EA-629F559708F8}" srcOrd="3" destOrd="0" presId="urn:microsoft.com/office/officeart/2018/2/layout/IconVerticalSolidList"/>
    <dgm:cxn modelId="{BDF0DA28-CA6A-435A-88E6-102997D99650}" type="presParOf" srcId="{B3AA72AD-2B3B-4283-B32D-F88E7F77B5AA}" destId="{0855D325-953E-4BC9-BB90-2D86BA50A0B1}" srcOrd="4" destOrd="0" presId="urn:microsoft.com/office/officeart/2018/2/layout/IconVerticalSolidList"/>
    <dgm:cxn modelId="{447A2A18-D8A3-4F18-A37A-6D50056A3407}" type="presParOf" srcId="{0855D325-953E-4BC9-BB90-2D86BA50A0B1}" destId="{7DFF44B9-C718-49CF-ACF6-343708243DB3}" srcOrd="0" destOrd="0" presId="urn:microsoft.com/office/officeart/2018/2/layout/IconVerticalSolidList"/>
    <dgm:cxn modelId="{D5101E9A-D976-47B4-96B5-60A2ED1F6792}" type="presParOf" srcId="{0855D325-953E-4BC9-BB90-2D86BA50A0B1}" destId="{4C3EA3B4-3A33-4ADE-9F2E-18D21CC7F1AD}" srcOrd="1" destOrd="0" presId="urn:microsoft.com/office/officeart/2018/2/layout/IconVerticalSolidList"/>
    <dgm:cxn modelId="{903D86B7-56DC-49F1-AFFA-7A507C97A2D6}" type="presParOf" srcId="{0855D325-953E-4BC9-BB90-2D86BA50A0B1}" destId="{FCF3BA2A-CE19-4ACB-8013-814E34EF4CEA}" srcOrd="2" destOrd="0" presId="urn:microsoft.com/office/officeart/2018/2/layout/IconVerticalSolidList"/>
    <dgm:cxn modelId="{CF4654D0-2984-41D3-8F7F-C4D9E9321043}" type="presParOf" srcId="{0855D325-953E-4BC9-BB90-2D86BA50A0B1}" destId="{A8A680A4-C80E-494D-944D-779AEB532B7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CEE704-678C-461B-9E1F-7F2FF0027780}"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3F0CC86-B342-46CC-9339-482C335365C2}">
      <dgm:prSet/>
      <dgm:spPr/>
      <dgm:t>
        <a:bodyPr/>
        <a:lstStyle/>
        <a:p>
          <a:r>
            <a:rPr lang="en-US"/>
            <a:t>Knowledge is crucial to reading, but we don’t do a sufficient amount to increase student knowledge</a:t>
          </a:r>
        </a:p>
      </dgm:t>
    </dgm:pt>
    <dgm:pt modelId="{8FE1F9DF-9D90-4D86-96CE-A5920314239D}" type="parTrans" cxnId="{DC5A7A91-84A3-4CD0-9E31-465533596879}">
      <dgm:prSet/>
      <dgm:spPr/>
      <dgm:t>
        <a:bodyPr/>
        <a:lstStyle/>
        <a:p>
          <a:endParaRPr lang="en-US"/>
        </a:p>
      </dgm:t>
    </dgm:pt>
    <dgm:pt modelId="{A525891B-E788-46F2-97BD-3D000A623602}" type="sibTrans" cxnId="{DC5A7A91-84A3-4CD0-9E31-465533596879}">
      <dgm:prSet/>
      <dgm:spPr/>
      <dgm:t>
        <a:bodyPr/>
        <a:lstStyle/>
        <a:p>
          <a:endParaRPr lang="en-US"/>
        </a:p>
      </dgm:t>
    </dgm:pt>
    <dgm:pt modelId="{7661956F-3F97-4AE5-9A37-35E7B35D44C3}">
      <dgm:prSet/>
      <dgm:spPr/>
      <dgm:t>
        <a:bodyPr/>
        <a:lstStyle/>
        <a:p>
          <a:r>
            <a:rPr lang="en-US" dirty="0"/>
            <a:t>Building knowledge through reading is more important than emphasizing certain kinds of questions</a:t>
          </a:r>
        </a:p>
      </dgm:t>
    </dgm:pt>
    <dgm:pt modelId="{BA7B3246-2C8D-4D25-92EE-077B72D48C5C}" type="parTrans" cxnId="{13124831-F642-46D4-8CC6-723342B69F85}">
      <dgm:prSet/>
      <dgm:spPr/>
      <dgm:t>
        <a:bodyPr/>
        <a:lstStyle/>
        <a:p>
          <a:endParaRPr lang="en-US"/>
        </a:p>
      </dgm:t>
    </dgm:pt>
    <dgm:pt modelId="{ADB31F79-0C3F-40F6-A73D-0F06F7FE6280}" type="sibTrans" cxnId="{13124831-F642-46D4-8CC6-723342B69F85}">
      <dgm:prSet/>
      <dgm:spPr/>
      <dgm:t>
        <a:bodyPr/>
        <a:lstStyle/>
        <a:p>
          <a:endParaRPr lang="en-US"/>
        </a:p>
      </dgm:t>
    </dgm:pt>
    <dgm:pt modelId="{699B2A2F-2EA9-434D-B847-13EB1A53EDBA}">
      <dgm:prSet/>
      <dgm:spPr/>
      <dgm:t>
        <a:bodyPr/>
        <a:lstStyle/>
        <a:p>
          <a:r>
            <a:rPr lang="en-US" dirty="0"/>
            <a:t>Need less emphasis on answering certain kinds of questions and more emphasis on remembering the information from text</a:t>
          </a:r>
        </a:p>
      </dgm:t>
    </dgm:pt>
    <dgm:pt modelId="{62A6DC9E-9AF9-4AAD-9E73-6665316144FF}" type="parTrans" cxnId="{F6AAEF97-F4F9-4C63-A4EB-34C78D598AF8}">
      <dgm:prSet/>
      <dgm:spPr/>
      <dgm:t>
        <a:bodyPr/>
        <a:lstStyle/>
        <a:p>
          <a:endParaRPr lang="en-US"/>
        </a:p>
      </dgm:t>
    </dgm:pt>
    <dgm:pt modelId="{4FCFB4D4-C7D8-463C-B5CB-8C31C952A9AA}" type="sibTrans" cxnId="{F6AAEF97-F4F9-4C63-A4EB-34C78D598AF8}">
      <dgm:prSet/>
      <dgm:spPr/>
      <dgm:t>
        <a:bodyPr/>
        <a:lstStyle/>
        <a:p>
          <a:endParaRPr lang="en-US"/>
        </a:p>
      </dgm:t>
    </dgm:pt>
    <dgm:pt modelId="{308C4641-DA7D-4499-988E-FF791AA62D24}">
      <dgm:prSet/>
      <dgm:spPr/>
      <dgm:t>
        <a:bodyPr/>
        <a:lstStyle/>
        <a:p>
          <a:r>
            <a:rPr lang="en-US" dirty="0"/>
            <a:t>One example: instead of practicing answering particular kinds of questions on the weekly or unit tests—review the content of the texts </a:t>
          </a:r>
        </a:p>
      </dgm:t>
    </dgm:pt>
    <dgm:pt modelId="{B282A032-95EF-478F-8B70-667DACF0D1C8}" type="parTrans" cxnId="{70078A71-513D-4ABF-BCB4-7B3D0DBDC92F}">
      <dgm:prSet/>
      <dgm:spPr/>
      <dgm:t>
        <a:bodyPr/>
        <a:lstStyle/>
        <a:p>
          <a:endParaRPr lang="en-US"/>
        </a:p>
      </dgm:t>
    </dgm:pt>
    <dgm:pt modelId="{80401A91-1AB8-4B5B-A349-0D5ABF4739EA}" type="sibTrans" cxnId="{70078A71-513D-4ABF-BCB4-7B3D0DBDC92F}">
      <dgm:prSet/>
      <dgm:spPr/>
      <dgm:t>
        <a:bodyPr/>
        <a:lstStyle/>
        <a:p>
          <a:endParaRPr lang="en-US"/>
        </a:p>
      </dgm:t>
    </dgm:pt>
    <dgm:pt modelId="{3FB74AA2-B67E-4C1B-B374-585C299ABFBE}" type="pres">
      <dgm:prSet presAssocID="{16CEE704-678C-461B-9E1F-7F2FF0027780}" presName="root" presStyleCnt="0">
        <dgm:presLayoutVars>
          <dgm:dir/>
          <dgm:resizeHandles val="exact"/>
        </dgm:presLayoutVars>
      </dgm:prSet>
      <dgm:spPr/>
    </dgm:pt>
    <dgm:pt modelId="{F748E43B-7D4B-421D-A648-932B24DECFB9}" type="pres">
      <dgm:prSet presAssocID="{E3F0CC86-B342-46CC-9339-482C335365C2}" presName="compNode" presStyleCnt="0"/>
      <dgm:spPr/>
    </dgm:pt>
    <dgm:pt modelId="{AE0B8946-C34B-4FCA-8177-1A264CD78372}" type="pres">
      <dgm:prSet presAssocID="{E3F0CC86-B342-46CC-9339-482C335365C2}" presName="bgRect" presStyleLbl="bgShp" presStyleIdx="0" presStyleCnt="4"/>
      <dgm:spPr/>
    </dgm:pt>
    <dgm:pt modelId="{3CD5AD66-B992-4D5E-A70E-FA0D78F6B2A0}" type="pres">
      <dgm:prSet presAssocID="{E3F0CC86-B342-46CC-9339-482C335365C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D39F198-7CBF-4C18-9D9D-51AFB9EAFAE2}" type="pres">
      <dgm:prSet presAssocID="{E3F0CC86-B342-46CC-9339-482C335365C2}" presName="spaceRect" presStyleCnt="0"/>
      <dgm:spPr/>
    </dgm:pt>
    <dgm:pt modelId="{67638B72-2CD9-4F4B-B435-E0502FCAA835}" type="pres">
      <dgm:prSet presAssocID="{E3F0CC86-B342-46CC-9339-482C335365C2}" presName="parTx" presStyleLbl="revTx" presStyleIdx="0" presStyleCnt="4">
        <dgm:presLayoutVars>
          <dgm:chMax val="0"/>
          <dgm:chPref val="0"/>
        </dgm:presLayoutVars>
      </dgm:prSet>
      <dgm:spPr/>
    </dgm:pt>
    <dgm:pt modelId="{D3817DE1-E81F-4F01-BC32-1A3612E8AC51}" type="pres">
      <dgm:prSet presAssocID="{A525891B-E788-46F2-97BD-3D000A623602}" presName="sibTrans" presStyleCnt="0"/>
      <dgm:spPr/>
    </dgm:pt>
    <dgm:pt modelId="{E05DDB3A-5E1B-487A-B8D0-0A0EC84F7E1D}" type="pres">
      <dgm:prSet presAssocID="{7661956F-3F97-4AE5-9A37-35E7B35D44C3}" presName="compNode" presStyleCnt="0"/>
      <dgm:spPr/>
    </dgm:pt>
    <dgm:pt modelId="{7CBCAF1A-F081-4D64-AA90-33348E075AB9}" type="pres">
      <dgm:prSet presAssocID="{7661956F-3F97-4AE5-9A37-35E7B35D44C3}" presName="bgRect" presStyleLbl="bgShp" presStyleIdx="1" presStyleCnt="4"/>
      <dgm:spPr/>
    </dgm:pt>
    <dgm:pt modelId="{D5017E12-A513-48CE-BFDD-20097D0D540F}" type="pres">
      <dgm:prSet presAssocID="{7661956F-3F97-4AE5-9A37-35E7B35D44C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BED6742-0167-4669-AFA9-571DD0EA7499}" type="pres">
      <dgm:prSet presAssocID="{7661956F-3F97-4AE5-9A37-35E7B35D44C3}" presName="spaceRect" presStyleCnt="0"/>
      <dgm:spPr/>
    </dgm:pt>
    <dgm:pt modelId="{710BCF88-B103-4CB9-9C5B-C111176C2969}" type="pres">
      <dgm:prSet presAssocID="{7661956F-3F97-4AE5-9A37-35E7B35D44C3}" presName="parTx" presStyleLbl="revTx" presStyleIdx="1" presStyleCnt="4">
        <dgm:presLayoutVars>
          <dgm:chMax val="0"/>
          <dgm:chPref val="0"/>
        </dgm:presLayoutVars>
      </dgm:prSet>
      <dgm:spPr/>
    </dgm:pt>
    <dgm:pt modelId="{E0CE559C-613B-4A8D-9CAE-2F9B3DCF320D}" type="pres">
      <dgm:prSet presAssocID="{ADB31F79-0C3F-40F6-A73D-0F06F7FE6280}" presName="sibTrans" presStyleCnt="0"/>
      <dgm:spPr/>
    </dgm:pt>
    <dgm:pt modelId="{9E2D231D-1BC0-481D-AB90-6E7DD9989498}" type="pres">
      <dgm:prSet presAssocID="{699B2A2F-2EA9-434D-B847-13EB1A53EDBA}" presName="compNode" presStyleCnt="0"/>
      <dgm:spPr/>
    </dgm:pt>
    <dgm:pt modelId="{5ACB67A7-16E7-4CDB-BDB0-715B9F756394}" type="pres">
      <dgm:prSet presAssocID="{699B2A2F-2EA9-434D-B847-13EB1A53EDBA}" presName="bgRect" presStyleLbl="bgShp" presStyleIdx="2" presStyleCnt="4"/>
      <dgm:spPr/>
    </dgm:pt>
    <dgm:pt modelId="{B6582D5D-62F7-43DE-8FF6-62DBB6B4F673}" type="pres">
      <dgm:prSet presAssocID="{699B2A2F-2EA9-434D-B847-13EB1A53EDB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0EC91EA2-CBA6-49E7-BC45-F43C69068ED8}" type="pres">
      <dgm:prSet presAssocID="{699B2A2F-2EA9-434D-B847-13EB1A53EDBA}" presName="spaceRect" presStyleCnt="0"/>
      <dgm:spPr/>
    </dgm:pt>
    <dgm:pt modelId="{43FE2855-0EA3-4338-8624-67E2A06505A7}" type="pres">
      <dgm:prSet presAssocID="{699B2A2F-2EA9-434D-B847-13EB1A53EDBA}" presName="parTx" presStyleLbl="revTx" presStyleIdx="2" presStyleCnt="4">
        <dgm:presLayoutVars>
          <dgm:chMax val="0"/>
          <dgm:chPref val="0"/>
        </dgm:presLayoutVars>
      </dgm:prSet>
      <dgm:spPr/>
    </dgm:pt>
    <dgm:pt modelId="{20BE99CA-8A34-4723-92F7-CDAE023CB08A}" type="pres">
      <dgm:prSet presAssocID="{4FCFB4D4-C7D8-463C-B5CB-8C31C952A9AA}" presName="sibTrans" presStyleCnt="0"/>
      <dgm:spPr/>
    </dgm:pt>
    <dgm:pt modelId="{825178C7-FE9C-4554-80C1-4CBB56BFC488}" type="pres">
      <dgm:prSet presAssocID="{308C4641-DA7D-4499-988E-FF791AA62D24}" presName="compNode" presStyleCnt="0"/>
      <dgm:spPr/>
    </dgm:pt>
    <dgm:pt modelId="{49359F20-94DB-4300-B58B-4FA0E5C26CF8}" type="pres">
      <dgm:prSet presAssocID="{308C4641-DA7D-4499-988E-FF791AA62D24}" presName="bgRect" presStyleLbl="bgShp" presStyleIdx="3" presStyleCnt="4"/>
      <dgm:spPr/>
    </dgm:pt>
    <dgm:pt modelId="{5B40F96B-C6BC-4B87-AFB1-B60C70026699}" type="pres">
      <dgm:prSet presAssocID="{308C4641-DA7D-4499-988E-FF791AA62D2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C1AF016A-6596-4653-AE15-764D4961800A}" type="pres">
      <dgm:prSet presAssocID="{308C4641-DA7D-4499-988E-FF791AA62D24}" presName="spaceRect" presStyleCnt="0"/>
      <dgm:spPr/>
    </dgm:pt>
    <dgm:pt modelId="{DC30104A-2469-4689-817E-EF9306580EE0}" type="pres">
      <dgm:prSet presAssocID="{308C4641-DA7D-4499-988E-FF791AA62D24}" presName="parTx" presStyleLbl="revTx" presStyleIdx="3" presStyleCnt="4">
        <dgm:presLayoutVars>
          <dgm:chMax val="0"/>
          <dgm:chPref val="0"/>
        </dgm:presLayoutVars>
      </dgm:prSet>
      <dgm:spPr/>
    </dgm:pt>
  </dgm:ptLst>
  <dgm:cxnLst>
    <dgm:cxn modelId="{AC86DD26-D89D-4847-B607-731EE8EB0FC6}" type="presOf" srcId="{16CEE704-678C-461B-9E1F-7F2FF0027780}" destId="{3FB74AA2-B67E-4C1B-B374-585C299ABFBE}" srcOrd="0" destOrd="0" presId="urn:microsoft.com/office/officeart/2018/2/layout/IconVerticalSolidList"/>
    <dgm:cxn modelId="{13124831-F642-46D4-8CC6-723342B69F85}" srcId="{16CEE704-678C-461B-9E1F-7F2FF0027780}" destId="{7661956F-3F97-4AE5-9A37-35E7B35D44C3}" srcOrd="1" destOrd="0" parTransId="{BA7B3246-2C8D-4D25-92EE-077B72D48C5C}" sibTransId="{ADB31F79-0C3F-40F6-A73D-0F06F7FE6280}"/>
    <dgm:cxn modelId="{70078A71-513D-4ABF-BCB4-7B3D0DBDC92F}" srcId="{16CEE704-678C-461B-9E1F-7F2FF0027780}" destId="{308C4641-DA7D-4499-988E-FF791AA62D24}" srcOrd="3" destOrd="0" parTransId="{B282A032-95EF-478F-8B70-667DACF0D1C8}" sibTransId="{80401A91-1AB8-4B5B-A349-0D5ABF4739EA}"/>
    <dgm:cxn modelId="{9EC3C678-1F75-4569-A550-75889ECD7C1C}" type="presOf" srcId="{699B2A2F-2EA9-434D-B847-13EB1A53EDBA}" destId="{43FE2855-0EA3-4338-8624-67E2A06505A7}" srcOrd="0" destOrd="0" presId="urn:microsoft.com/office/officeart/2018/2/layout/IconVerticalSolidList"/>
    <dgm:cxn modelId="{DC5A7A91-84A3-4CD0-9E31-465533596879}" srcId="{16CEE704-678C-461B-9E1F-7F2FF0027780}" destId="{E3F0CC86-B342-46CC-9339-482C335365C2}" srcOrd="0" destOrd="0" parTransId="{8FE1F9DF-9D90-4D86-96CE-A5920314239D}" sibTransId="{A525891B-E788-46F2-97BD-3D000A623602}"/>
    <dgm:cxn modelId="{86D14F94-B64B-4C93-B8FE-565A382DE7B2}" type="presOf" srcId="{7661956F-3F97-4AE5-9A37-35E7B35D44C3}" destId="{710BCF88-B103-4CB9-9C5B-C111176C2969}" srcOrd="0" destOrd="0" presId="urn:microsoft.com/office/officeart/2018/2/layout/IconVerticalSolidList"/>
    <dgm:cxn modelId="{F6AAEF97-F4F9-4C63-A4EB-34C78D598AF8}" srcId="{16CEE704-678C-461B-9E1F-7F2FF0027780}" destId="{699B2A2F-2EA9-434D-B847-13EB1A53EDBA}" srcOrd="2" destOrd="0" parTransId="{62A6DC9E-9AF9-4AAD-9E73-6665316144FF}" sibTransId="{4FCFB4D4-C7D8-463C-B5CB-8C31C952A9AA}"/>
    <dgm:cxn modelId="{850892A7-5C89-4682-873D-E5CBEBA02DF8}" type="presOf" srcId="{E3F0CC86-B342-46CC-9339-482C335365C2}" destId="{67638B72-2CD9-4F4B-B435-E0502FCAA835}" srcOrd="0" destOrd="0" presId="urn:microsoft.com/office/officeart/2018/2/layout/IconVerticalSolidList"/>
    <dgm:cxn modelId="{653CFBDE-6E69-4E7A-8B21-3ABBEEE0B3F7}" type="presOf" srcId="{308C4641-DA7D-4499-988E-FF791AA62D24}" destId="{DC30104A-2469-4689-817E-EF9306580EE0}" srcOrd="0" destOrd="0" presId="urn:microsoft.com/office/officeart/2018/2/layout/IconVerticalSolidList"/>
    <dgm:cxn modelId="{FEBAFDE0-6659-43ED-B591-673E4E00A9EB}" type="presParOf" srcId="{3FB74AA2-B67E-4C1B-B374-585C299ABFBE}" destId="{F748E43B-7D4B-421D-A648-932B24DECFB9}" srcOrd="0" destOrd="0" presId="urn:microsoft.com/office/officeart/2018/2/layout/IconVerticalSolidList"/>
    <dgm:cxn modelId="{EA10930C-F150-44DE-A329-9DC6FDFD58F1}" type="presParOf" srcId="{F748E43B-7D4B-421D-A648-932B24DECFB9}" destId="{AE0B8946-C34B-4FCA-8177-1A264CD78372}" srcOrd="0" destOrd="0" presId="urn:microsoft.com/office/officeart/2018/2/layout/IconVerticalSolidList"/>
    <dgm:cxn modelId="{C91ADE30-69B0-41E6-BC48-37826323CA8A}" type="presParOf" srcId="{F748E43B-7D4B-421D-A648-932B24DECFB9}" destId="{3CD5AD66-B992-4D5E-A70E-FA0D78F6B2A0}" srcOrd="1" destOrd="0" presId="urn:microsoft.com/office/officeart/2018/2/layout/IconVerticalSolidList"/>
    <dgm:cxn modelId="{649D357A-C706-45E0-8C16-E58E422247F7}" type="presParOf" srcId="{F748E43B-7D4B-421D-A648-932B24DECFB9}" destId="{8D39F198-7CBF-4C18-9D9D-51AFB9EAFAE2}" srcOrd="2" destOrd="0" presId="urn:microsoft.com/office/officeart/2018/2/layout/IconVerticalSolidList"/>
    <dgm:cxn modelId="{889677C6-6881-42D1-B514-CF6A886A7284}" type="presParOf" srcId="{F748E43B-7D4B-421D-A648-932B24DECFB9}" destId="{67638B72-2CD9-4F4B-B435-E0502FCAA835}" srcOrd="3" destOrd="0" presId="urn:microsoft.com/office/officeart/2018/2/layout/IconVerticalSolidList"/>
    <dgm:cxn modelId="{41800588-4D86-4157-8473-7258B66BEFAE}" type="presParOf" srcId="{3FB74AA2-B67E-4C1B-B374-585C299ABFBE}" destId="{D3817DE1-E81F-4F01-BC32-1A3612E8AC51}" srcOrd="1" destOrd="0" presId="urn:microsoft.com/office/officeart/2018/2/layout/IconVerticalSolidList"/>
    <dgm:cxn modelId="{5A1478CD-BF1B-4A15-A260-526BE9EB55F1}" type="presParOf" srcId="{3FB74AA2-B67E-4C1B-B374-585C299ABFBE}" destId="{E05DDB3A-5E1B-487A-B8D0-0A0EC84F7E1D}" srcOrd="2" destOrd="0" presId="urn:microsoft.com/office/officeart/2018/2/layout/IconVerticalSolidList"/>
    <dgm:cxn modelId="{0B1765C8-0B91-4945-9788-63D01A5014B1}" type="presParOf" srcId="{E05DDB3A-5E1B-487A-B8D0-0A0EC84F7E1D}" destId="{7CBCAF1A-F081-4D64-AA90-33348E075AB9}" srcOrd="0" destOrd="0" presId="urn:microsoft.com/office/officeart/2018/2/layout/IconVerticalSolidList"/>
    <dgm:cxn modelId="{B1F57E29-8D8C-49A2-9160-A7545806EAF0}" type="presParOf" srcId="{E05DDB3A-5E1B-487A-B8D0-0A0EC84F7E1D}" destId="{D5017E12-A513-48CE-BFDD-20097D0D540F}" srcOrd="1" destOrd="0" presId="urn:microsoft.com/office/officeart/2018/2/layout/IconVerticalSolidList"/>
    <dgm:cxn modelId="{BAAFCC72-5142-4C8A-AC34-8BC180233D57}" type="presParOf" srcId="{E05DDB3A-5E1B-487A-B8D0-0A0EC84F7E1D}" destId="{8BED6742-0167-4669-AFA9-571DD0EA7499}" srcOrd="2" destOrd="0" presId="urn:microsoft.com/office/officeart/2018/2/layout/IconVerticalSolidList"/>
    <dgm:cxn modelId="{A18A1306-3DC9-4F38-8868-B5B75C18B16B}" type="presParOf" srcId="{E05DDB3A-5E1B-487A-B8D0-0A0EC84F7E1D}" destId="{710BCF88-B103-4CB9-9C5B-C111176C2969}" srcOrd="3" destOrd="0" presId="urn:microsoft.com/office/officeart/2018/2/layout/IconVerticalSolidList"/>
    <dgm:cxn modelId="{B7260FCB-A673-4EC8-9E0B-6001F6A6A729}" type="presParOf" srcId="{3FB74AA2-B67E-4C1B-B374-585C299ABFBE}" destId="{E0CE559C-613B-4A8D-9CAE-2F9B3DCF320D}" srcOrd="3" destOrd="0" presId="urn:microsoft.com/office/officeart/2018/2/layout/IconVerticalSolidList"/>
    <dgm:cxn modelId="{8C4254B7-6483-4B25-82AB-62851CBD7725}" type="presParOf" srcId="{3FB74AA2-B67E-4C1B-B374-585C299ABFBE}" destId="{9E2D231D-1BC0-481D-AB90-6E7DD9989498}" srcOrd="4" destOrd="0" presId="urn:microsoft.com/office/officeart/2018/2/layout/IconVerticalSolidList"/>
    <dgm:cxn modelId="{9E06B9B3-9B5B-470D-88FC-60940FBF27F3}" type="presParOf" srcId="{9E2D231D-1BC0-481D-AB90-6E7DD9989498}" destId="{5ACB67A7-16E7-4CDB-BDB0-715B9F756394}" srcOrd="0" destOrd="0" presId="urn:microsoft.com/office/officeart/2018/2/layout/IconVerticalSolidList"/>
    <dgm:cxn modelId="{E64B622E-7A71-4B3D-8018-5898D6D44C55}" type="presParOf" srcId="{9E2D231D-1BC0-481D-AB90-6E7DD9989498}" destId="{B6582D5D-62F7-43DE-8FF6-62DBB6B4F673}" srcOrd="1" destOrd="0" presId="urn:microsoft.com/office/officeart/2018/2/layout/IconVerticalSolidList"/>
    <dgm:cxn modelId="{CCA3CA18-E893-4BDF-BC82-2B5F17A2B896}" type="presParOf" srcId="{9E2D231D-1BC0-481D-AB90-6E7DD9989498}" destId="{0EC91EA2-CBA6-49E7-BC45-F43C69068ED8}" srcOrd="2" destOrd="0" presId="urn:microsoft.com/office/officeart/2018/2/layout/IconVerticalSolidList"/>
    <dgm:cxn modelId="{5340BA20-3E65-4E51-AD9D-24C1AB633445}" type="presParOf" srcId="{9E2D231D-1BC0-481D-AB90-6E7DD9989498}" destId="{43FE2855-0EA3-4338-8624-67E2A06505A7}" srcOrd="3" destOrd="0" presId="urn:microsoft.com/office/officeart/2018/2/layout/IconVerticalSolidList"/>
    <dgm:cxn modelId="{34F086A3-D625-44C7-BCDF-5B83BC1E5CA3}" type="presParOf" srcId="{3FB74AA2-B67E-4C1B-B374-585C299ABFBE}" destId="{20BE99CA-8A34-4723-92F7-CDAE023CB08A}" srcOrd="5" destOrd="0" presId="urn:microsoft.com/office/officeart/2018/2/layout/IconVerticalSolidList"/>
    <dgm:cxn modelId="{514DCFFC-CA39-4D1C-9742-837270E68E15}" type="presParOf" srcId="{3FB74AA2-B67E-4C1B-B374-585C299ABFBE}" destId="{825178C7-FE9C-4554-80C1-4CBB56BFC488}" srcOrd="6" destOrd="0" presId="urn:microsoft.com/office/officeart/2018/2/layout/IconVerticalSolidList"/>
    <dgm:cxn modelId="{B634D76F-A216-4B28-BE33-864870004870}" type="presParOf" srcId="{825178C7-FE9C-4554-80C1-4CBB56BFC488}" destId="{49359F20-94DB-4300-B58B-4FA0E5C26CF8}" srcOrd="0" destOrd="0" presId="urn:microsoft.com/office/officeart/2018/2/layout/IconVerticalSolidList"/>
    <dgm:cxn modelId="{AF7593BC-43ED-4EF4-A43C-83DD72A8470A}" type="presParOf" srcId="{825178C7-FE9C-4554-80C1-4CBB56BFC488}" destId="{5B40F96B-C6BC-4B87-AFB1-B60C70026699}" srcOrd="1" destOrd="0" presId="urn:microsoft.com/office/officeart/2018/2/layout/IconVerticalSolidList"/>
    <dgm:cxn modelId="{B2A402EB-BD9D-43C2-9F40-1516A15065A1}" type="presParOf" srcId="{825178C7-FE9C-4554-80C1-4CBB56BFC488}" destId="{C1AF016A-6596-4653-AE15-764D4961800A}" srcOrd="2" destOrd="0" presId="urn:microsoft.com/office/officeart/2018/2/layout/IconVerticalSolidList"/>
    <dgm:cxn modelId="{EBB21225-D826-427A-A17D-3062BFBC5133}" type="presParOf" srcId="{825178C7-FE9C-4554-80C1-4CBB56BFC488}" destId="{DC30104A-2469-4689-817E-EF9306580EE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D175F1-FD13-4AF0-81F8-D8EB4E36110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6ACAA63-9FBD-4DA3-B9F3-402F26327FF1}">
      <dgm:prSet/>
      <dgm:spPr/>
      <dgm:t>
        <a:bodyPr/>
        <a:lstStyle/>
        <a:p>
          <a:pPr>
            <a:lnSpc>
              <a:spcPct val="100000"/>
            </a:lnSpc>
          </a:pPr>
          <a:r>
            <a:rPr lang="en-US" dirty="0"/>
            <a:t>Need to protect science, social studies, and the arts in the curriculum</a:t>
          </a:r>
        </a:p>
      </dgm:t>
    </dgm:pt>
    <dgm:pt modelId="{DDA32A66-E28B-4446-920E-73912FA07697}" type="parTrans" cxnId="{AA7F4D3D-5785-457C-A4E4-649D5A0EB49A}">
      <dgm:prSet/>
      <dgm:spPr/>
      <dgm:t>
        <a:bodyPr/>
        <a:lstStyle/>
        <a:p>
          <a:endParaRPr lang="en-US"/>
        </a:p>
      </dgm:t>
    </dgm:pt>
    <dgm:pt modelId="{1FC2796B-CA27-44FD-B861-FA9E079E526E}" type="sibTrans" cxnId="{AA7F4D3D-5785-457C-A4E4-649D5A0EB49A}">
      <dgm:prSet/>
      <dgm:spPr/>
      <dgm:t>
        <a:bodyPr/>
        <a:lstStyle/>
        <a:p>
          <a:endParaRPr lang="en-US"/>
        </a:p>
      </dgm:t>
    </dgm:pt>
    <dgm:pt modelId="{DE34F04B-36CF-4213-916A-F2746ACAFEFB}">
      <dgm:prSet/>
      <dgm:spPr/>
      <dgm:t>
        <a:bodyPr/>
        <a:lstStyle/>
        <a:p>
          <a:pPr>
            <a:lnSpc>
              <a:spcPct val="100000"/>
            </a:lnSpc>
          </a:pPr>
          <a:r>
            <a:rPr lang="en-US" dirty="0"/>
            <a:t>Need to be more knowledge-oriented throughout the curriculum including in the reading texts that we use</a:t>
          </a:r>
        </a:p>
      </dgm:t>
    </dgm:pt>
    <dgm:pt modelId="{A7CFE363-77F7-4787-88E5-E9312FDB5AED}" type="parTrans" cxnId="{4033FF76-A6A7-453B-A682-1BA36CF5FACE}">
      <dgm:prSet/>
      <dgm:spPr/>
      <dgm:t>
        <a:bodyPr/>
        <a:lstStyle/>
        <a:p>
          <a:endParaRPr lang="en-US"/>
        </a:p>
      </dgm:t>
    </dgm:pt>
    <dgm:pt modelId="{85643368-86A9-4102-A13F-4D1A0FF60522}" type="sibTrans" cxnId="{4033FF76-A6A7-453B-A682-1BA36CF5FACE}">
      <dgm:prSet/>
      <dgm:spPr/>
      <dgm:t>
        <a:bodyPr/>
        <a:lstStyle/>
        <a:p>
          <a:endParaRPr lang="en-US"/>
        </a:p>
      </dgm:t>
    </dgm:pt>
    <dgm:pt modelId="{F2EEE327-B569-4A72-ACD6-1341B1CED496}">
      <dgm:prSet/>
      <dgm:spPr/>
      <dgm:t>
        <a:bodyPr/>
        <a:lstStyle/>
        <a:p>
          <a:pPr>
            <a:lnSpc>
              <a:spcPct val="100000"/>
            </a:lnSpc>
          </a:pPr>
          <a:r>
            <a:rPr lang="en-US" dirty="0"/>
            <a:t>Classroom libraries and read-alouds should skew more towards content, too</a:t>
          </a:r>
        </a:p>
      </dgm:t>
    </dgm:pt>
    <dgm:pt modelId="{7F9C11F4-151F-43DF-9E06-3FED6B51CC74}" type="parTrans" cxnId="{B5FA80D9-B769-4C48-818A-C3B95C764C00}">
      <dgm:prSet/>
      <dgm:spPr/>
      <dgm:t>
        <a:bodyPr/>
        <a:lstStyle/>
        <a:p>
          <a:endParaRPr lang="en-US"/>
        </a:p>
      </dgm:t>
    </dgm:pt>
    <dgm:pt modelId="{EC215057-035B-4A90-BD57-8A97405B15D4}" type="sibTrans" cxnId="{B5FA80D9-B769-4C48-818A-C3B95C764C00}">
      <dgm:prSet/>
      <dgm:spPr/>
      <dgm:t>
        <a:bodyPr/>
        <a:lstStyle/>
        <a:p>
          <a:endParaRPr lang="en-US"/>
        </a:p>
      </dgm:t>
    </dgm:pt>
    <dgm:pt modelId="{03A623C8-6A63-4115-90CD-CF3A9D35B969}" type="pres">
      <dgm:prSet presAssocID="{35D175F1-FD13-4AF0-81F8-D8EB4E361105}" presName="root" presStyleCnt="0">
        <dgm:presLayoutVars>
          <dgm:dir/>
          <dgm:resizeHandles val="exact"/>
        </dgm:presLayoutVars>
      </dgm:prSet>
      <dgm:spPr/>
    </dgm:pt>
    <dgm:pt modelId="{666E94D7-403D-452C-9D14-E1F274DC5B4A}" type="pres">
      <dgm:prSet presAssocID="{E6ACAA63-9FBD-4DA3-B9F3-402F26327FF1}" presName="compNode" presStyleCnt="0"/>
      <dgm:spPr/>
    </dgm:pt>
    <dgm:pt modelId="{CD9BF123-A316-4008-B834-27BA628E042B}" type="pres">
      <dgm:prSet presAssocID="{E6ACAA63-9FBD-4DA3-B9F3-402F26327FF1}" presName="bgRect" presStyleLbl="bgShp" presStyleIdx="0" presStyleCnt="3"/>
      <dgm:spPr/>
    </dgm:pt>
    <dgm:pt modelId="{D047B062-790E-4F5F-A41A-F3ABC3201828}" type="pres">
      <dgm:prSet presAssocID="{E6ACAA63-9FBD-4DA3-B9F3-402F26327FF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ducation"/>
        </a:ext>
      </dgm:extLst>
    </dgm:pt>
    <dgm:pt modelId="{962D7F04-5351-4A3F-87C8-CC2D9A245D0C}" type="pres">
      <dgm:prSet presAssocID="{E6ACAA63-9FBD-4DA3-B9F3-402F26327FF1}" presName="spaceRect" presStyleCnt="0"/>
      <dgm:spPr/>
    </dgm:pt>
    <dgm:pt modelId="{6EE7C619-9A5B-4154-A71E-41A916FAC50C}" type="pres">
      <dgm:prSet presAssocID="{E6ACAA63-9FBD-4DA3-B9F3-402F26327FF1}" presName="parTx" presStyleLbl="revTx" presStyleIdx="0" presStyleCnt="3">
        <dgm:presLayoutVars>
          <dgm:chMax val="0"/>
          <dgm:chPref val="0"/>
        </dgm:presLayoutVars>
      </dgm:prSet>
      <dgm:spPr/>
    </dgm:pt>
    <dgm:pt modelId="{6338DD18-DB4C-409A-B8AB-6632E1415D69}" type="pres">
      <dgm:prSet presAssocID="{1FC2796B-CA27-44FD-B861-FA9E079E526E}" presName="sibTrans" presStyleCnt="0"/>
      <dgm:spPr/>
    </dgm:pt>
    <dgm:pt modelId="{3DDCA23B-9ACF-4DD8-8C11-572D9378AB52}" type="pres">
      <dgm:prSet presAssocID="{DE34F04B-36CF-4213-916A-F2746ACAFEFB}" presName="compNode" presStyleCnt="0"/>
      <dgm:spPr/>
    </dgm:pt>
    <dgm:pt modelId="{60EF3092-FE8F-4003-BEA7-63E9D2759089}" type="pres">
      <dgm:prSet presAssocID="{DE34F04B-36CF-4213-916A-F2746ACAFEFB}" presName="bgRect" presStyleLbl="bgShp" presStyleIdx="1" presStyleCnt="3"/>
      <dgm:spPr/>
    </dgm:pt>
    <dgm:pt modelId="{62C72A10-EBB7-4EB1-8839-17852AEA99CC}" type="pres">
      <dgm:prSet presAssocID="{DE34F04B-36CF-4213-916A-F2746ACAFE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nslate"/>
        </a:ext>
      </dgm:extLst>
    </dgm:pt>
    <dgm:pt modelId="{00C23BB9-126A-44C4-AEE6-95BA4D203DD5}" type="pres">
      <dgm:prSet presAssocID="{DE34F04B-36CF-4213-916A-F2746ACAFEFB}" presName="spaceRect" presStyleCnt="0"/>
      <dgm:spPr/>
    </dgm:pt>
    <dgm:pt modelId="{653CF75B-C55B-4BC1-932E-9F1C65B15AE6}" type="pres">
      <dgm:prSet presAssocID="{DE34F04B-36CF-4213-916A-F2746ACAFEFB}" presName="parTx" presStyleLbl="revTx" presStyleIdx="1" presStyleCnt="3">
        <dgm:presLayoutVars>
          <dgm:chMax val="0"/>
          <dgm:chPref val="0"/>
        </dgm:presLayoutVars>
      </dgm:prSet>
      <dgm:spPr/>
    </dgm:pt>
    <dgm:pt modelId="{60C592F9-66B4-4FF5-9DC3-F5348CCFA830}" type="pres">
      <dgm:prSet presAssocID="{85643368-86A9-4102-A13F-4D1A0FF60522}" presName="sibTrans" presStyleCnt="0"/>
      <dgm:spPr/>
    </dgm:pt>
    <dgm:pt modelId="{B4AB8C21-3943-4CD6-A2E4-19F8AF769414}" type="pres">
      <dgm:prSet presAssocID="{F2EEE327-B569-4A72-ACD6-1341B1CED496}" presName="compNode" presStyleCnt="0"/>
      <dgm:spPr/>
    </dgm:pt>
    <dgm:pt modelId="{BD26C2D7-71D7-415D-B715-8529F3705B09}" type="pres">
      <dgm:prSet presAssocID="{F2EEE327-B569-4A72-ACD6-1341B1CED496}" presName="bgRect" presStyleLbl="bgShp" presStyleIdx="2" presStyleCnt="3"/>
      <dgm:spPr/>
    </dgm:pt>
    <dgm:pt modelId="{2B02CC39-FE23-4CE6-8FD6-46EC157D67C8}" type="pres">
      <dgm:prSet presAssocID="{F2EEE327-B569-4A72-ACD6-1341B1CED49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brary"/>
        </a:ext>
      </dgm:extLst>
    </dgm:pt>
    <dgm:pt modelId="{5F35C119-CE56-49FD-8C85-A2F92090D035}" type="pres">
      <dgm:prSet presAssocID="{F2EEE327-B569-4A72-ACD6-1341B1CED496}" presName="spaceRect" presStyleCnt="0"/>
      <dgm:spPr/>
    </dgm:pt>
    <dgm:pt modelId="{69029590-9FD8-4A19-A2D5-2A60D64D4BD9}" type="pres">
      <dgm:prSet presAssocID="{F2EEE327-B569-4A72-ACD6-1341B1CED496}" presName="parTx" presStyleLbl="revTx" presStyleIdx="2" presStyleCnt="3">
        <dgm:presLayoutVars>
          <dgm:chMax val="0"/>
          <dgm:chPref val="0"/>
        </dgm:presLayoutVars>
      </dgm:prSet>
      <dgm:spPr/>
    </dgm:pt>
  </dgm:ptLst>
  <dgm:cxnLst>
    <dgm:cxn modelId="{D087B61E-A06E-439F-B649-DB53369BCBD8}" type="presOf" srcId="{E6ACAA63-9FBD-4DA3-B9F3-402F26327FF1}" destId="{6EE7C619-9A5B-4154-A71E-41A916FAC50C}" srcOrd="0" destOrd="0" presId="urn:microsoft.com/office/officeart/2018/2/layout/IconVerticalSolidList"/>
    <dgm:cxn modelId="{AA7F4D3D-5785-457C-A4E4-649D5A0EB49A}" srcId="{35D175F1-FD13-4AF0-81F8-D8EB4E361105}" destId="{E6ACAA63-9FBD-4DA3-B9F3-402F26327FF1}" srcOrd="0" destOrd="0" parTransId="{DDA32A66-E28B-4446-920E-73912FA07697}" sibTransId="{1FC2796B-CA27-44FD-B861-FA9E079E526E}"/>
    <dgm:cxn modelId="{4033FF76-A6A7-453B-A682-1BA36CF5FACE}" srcId="{35D175F1-FD13-4AF0-81F8-D8EB4E361105}" destId="{DE34F04B-36CF-4213-916A-F2746ACAFEFB}" srcOrd="1" destOrd="0" parTransId="{A7CFE363-77F7-4787-88E5-E9312FDB5AED}" sibTransId="{85643368-86A9-4102-A13F-4D1A0FF60522}"/>
    <dgm:cxn modelId="{E1F7C4C3-DACB-465D-B6FF-6DCA529FDA6C}" type="presOf" srcId="{F2EEE327-B569-4A72-ACD6-1341B1CED496}" destId="{69029590-9FD8-4A19-A2D5-2A60D64D4BD9}" srcOrd="0" destOrd="0" presId="urn:microsoft.com/office/officeart/2018/2/layout/IconVerticalSolidList"/>
    <dgm:cxn modelId="{7D7BA4D8-98D1-4097-B5AE-A02CD738E1F5}" type="presOf" srcId="{DE34F04B-36CF-4213-916A-F2746ACAFEFB}" destId="{653CF75B-C55B-4BC1-932E-9F1C65B15AE6}" srcOrd="0" destOrd="0" presId="urn:microsoft.com/office/officeart/2018/2/layout/IconVerticalSolidList"/>
    <dgm:cxn modelId="{B5FA80D9-B769-4C48-818A-C3B95C764C00}" srcId="{35D175F1-FD13-4AF0-81F8-D8EB4E361105}" destId="{F2EEE327-B569-4A72-ACD6-1341B1CED496}" srcOrd="2" destOrd="0" parTransId="{7F9C11F4-151F-43DF-9E06-3FED6B51CC74}" sibTransId="{EC215057-035B-4A90-BD57-8A97405B15D4}"/>
    <dgm:cxn modelId="{A89C4EED-A920-4A05-8D7A-E62740B19F44}" type="presOf" srcId="{35D175F1-FD13-4AF0-81F8-D8EB4E361105}" destId="{03A623C8-6A63-4115-90CD-CF3A9D35B969}" srcOrd="0" destOrd="0" presId="urn:microsoft.com/office/officeart/2018/2/layout/IconVerticalSolidList"/>
    <dgm:cxn modelId="{3643C4C3-2154-4476-B1EF-BB56D2D07E26}" type="presParOf" srcId="{03A623C8-6A63-4115-90CD-CF3A9D35B969}" destId="{666E94D7-403D-452C-9D14-E1F274DC5B4A}" srcOrd="0" destOrd="0" presId="urn:microsoft.com/office/officeart/2018/2/layout/IconVerticalSolidList"/>
    <dgm:cxn modelId="{86FFB958-5C85-4E22-BADC-0FC2D27566AD}" type="presParOf" srcId="{666E94D7-403D-452C-9D14-E1F274DC5B4A}" destId="{CD9BF123-A316-4008-B834-27BA628E042B}" srcOrd="0" destOrd="0" presId="urn:microsoft.com/office/officeart/2018/2/layout/IconVerticalSolidList"/>
    <dgm:cxn modelId="{DBEB8463-3A16-4B9A-97BE-8A0BB0E57F42}" type="presParOf" srcId="{666E94D7-403D-452C-9D14-E1F274DC5B4A}" destId="{D047B062-790E-4F5F-A41A-F3ABC3201828}" srcOrd="1" destOrd="0" presId="urn:microsoft.com/office/officeart/2018/2/layout/IconVerticalSolidList"/>
    <dgm:cxn modelId="{84FB2DA0-5AB9-45A6-AF06-67EE1457FDA7}" type="presParOf" srcId="{666E94D7-403D-452C-9D14-E1F274DC5B4A}" destId="{962D7F04-5351-4A3F-87C8-CC2D9A245D0C}" srcOrd="2" destOrd="0" presId="urn:microsoft.com/office/officeart/2018/2/layout/IconVerticalSolidList"/>
    <dgm:cxn modelId="{E7EA9819-7346-4D49-AC08-BC4DB0E03A71}" type="presParOf" srcId="{666E94D7-403D-452C-9D14-E1F274DC5B4A}" destId="{6EE7C619-9A5B-4154-A71E-41A916FAC50C}" srcOrd="3" destOrd="0" presId="urn:microsoft.com/office/officeart/2018/2/layout/IconVerticalSolidList"/>
    <dgm:cxn modelId="{9DBD8B3C-7A79-4B99-ADF7-2B92B83755C6}" type="presParOf" srcId="{03A623C8-6A63-4115-90CD-CF3A9D35B969}" destId="{6338DD18-DB4C-409A-B8AB-6632E1415D69}" srcOrd="1" destOrd="0" presId="urn:microsoft.com/office/officeart/2018/2/layout/IconVerticalSolidList"/>
    <dgm:cxn modelId="{0240A830-A7FE-42F8-B2A0-11E536F51E91}" type="presParOf" srcId="{03A623C8-6A63-4115-90CD-CF3A9D35B969}" destId="{3DDCA23B-9ACF-4DD8-8C11-572D9378AB52}" srcOrd="2" destOrd="0" presId="urn:microsoft.com/office/officeart/2018/2/layout/IconVerticalSolidList"/>
    <dgm:cxn modelId="{6D439364-43C9-4D97-9F73-44404D26B3D7}" type="presParOf" srcId="{3DDCA23B-9ACF-4DD8-8C11-572D9378AB52}" destId="{60EF3092-FE8F-4003-BEA7-63E9D2759089}" srcOrd="0" destOrd="0" presId="urn:microsoft.com/office/officeart/2018/2/layout/IconVerticalSolidList"/>
    <dgm:cxn modelId="{8199C2B7-4045-42E4-9D5F-18C0EBC394B9}" type="presParOf" srcId="{3DDCA23B-9ACF-4DD8-8C11-572D9378AB52}" destId="{62C72A10-EBB7-4EB1-8839-17852AEA99CC}" srcOrd="1" destOrd="0" presId="urn:microsoft.com/office/officeart/2018/2/layout/IconVerticalSolidList"/>
    <dgm:cxn modelId="{CE7B67DA-ADDB-46D1-BFE7-D8AA4D079BD6}" type="presParOf" srcId="{3DDCA23B-9ACF-4DD8-8C11-572D9378AB52}" destId="{00C23BB9-126A-44C4-AEE6-95BA4D203DD5}" srcOrd="2" destOrd="0" presId="urn:microsoft.com/office/officeart/2018/2/layout/IconVerticalSolidList"/>
    <dgm:cxn modelId="{C9BCE872-4A9A-4A4D-B3DB-229E5917590B}" type="presParOf" srcId="{3DDCA23B-9ACF-4DD8-8C11-572D9378AB52}" destId="{653CF75B-C55B-4BC1-932E-9F1C65B15AE6}" srcOrd="3" destOrd="0" presId="urn:microsoft.com/office/officeart/2018/2/layout/IconVerticalSolidList"/>
    <dgm:cxn modelId="{1CC0AC57-FA90-4A52-ABA2-9072DECF39D0}" type="presParOf" srcId="{03A623C8-6A63-4115-90CD-CF3A9D35B969}" destId="{60C592F9-66B4-4FF5-9DC3-F5348CCFA830}" srcOrd="3" destOrd="0" presId="urn:microsoft.com/office/officeart/2018/2/layout/IconVerticalSolidList"/>
    <dgm:cxn modelId="{F8E57F75-B242-4377-9AC9-EA885B2A28C6}" type="presParOf" srcId="{03A623C8-6A63-4115-90CD-CF3A9D35B969}" destId="{B4AB8C21-3943-4CD6-A2E4-19F8AF769414}" srcOrd="4" destOrd="0" presId="urn:microsoft.com/office/officeart/2018/2/layout/IconVerticalSolidList"/>
    <dgm:cxn modelId="{68579E27-D920-4D93-8C26-43BDB8E5C7DE}" type="presParOf" srcId="{B4AB8C21-3943-4CD6-A2E4-19F8AF769414}" destId="{BD26C2D7-71D7-415D-B715-8529F3705B09}" srcOrd="0" destOrd="0" presId="urn:microsoft.com/office/officeart/2018/2/layout/IconVerticalSolidList"/>
    <dgm:cxn modelId="{48D12A9E-9F18-46A5-BC7C-A8FF4376FAA2}" type="presParOf" srcId="{B4AB8C21-3943-4CD6-A2E4-19F8AF769414}" destId="{2B02CC39-FE23-4CE6-8FD6-46EC157D67C8}" srcOrd="1" destOrd="0" presId="urn:microsoft.com/office/officeart/2018/2/layout/IconVerticalSolidList"/>
    <dgm:cxn modelId="{14EF9F2D-5BFA-4C7D-B031-F26B4B44B836}" type="presParOf" srcId="{B4AB8C21-3943-4CD6-A2E4-19F8AF769414}" destId="{5F35C119-CE56-49FD-8C85-A2F92090D035}" srcOrd="2" destOrd="0" presId="urn:microsoft.com/office/officeart/2018/2/layout/IconVerticalSolidList"/>
    <dgm:cxn modelId="{989E1B19-E19F-471F-AED3-D5D4536392FB}" type="presParOf" srcId="{B4AB8C21-3943-4CD6-A2E4-19F8AF769414}" destId="{69029590-9FD8-4A19-A2D5-2A60D64D4BD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1AD2D7-F6B7-4157-A4A8-E176202E4C69}"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EC0F0E47-0F92-4516-9432-A5AB5D58EAF6}">
      <dgm:prSet/>
      <dgm:spPr/>
      <dgm:t>
        <a:bodyPr/>
        <a:lstStyle/>
        <a:p>
          <a:pPr>
            <a:defRPr cap="all"/>
          </a:pPr>
          <a:r>
            <a:rPr lang="en-US"/>
            <a:t>Reading ability is not as generalizable as once believed</a:t>
          </a:r>
        </a:p>
      </dgm:t>
    </dgm:pt>
    <dgm:pt modelId="{C65DC86A-4398-4782-9286-839B9B06D71A}" type="parTrans" cxnId="{3344A118-5F59-4C0A-B15C-4E5A6B47B156}">
      <dgm:prSet/>
      <dgm:spPr/>
      <dgm:t>
        <a:bodyPr/>
        <a:lstStyle/>
        <a:p>
          <a:endParaRPr lang="en-US"/>
        </a:p>
      </dgm:t>
    </dgm:pt>
    <dgm:pt modelId="{EBDCDC12-B6EC-48B3-9FC6-0C968832F6FE}" type="sibTrans" cxnId="{3344A118-5F59-4C0A-B15C-4E5A6B47B156}">
      <dgm:prSet/>
      <dgm:spPr/>
      <dgm:t>
        <a:bodyPr/>
        <a:lstStyle/>
        <a:p>
          <a:endParaRPr lang="en-US"/>
        </a:p>
      </dgm:t>
    </dgm:pt>
    <dgm:pt modelId="{7F5B743D-090D-4DB3-B014-CF4DB652CCB5}">
      <dgm:prSet/>
      <dgm:spPr/>
      <dgm:t>
        <a:bodyPr/>
        <a:lstStyle/>
        <a:p>
          <a:pPr>
            <a:defRPr cap="all"/>
          </a:pPr>
          <a:r>
            <a:rPr lang="en-US"/>
            <a:t>We read differently across the disciplines</a:t>
          </a:r>
        </a:p>
      </dgm:t>
    </dgm:pt>
    <dgm:pt modelId="{7C9FAAC0-D46D-464C-B50F-AD465F01F41B}" type="parTrans" cxnId="{F6AC7A39-2403-45BF-8E2F-9894000BF240}">
      <dgm:prSet/>
      <dgm:spPr/>
      <dgm:t>
        <a:bodyPr/>
        <a:lstStyle/>
        <a:p>
          <a:endParaRPr lang="en-US"/>
        </a:p>
      </dgm:t>
    </dgm:pt>
    <dgm:pt modelId="{D74CED3C-0298-4500-A13A-CE0A7CCA167F}" type="sibTrans" cxnId="{F6AC7A39-2403-45BF-8E2F-9894000BF240}">
      <dgm:prSet/>
      <dgm:spPr/>
      <dgm:t>
        <a:bodyPr/>
        <a:lstStyle/>
        <a:p>
          <a:endParaRPr lang="en-US"/>
        </a:p>
      </dgm:t>
    </dgm:pt>
    <dgm:pt modelId="{C059B318-72F7-4C22-A3AD-EE7E12782F1C}">
      <dgm:prSet/>
      <dgm:spPr/>
    </dgm:pt>
    <dgm:pt modelId="{42242F3B-87F3-42EC-9682-28D048B57D47}" type="parTrans" cxnId="{761398D5-5C0D-471E-AD0A-BF22EAFBAC63}">
      <dgm:prSet/>
      <dgm:spPr/>
      <dgm:t>
        <a:bodyPr/>
        <a:lstStyle/>
        <a:p>
          <a:endParaRPr lang="en-US"/>
        </a:p>
      </dgm:t>
    </dgm:pt>
    <dgm:pt modelId="{C1E91A43-0FE6-4BCC-BFC5-20E9C498AAF4}" type="sibTrans" cxnId="{761398D5-5C0D-471E-AD0A-BF22EAFBAC63}">
      <dgm:prSet/>
      <dgm:spPr/>
      <dgm:t>
        <a:bodyPr/>
        <a:lstStyle/>
        <a:p>
          <a:endParaRPr lang="en-US"/>
        </a:p>
      </dgm:t>
    </dgm:pt>
    <dgm:pt modelId="{3320C946-639F-4551-860A-BAA9251D98AA}">
      <dgm:prSet/>
      <dgm:spPr/>
    </dgm:pt>
    <dgm:pt modelId="{4C7105D4-29F1-43ED-9BD8-5FB0C672CB4F}" type="parTrans" cxnId="{6B309970-D744-481B-AD57-9300BBC8C122}">
      <dgm:prSet/>
      <dgm:spPr/>
      <dgm:t>
        <a:bodyPr/>
        <a:lstStyle/>
        <a:p>
          <a:endParaRPr lang="en-US"/>
        </a:p>
      </dgm:t>
    </dgm:pt>
    <dgm:pt modelId="{1BE64896-9368-4C91-8BFD-1842915FCF1C}" type="sibTrans" cxnId="{6B309970-D744-481B-AD57-9300BBC8C122}">
      <dgm:prSet/>
      <dgm:spPr/>
      <dgm:t>
        <a:bodyPr/>
        <a:lstStyle/>
        <a:p>
          <a:endParaRPr lang="en-US"/>
        </a:p>
      </dgm:t>
    </dgm:pt>
    <dgm:pt modelId="{9CE94832-52BC-4D26-A73C-8FCBAD9A1524}">
      <dgm:prSet/>
      <dgm:spPr/>
    </dgm:pt>
    <dgm:pt modelId="{F2C23EE0-E2A6-4F2B-8A0C-0C743BDC1E2E}" type="parTrans" cxnId="{3CC5E2F3-81A0-48C4-A5A3-0BEEF802A2BE}">
      <dgm:prSet/>
      <dgm:spPr/>
      <dgm:t>
        <a:bodyPr/>
        <a:lstStyle/>
        <a:p>
          <a:endParaRPr lang="en-US"/>
        </a:p>
      </dgm:t>
    </dgm:pt>
    <dgm:pt modelId="{90656F1C-A2C7-41EE-8BA5-54A89C737485}" type="sibTrans" cxnId="{3CC5E2F3-81A0-48C4-A5A3-0BEEF802A2BE}">
      <dgm:prSet/>
      <dgm:spPr/>
      <dgm:t>
        <a:bodyPr/>
        <a:lstStyle/>
        <a:p>
          <a:endParaRPr lang="en-US"/>
        </a:p>
      </dgm:t>
    </dgm:pt>
    <dgm:pt modelId="{272BF73C-20B4-4F34-AB2F-B1C688B418C2}" type="pres">
      <dgm:prSet presAssocID="{D81AD2D7-F6B7-4157-A4A8-E176202E4C69}" presName="root" presStyleCnt="0">
        <dgm:presLayoutVars>
          <dgm:dir/>
          <dgm:resizeHandles val="exact"/>
        </dgm:presLayoutVars>
      </dgm:prSet>
      <dgm:spPr/>
    </dgm:pt>
    <dgm:pt modelId="{D5670D44-34FB-4AFB-9B03-055FD64AD3DB}" type="pres">
      <dgm:prSet presAssocID="{EC0F0E47-0F92-4516-9432-A5AB5D58EAF6}" presName="compNode" presStyleCnt="0"/>
      <dgm:spPr/>
    </dgm:pt>
    <dgm:pt modelId="{A1966014-8D8E-4A08-86F5-C99AD5086839}" type="pres">
      <dgm:prSet presAssocID="{EC0F0E47-0F92-4516-9432-A5AB5D58EAF6}" presName="iconBgRect" presStyleLbl="bgShp" presStyleIdx="0" presStyleCnt="2"/>
      <dgm:spPr>
        <a:prstGeom prst="round2DiagRect">
          <a:avLst>
            <a:gd name="adj1" fmla="val 29727"/>
            <a:gd name="adj2" fmla="val 0"/>
          </a:avLst>
        </a:prstGeom>
      </dgm:spPr>
    </dgm:pt>
    <dgm:pt modelId="{D1364BC8-D402-4A83-84D2-14FD9B4D29F7}" type="pres">
      <dgm:prSet presAssocID="{EC0F0E47-0F92-4516-9432-A5AB5D58EAF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1C917D15-9D93-44C2-871D-21E0F60212EB}" type="pres">
      <dgm:prSet presAssocID="{EC0F0E47-0F92-4516-9432-A5AB5D58EAF6}" presName="spaceRect" presStyleCnt="0"/>
      <dgm:spPr/>
    </dgm:pt>
    <dgm:pt modelId="{A8EFA148-9A6F-4266-8C25-17246B402321}" type="pres">
      <dgm:prSet presAssocID="{EC0F0E47-0F92-4516-9432-A5AB5D58EAF6}" presName="textRect" presStyleLbl="revTx" presStyleIdx="0" presStyleCnt="2">
        <dgm:presLayoutVars>
          <dgm:chMax val="1"/>
          <dgm:chPref val="1"/>
        </dgm:presLayoutVars>
      </dgm:prSet>
      <dgm:spPr/>
    </dgm:pt>
    <dgm:pt modelId="{B034BC33-657D-4C16-8633-B21EA78D63A9}" type="pres">
      <dgm:prSet presAssocID="{EBDCDC12-B6EC-48B3-9FC6-0C968832F6FE}" presName="sibTrans" presStyleCnt="0"/>
      <dgm:spPr/>
    </dgm:pt>
    <dgm:pt modelId="{7580A76A-D4DE-476C-B45E-13E7CCE784F4}" type="pres">
      <dgm:prSet presAssocID="{7F5B743D-090D-4DB3-B014-CF4DB652CCB5}" presName="compNode" presStyleCnt="0"/>
      <dgm:spPr/>
    </dgm:pt>
    <dgm:pt modelId="{7582646D-0E22-44D8-B1DA-6E445155A28A}" type="pres">
      <dgm:prSet presAssocID="{7F5B743D-090D-4DB3-B014-CF4DB652CCB5}" presName="iconBgRect" presStyleLbl="bgShp" presStyleIdx="1" presStyleCnt="2"/>
      <dgm:spPr>
        <a:prstGeom prst="round2DiagRect">
          <a:avLst>
            <a:gd name="adj1" fmla="val 29727"/>
            <a:gd name="adj2" fmla="val 0"/>
          </a:avLst>
        </a:prstGeom>
      </dgm:spPr>
    </dgm:pt>
    <dgm:pt modelId="{BCF7C2CA-3C3F-46AE-9EB3-C1B7F7B8CC73}" type="pres">
      <dgm:prSet presAssocID="{7F5B743D-090D-4DB3-B014-CF4DB652CCB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CEE6D2B3-15A4-4FF3-80E1-E3625B9AB25F}" type="pres">
      <dgm:prSet presAssocID="{7F5B743D-090D-4DB3-B014-CF4DB652CCB5}" presName="spaceRect" presStyleCnt="0"/>
      <dgm:spPr/>
    </dgm:pt>
    <dgm:pt modelId="{656E3492-CA05-43BC-AEC6-91BEEAAC6874}" type="pres">
      <dgm:prSet presAssocID="{7F5B743D-090D-4DB3-B014-CF4DB652CCB5}" presName="textRect" presStyleLbl="revTx" presStyleIdx="1" presStyleCnt="2">
        <dgm:presLayoutVars>
          <dgm:chMax val="1"/>
          <dgm:chPref val="1"/>
        </dgm:presLayoutVars>
      </dgm:prSet>
      <dgm:spPr/>
    </dgm:pt>
  </dgm:ptLst>
  <dgm:cxnLst>
    <dgm:cxn modelId="{E7C89115-7BD8-44E6-82F9-6C94724B38F1}" type="presOf" srcId="{D81AD2D7-F6B7-4157-A4A8-E176202E4C69}" destId="{272BF73C-20B4-4F34-AB2F-B1C688B418C2}" srcOrd="0" destOrd="0" presId="urn:microsoft.com/office/officeart/2018/5/layout/IconLeafLabelList"/>
    <dgm:cxn modelId="{3344A118-5F59-4C0A-B15C-4E5A6B47B156}" srcId="{D81AD2D7-F6B7-4157-A4A8-E176202E4C69}" destId="{EC0F0E47-0F92-4516-9432-A5AB5D58EAF6}" srcOrd="0" destOrd="0" parTransId="{C65DC86A-4398-4782-9286-839B9B06D71A}" sibTransId="{EBDCDC12-B6EC-48B3-9FC6-0C968832F6FE}"/>
    <dgm:cxn modelId="{F6AC7A39-2403-45BF-8E2F-9894000BF240}" srcId="{D81AD2D7-F6B7-4157-A4A8-E176202E4C69}" destId="{7F5B743D-090D-4DB3-B014-CF4DB652CCB5}" srcOrd="1" destOrd="0" parTransId="{7C9FAAC0-D46D-464C-B50F-AD465F01F41B}" sibTransId="{D74CED3C-0298-4500-A13A-CE0A7CCA167F}"/>
    <dgm:cxn modelId="{6B309970-D744-481B-AD57-9300BBC8C122}" srcId="{7F5B743D-090D-4DB3-B014-CF4DB652CCB5}" destId="{3320C946-639F-4551-860A-BAA9251D98AA}" srcOrd="1" destOrd="0" parTransId="{4C7105D4-29F1-43ED-9BD8-5FB0C672CB4F}" sibTransId="{1BE64896-9368-4C91-8BFD-1842915FCF1C}"/>
    <dgm:cxn modelId="{C74A0ABC-905D-4CB1-8647-2786CF3DB50A}" type="presOf" srcId="{7F5B743D-090D-4DB3-B014-CF4DB652CCB5}" destId="{656E3492-CA05-43BC-AEC6-91BEEAAC6874}" srcOrd="0" destOrd="0" presId="urn:microsoft.com/office/officeart/2018/5/layout/IconLeafLabelList"/>
    <dgm:cxn modelId="{761398D5-5C0D-471E-AD0A-BF22EAFBAC63}" srcId="{7F5B743D-090D-4DB3-B014-CF4DB652CCB5}" destId="{C059B318-72F7-4C22-A3AD-EE7E12782F1C}" srcOrd="0" destOrd="0" parTransId="{42242F3B-87F3-42EC-9682-28D048B57D47}" sibTransId="{C1E91A43-0FE6-4BCC-BFC5-20E9C498AAF4}"/>
    <dgm:cxn modelId="{A3CE4BE3-6CFD-48B5-A4EA-3027DBD71FFB}" type="presOf" srcId="{EC0F0E47-0F92-4516-9432-A5AB5D58EAF6}" destId="{A8EFA148-9A6F-4266-8C25-17246B402321}" srcOrd="0" destOrd="0" presId="urn:microsoft.com/office/officeart/2018/5/layout/IconLeafLabelList"/>
    <dgm:cxn modelId="{3CC5E2F3-81A0-48C4-A5A3-0BEEF802A2BE}" srcId="{7F5B743D-090D-4DB3-B014-CF4DB652CCB5}" destId="{9CE94832-52BC-4D26-A73C-8FCBAD9A1524}" srcOrd="2" destOrd="0" parTransId="{F2C23EE0-E2A6-4F2B-8A0C-0C743BDC1E2E}" sibTransId="{90656F1C-A2C7-41EE-8BA5-54A89C737485}"/>
    <dgm:cxn modelId="{3EFE1B36-FC8D-4309-9386-0947185BA1C0}" type="presParOf" srcId="{272BF73C-20B4-4F34-AB2F-B1C688B418C2}" destId="{D5670D44-34FB-4AFB-9B03-055FD64AD3DB}" srcOrd="0" destOrd="0" presId="urn:microsoft.com/office/officeart/2018/5/layout/IconLeafLabelList"/>
    <dgm:cxn modelId="{2652F412-C1FF-4F78-A1F8-986B24967626}" type="presParOf" srcId="{D5670D44-34FB-4AFB-9B03-055FD64AD3DB}" destId="{A1966014-8D8E-4A08-86F5-C99AD5086839}" srcOrd="0" destOrd="0" presId="urn:microsoft.com/office/officeart/2018/5/layout/IconLeafLabelList"/>
    <dgm:cxn modelId="{0442E4F6-1FC6-4751-9DAE-345E4D768AFF}" type="presParOf" srcId="{D5670D44-34FB-4AFB-9B03-055FD64AD3DB}" destId="{D1364BC8-D402-4A83-84D2-14FD9B4D29F7}" srcOrd="1" destOrd="0" presId="urn:microsoft.com/office/officeart/2018/5/layout/IconLeafLabelList"/>
    <dgm:cxn modelId="{D4E16251-1623-47C7-A8F7-DB576CD0A65F}" type="presParOf" srcId="{D5670D44-34FB-4AFB-9B03-055FD64AD3DB}" destId="{1C917D15-9D93-44C2-871D-21E0F60212EB}" srcOrd="2" destOrd="0" presId="urn:microsoft.com/office/officeart/2018/5/layout/IconLeafLabelList"/>
    <dgm:cxn modelId="{D3E5F3B3-8ABF-414E-A07F-6E2A47ED8CBC}" type="presParOf" srcId="{D5670D44-34FB-4AFB-9B03-055FD64AD3DB}" destId="{A8EFA148-9A6F-4266-8C25-17246B402321}" srcOrd="3" destOrd="0" presId="urn:microsoft.com/office/officeart/2018/5/layout/IconLeafLabelList"/>
    <dgm:cxn modelId="{F24435D0-7211-4213-9167-8F3ECDE9F603}" type="presParOf" srcId="{272BF73C-20B4-4F34-AB2F-B1C688B418C2}" destId="{B034BC33-657D-4C16-8633-B21EA78D63A9}" srcOrd="1" destOrd="0" presId="urn:microsoft.com/office/officeart/2018/5/layout/IconLeafLabelList"/>
    <dgm:cxn modelId="{4CB0D028-E4DB-4E51-8F5C-3A8382F7F9F4}" type="presParOf" srcId="{272BF73C-20B4-4F34-AB2F-B1C688B418C2}" destId="{7580A76A-D4DE-476C-B45E-13E7CCE784F4}" srcOrd="2" destOrd="0" presId="urn:microsoft.com/office/officeart/2018/5/layout/IconLeafLabelList"/>
    <dgm:cxn modelId="{2BAF88F4-DAE8-42BE-BFA0-B88AB0BF60B0}" type="presParOf" srcId="{7580A76A-D4DE-476C-B45E-13E7CCE784F4}" destId="{7582646D-0E22-44D8-B1DA-6E445155A28A}" srcOrd="0" destOrd="0" presId="urn:microsoft.com/office/officeart/2018/5/layout/IconLeafLabelList"/>
    <dgm:cxn modelId="{F8087178-E64E-4D56-B0C0-0389220D6D23}" type="presParOf" srcId="{7580A76A-D4DE-476C-B45E-13E7CCE784F4}" destId="{BCF7C2CA-3C3F-46AE-9EB3-C1B7F7B8CC73}" srcOrd="1" destOrd="0" presId="urn:microsoft.com/office/officeart/2018/5/layout/IconLeafLabelList"/>
    <dgm:cxn modelId="{9B23D092-8CF9-431F-A7AD-44E55709628E}" type="presParOf" srcId="{7580A76A-D4DE-476C-B45E-13E7CCE784F4}" destId="{CEE6D2B3-15A4-4FF3-80E1-E3625B9AB25F}" srcOrd="2" destOrd="0" presId="urn:microsoft.com/office/officeart/2018/5/layout/IconLeafLabelList"/>
    <dgm:cxn modelId="{8DFF83C4-F5C1-41FE-96B5-390EEEA0767A}" type="presParOf" srcId="{7580A76A-D4DE-476C-B45E-13E7CCE784F4}" destId="{656E3492-CA05-43BC-AEC6-91BEEAAC6874}"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F37C55-18FC-4E7E-BBDD-EF399B173A0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80342FE-94A1-4555-9752-F36351AE641E}">
      <dgm:prSet custT="1"/>
      <dgm:spPr/>
      <dgm:t>
        <a:bodyPr/>
        <a:lstStyle/>
        <a:p>
          <a:r>
            <a:rPr lang="en-US" sz="1800" dirty="0"/>
            <a:t>No one is surprised that the vocabulary of the different disciplines differs </a:t>
          </a:r>
        </a:p>
      </dgm:t>
    </dgm:pt>
    <dgm:pt modelId="{668C9BC3-F90C-4502-A487-D74E8776C521}" type="parTrans" cxnId="{DA149D32-5500-43D8-B92E-71F42F21FB0B}">
      <dgm:prSet/>
      <dgm:spPr/>
      <dgm:t>
        <a:bodyPr/>
        <a:lstStyle/>
        <a:p>
          <a:endParaRPr lang="en-US"/>
        </a:p>
      </dgm:t>
    </dgm:pt>
    <dgm:pt modelId="{8F1652E7-3A0F-47B7-B382-09ECA95EB928}" type="sibTrans" cxnId="{DA149D32-5500-43D8-B92E-71F42F21FB0B}">
      <dgm:prSet/>
      <dgm:spPr/>
      <dgm:t>
        <a:bodyPr/>
        <a:lstStyle/>
        <a:p>
          <a:endParaRPr lang="en-US"/>
        </a:p>
      </dgm:t>
    </dgm:pt>
    <dgm:pt modelId="{2860F531-A027-49A7-B89B-9614D8A4F8EB}">
      <dgm:prSet custT="1"/>
      <dgm:spPr/>
      <dgm:t>
        <a:bodyPr/>
        <a:lstStyle/>
        <a:p>
          <a:r>
            <a:rPr lang="en-US" sz="1800" dirty="0"/>
            <a:t>But are you aware that the grammar differs markedly, too</a:t>
          </a:r>
        </a:p>
      </dgm:t>
    </dgm:pt>
    <dgm:pt modelId="{BFD6C4C8-D0FE-4BBD-B232-42405F9009B7}" type="parTrans" cxnId="{5268FDC7-F8E0-45DA-85E1-A80ADFFC37A0}">
      <dgm:prSet/>
      <dgm:spPr/>
      <dgm:t>
        <a:bodyPr/>
        <a:lstStyle/>
        <a:p>
          <a:endParaRPr lang="en-US"/>
        </a:p>
      </dgm:t>
    </dgm:pt>
    <dgm:pt modelId="{7074F793-4DAE-4368-9DDA-65B55E238D9A}" type="sibTrans" cxnId="{5268FDC7-F8E0-45DA-85E1-A80ADFFC37A0}">
      <dgm:prSet/>
      <dgm:spPr/>
      <dgm:t>
        <a:bodyPr/>
        <a:lstStyle/>
        <a:p>
          <a:endParaRPr lang="en-US"/>
        </a:p>
      </dgm:t>
    </dgm:pt>
    <dgm:pt modelId="{41863210-B6D6-494B-9A2E-6874F7E77BE8}">
      <dgm:prSet custT="1"/>
      <dgm:spPr/>
      <dgm:t>
        <a:bodyPr/>
        <a:lstStyle/>
        <a:p>
          <a:r>
            <a:rPr lang="en-US" sz="1800" dirty="0"/>
            <a:t>So does text structure</a:t>
          </a:r>
        </a:p>
      </dgm:t>
    </dgm:pt>
    <dgm:pt modelId="{5153CE00-76AF-4B60-8FB3-5FC3C0A8EE0C}" type="parTrans" cxnId="{E21A2379-CBCC-4B9C-A9EC-F9A69B5E1384}">
      <dgm:prSet/>
      <dgm:spPr/>
      <dgm:t>
        <a:bodyPr/>
        <a:lstStyle/>
        <a:p>
          <a:endParaRPr lang="en-US"/>
        </a:p>
      </dgm:t>
    </dgm:pt>
    <dgm:pt modelId="{CF67AC61-6AD7-45BC-8E6B-41BBC52A1D04}" type="sibTrans" cxnId="{E21A2379-CBCC-4B9C-A9EC-F9A69B5E1384}">
      <dgm:prSet/>
      <dgm:spPr/>
      <dgm:t>
        <a:bodyPr/>
        <a:lstStyle/>
        <a:p>
          <a:endParaRPr lang="en-US"/>
        </a:p>
      </dgm:t>
    </dgm:pt>
    <dgm:pt modelId="{A764A062-F75B-479B-909D-75A6BCB0EC52}">
      <dgm:prSet custT="1"/>
      <dgm:spPr/>
      <dgm:t>
        <a:bodyPr/>
        <a:lstStyle/>
        <a:p>
          <a:r>
            <a:rPr lang="en-US" sz="1800" dirty="0"/>
            <a:t>And how graphic elements are used</a:t>
          </a:r>
        </a:p>
      </dgm:t>
    </dgm:pt>
    <dgm:pt modelId="{22BB567D-CFF1-46FE-9388-67B008ED0B3C}" type="parTrans" cxnId="{F03BD2E2-0E4D-462A-A737-C557F70A10EA}">
      <dgm:prSet/>
      <dgm:spPr/>
      <dgm:t>
        <a:bodyPr/>
        <a:lstStyle/>
        <a:p>
          <a:endParaRPr lang="en-US"/>
        </a:p>
      </dgm:t>
    </dgm:pt>
    <dgm:pt modelId="{731C5756-7FE4-4AB1-A7FA-3DC8BAB8895C}" type="sibTrans" cxnId="{F03BD2E2-0E4D-462A-A737-C557F70A10EA}">
      <dgm:prSet/>
      <dgm:spPr/>
      <dgm:t>
        <a:bodyPr/>
        <a:lstStyle/>
        <a:p>
          <a:endParaRPr lang="en-US"/>
        </a:p>
      </dgm:t>
    </dgm:pt>
    <dgm:pt modelId="{D42D0C1C-9B41-4B82-AED1-F6CFDC9B6C6B}">
      <dgm:prSet/>
      <dgm:spPr/>
      <dgm:t>
        <a:bodyPr/>
        <a:lstStyle/>
        <a:p>
          <a:r>
            <a:rPr lang="en-US" dirty="0"/>
            <a:t>They also differ in terms of what tools readers can use to make sense of text and in the kinds of information that are considered to be important</a:t>
          </a:r>
        </a:p>
      </dgm:t>
    </dgm:pt>
    <dgm:pt modelId="{5F04818F-FDE2-41A7-A452-750839E9A810}" type="parTrans" cxnId="{F9BE01DB-2734-4ECD-9190-333DA4E3FD28}">
      <dgm:prSet/>
      <dgm:spPr/>
      <dgm:t>
        <a:bodyPr/>
        <a:lstStyle/>
        <a:p>
          <a:endParaRPr lang="en-US"/>
        </a:p>
      </dgm:t>
    </dgm:pt>
    <dgm:pt modelId="{3349AC26-5546-4877-A75F-0745AF333450}" type="sibTrans" cxnId="{F9BE01DB-2734-4ECD-9190-333DA4E3FD28}">
      <dgm:prSet/>
      <dgm:spPr/>
      <dgm:t>
        <a:bodyPr/>
        <a:lstStyle/>
        <a:p>
          <a:endParaRPr lang="en-US"/>
        </a:p>
      </dgm:t>
    </dgm:pt>
    <dgm:pt modelId="{856F4666-0677-4213-ABA8-7BD38255EF0C}">
      <dgm:prSet custT="1"/>
      <dgm:spPr/>
      <dgm:t>
        <a:bodyPr/>
        <a:lstStyle/>
        <a:p>
          <a:r>
            <a:rPr lang="en-US" sz="1800" dirty="0"/>
            <a:t>It is not enough to teach general literacy abilities </a:t>
          </a:r>
        </a:p>
      </dgm:t>
    </dgm:pt>
    <dgm:pt modelId="{AFE5A3C2-7746-4CF6-9414-2828926F9B67}" type="parTrans" cxnId="{6CFA0EA2-FE7B-408E-96F1-5ABE4070A6F7}">
      <dgm:prSet/>
      <dgm:spPr/>
      <dgm:t>
        <a:bodyPr/>
        <a:lstStyle/>
        <a:p>
          <a:endParaRPr lang="en-US"/>
        </a:p>
      </dgm:t>
    </dgm:pt>
    <dgm:pt modelId="{9FC25386-8C0A-4FF8-A381-9032E19844E8}" type="sibTrans" cxnId="{6CFA0EA2-FE7B-408E-96F1-5ABE4070A6F7}">
      <dgm:prSet/>
      <dgm:spPr/>
      <dgm:t>
        <a:bodyPr/>
        <a:lstStyle/>
        <a:p>
          <a:endParaRPr lang="en-US"/>
        </a:p>
      </dgm:t>
    </dgm:pt>
    <dgm:pt modelId="{93758B98-EEC3-49AF-8378-26E097A0EA2F}">
      <dgm:prSet custT="1"/>
      <dgm:spPr/>
      <dgm:t>
        <a:bodyPr/>
        <a:lstStyle/>
        <a:p>
          <a:r>
            <a:rPr lang="en-US" sz="1800" dirty="0"/>
            <a:t>Students need to learn how to read these more specialized texts</a:t>
          </a:r>
        </a:p>
      </dgm:t>
    </dgm:pt>
    <dgm:pt modelId="{646BEED1-8BD5-473F-AF29-FF1A79369804}" type="parTrans" cxnId="{F9416597-9DC2-4C7B-8452-E8592BB88328}">
      <dgm:prSet/>
      <dgm:spPr/>
      <dgm:t>
        <a:bodyPr/>
        <a:lstStyle/>
        <a:p>
          <a:endParaRPr lang="en-US"/>
        </a:p>
      </dgm:t>
    </dgm:pt>
    <dgm:pt modelId="{92BA2408-700B-4FCF-A9B8-9D7D1A6F6F37}" type="sibTrans" cxnId="{F9416597-9DC2-4C7B-8452-E8592BB88328}">
      <dgm:prSet/>
      <dgm:spPr/>
      <dgm:t>
        <a:bodyPr/>
        <a:lstStyle/>
        <a:p>
          <a:endParaRPr lang="en-US"/>
        </a:p>
      </dgm:t>
    </dgm:pt>
    <dgm:pt modelId="{26A1A724-58E1-4C87-B6DC-A9AE57FFA77C}" type="pres">
      <dgm:prSet presAssocID="{58F37C55-18FC-4E7E-BBDD-EF399B173A09}" presName="root" presStyleCnt="0">
        <dgm:presLayoutVars>
          <dgm:dir/>
          <dgm:resizeHandles val="exact"/>
        </dgm:presLayoutVars>
      </dgm:prSet>
      <dgm:spPr/>
    </dgm:pt>
    <dgm:pt modelId="{BA7DCD71-C29B-4742-BCD3-77ED17171B8F}" type="pres">
      <dgm:prSet presAssocID="{980342FE-94A1-4555-9752-F36351AE641E}" presName="compNode" presStyleCnt="0"/>
      <dgm:spPr/>
    </dgm:pt>
    <dgm:pt modelId="{EE4E79D0-927E-4FED-B54B-245CB430A48B}" type="pres">
      <dgm:prSet presAssocID="{980342FE-94A1-4555-9752-F36351AE641E}" presName="bgRect" presStyleLbl="bgShp" presStyleIdx="0" presStyleCnt="7"/>
      <dgm:spPr/>
    </dgm:pt>
    <dgm:pt modelId="{FDCFE545-9364-4D84-ADDE-D8F02F50B229}" type="pres">
      <dgm:prSet presAssocID="{980342FE-94A1-4555-9752-F36351AE641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06808BEC-7856-4437-9909-9D3E2D612988}" type="pres">
      <dgm:prSet presAssocID="{980342FE-94A1-4555-9752-F36351AE641E}" presName="spaceRect" presStyleCnt="0"/>
      <dgm:spPr/>
    </dgm:pt>
    <dgm:pt modelId="{77C4AF56-8C1D-4825-8745-BCD6A2DF89DA}" type="pres">
      <dgm:prSet presAssocID="{980342FE-94A1-4555-9752-F36351AE641E}" presName="parTx" presStyleLbl="revTx" presStyleIdx="0" presStyleCnt="7">
        <dgm:presLayoutVars>
          <dgm:chMax val="0"/>
          <dgm:chPref val="0"/>
        </dgm:presLayoutVars>
      </dgm:prSet>
      <dgm:spPr/>
    </dgm:pt>
    <dgm:pt modelId="{F6824F37-F1B5-4189-83D2-FFF24F990526}" type="pres">
      <dgm:prSet presAssocID="{8F1652E7-3A0F-47B7-B382-09ECA95EB928}" presName="sibTrans" presStyleCnt="0"/>
      <dgm:spPr/>
    </dgm:pt>
    <dgm:pt modelId="{B31EED7F-58C6-4965-80F7-B93C2A124760}" type="pres">
      <dgm:prSet presAssocID="{2860F531-A027-49A7-B89B-9614D8A4F8EB}" presName="compNode" presStyleCnt="0"/>
      <dgm:spPr/>
    </dgm:pt>
    <dgm:pt modelId="{9600617E-5508-4CC7-B750-05565115C6A8}" type="pres">
      <dgm:prSet presAssocID="{2860F531-A027-49A7-B89B-9614D8A4F8EB}" presName="bgRect" presStyleLbl="bgShp" presStyleIdx="1" presStyleCnt="7" custLinFactNeighborX="-5556" custLinFactNeighborY="-5521"/>
      <dgm:spPr/>
    </dgm:pt>
    <dgm:pt modelId="{FCB8F27D-38DE-498D-99B8-6DC43414B359}" type="pres">
      <dgm:prSet presAssocID="{2860F531-A027-49A7-B89B-9614D8A4F8E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E7169CF6-47C8-48E4-8B86-171EC844F4FC}" type="pres">
      <dgm:prSet presAssocID="{2860F531-A027-49A7-B89B-9614D8A4F8EB}" presName="spaceRect" presStyleCnt="0"/>
      <dgm:spPr/>
    </dgm:pt>
    <dgm:pt modelId="{90E03A82-2EC6-401A-A750-8B41CFC0F157}" type="pres">
      <dgm:prSet presAssocID="{2860F531-A027-49A7-B89B-9614D8A4F8EB}" presName="parTx" presStyleLbl="revTx" presStyleIdx="1" presStyleCnt="7">
        <dgm:presLayoutVars>
          <dgm:chMax val="0"/>
          <dgm:chPref val="0"/>
        </dgm:presLayoutVars>
      </dgm:prSet>
      <dgm:spPr/>
    </dgm:pt>
    <dgm:pt modelId="{C580F4B4-817A-453D-BF18-3E1FD364D2A5}" type="pres">
      <dgm:prSet presAssocID="{7074F793-4DAE-4368-9DDA-65B55E238D9A}" presName="sibTrans" presStyleCnt="0"/>
      <dgm:spPr/>
    </dgm:pt>
    <dgm:pt modelId="{B7851DC0-B9D3-48DD-8D50-136DDCAAE57A}" type="pres">
      <dgm:prSet presAssocID="{41863210-B6D6-494B-9A2E-6874F7E77BE8}" presName="compNode" presStyleCnt="0"/>
      <dgm:spPr/>
    </dgm:pt>
    <dgm:pt modelId="{29EA7AF0-9792-4F5B-9157-C42EEACE53B9}" type="pres">
      <dgm:prSet presAssocID="{41863210-B6D6-494B-9A2E-6874F7E77BE8}" presName="bgRect" presStyleLbl="bgShp" presStyleIdx="2" presStyleCnt="7"/>
      <dgm:spPr/>
    </dgm:pt>
    <dgm:pt modelId="{848CA146-550C-440D-BD8A-BAFE2030BFE7}" type="pres">
      <dgm:prSet presAssocID="{41863210-B6D6-494B-9A2E-6874F7E77BE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xt"/>
        </a:ext>
      </dgm:extLst>
    </dgm:pt>
    <dgm:pt modelId="{01113790-EDB1-4C60-BA29-C1D6AAAE254D}" type="pres">
      <dgm:prSet presAssocID="{41863210-B6D6-494B-9A2E-6874F7E77BE8}" presName="spaceRect" presStyleCnt="0"/>
      <dgm:spPr/>
    </dgm:pt>
    <dgm:pt modelId="{5E2A95F4-C688-4B56-8618-AF7CA8B07456}" type="pres">
      <dgm:prSet presAssocID="{41863210-B6D6-494B-9A2E-6874F7E77BE8}" presName="parTx" presStyleLbl="revTx" presStyleIdx="2" presStyleCnt="7">
        <dgm:presLayoutVars>
          <dgm:chMax val="0"/>
          <dgm:chPref val="0"/>
        </dgm:presLayoutVars>
      </dgm:prSet>
      <dgm:spPr/>
    </dgm:pt>
    <dgm:pt modelId="{C6CB6346-C5BC-434C-8C8F-BE11157C11EA}" type="pres">
      <dgm:prSet presAssocID="{CF67AC61-6AD7-45BC-8E6B-41BBC52A1D04}" presName="sibTrans" presStyleCnt="0"/>
      <dgm:spPr/>
    </dgm:pt>
    <dgm:pt modelId="{C159ADA1-498E-4017-80AC-F115BDD4FD28}" type="pres">
      <dgm:prSet presAssocID="{A764A062-F75B-479B-909D-75A6BCB0EC52}" presName="compNode" presStyleCnt="0"/>
      <dgm:spPr/>
    </dgm:pt>
    <dgm:pt modelId="{41CFA0A8-B20A-46E6-BDCD-9BC30EABDB5B}" type="pres">
      <dgm:prSet presAssocID="{A764A062-F75B-479B-909D-75A6BCB0EC52}" presName="bgRect" presStyleLbl="bgShp" presStyleIdx="3" presStyleCnt="7"/>
      <dgm:spPr/>
    </dgm:pt>
    <dgm:pt modelId="{4CAB5B96-3984-43ED-A6D9-215AD506C427}" type="pres">
      <dgm:prSet presAssocID="{A764A062-F75B-479B-909D-75A6BCB0EC5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lette"/>
        </a:ext>
      </dgm:extLst>
    </dgm:pt>
    <dgm:pt modelId="{1B33134A-FC3A-4E1D-9902-8F5961DF5274}" type="pres">
      <dgm:prSet presAssocID="{A764A062-F75B-479B-909D-75A6BCB0EC52}" presName="spaceRect" presStyleCnt="0"/>
      <dgm:spPr/>
    </dgm:pt>
    <dgm:pt modelId="{9130A6D6-3565-47DE-9608-F3F538FA7AAB}" type="pres">
      <dgm:prSet presAssocID="{A764A062-F75B-479B-909D-75A6BCB0EC52}" presName="parTx" presStyleLbl="revTx" presStyleIdx="3" presStyleCnt="7">
        <dgm:presLayoutVars>
          <dgm:chMax val="0"/>
          <dgm:chPref val="0"/>
        </dgm:presLayoutVars>
      </dgm:prSet>
      <dgm:spPr/>
    </dgm:pt>
    <dgm:pt modelId="{9C026BBC-0091-475E-B24C-B6DF8EBC52F5}" type="pres">
      <dgm:prSet presAssocID="{731C5756-7FE4-4AB1-A7FA-3DC8BAB8895C}" presName="sibTrans" presStyleCnt="0"/>
      <dgm:spPr/>
    </dgm:pt>
    <dgm:pt modelId="{DA5A0245-F214-4D5B-BEB9-CAB7C13B9FF6}" type="pres">
      <dgm:prSet presAssocID="{D42D0C1C-9B41-4B82-AED1-F6CFDC9B6C6B}" presName="compNode" presStyleCnt="0"/>
      <dgm:spPr/>
    </dgm:pt>
    <dgm:pt modelId="{C924B363-9835-43AD-9328-B9EEAE5CD6C4}" type="pres">
      <dgm:prSet presAssocID="{D42D0C1C-9B41-4B82-AED1-F6CFDC9B6C6B}" presName="bgRect" presStyleLbl="bgShp" presStyleIdx="4" presStyleCnt="7"/>
      <dgm:spPr/>
    </dgm:pt>
    <dgm:pt modelId="{B6CE5518-00B1-4CFB-A6E8-AF1913D2C78C}" type="pres">
      <dgm:prSet presAssocID="{D42D0C1C-9B41-4B82-AED1-F6CFDC9B6C6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B2D90066-A50A-4B0B-B7CF-4E77D1778263}" type="pres">
      <dgm:prSet presAssocID="{D42D0C1C-9B41-4B82-AED1-F6CFDC9B6C6B}" presName="spaceRect" presStyleCnt="0"/>
      <dgm:spPr/>
    </dgm:pt>
    <dgm:pt modelId="{EE06CE3C-48D3-488D-A114-DA763D13E3AA}" type="pres">
      <dgm:prSet presAssocID="{D42D0C1C-9B41-4B82-AED1-F6CFDC9B6C6B}" presName="parTx" presStyleLbl="revTx" presStyleIdx="4" presStyleCnt="7">
        <dgm:presLayoutVars>
          <dgm:chMax val="0"/>
          <dgm:chPref val="0"/>
        </dgm:presLayoutVars>
      </dgm:prSet>
      <dgm:spPr/>
    </dgm:pt>
    <dgm:pt modelId="{71E027F9-4B91-49D6-BD36-2DE6AAD7BE03}" type="pres">
      <dgm:prSet presAssocID="{3349AC26-5546-4877-A75F-0745AF333450}" presName="sibTrans" presStyleCnt="0"/>
      <dgm:spPr/>
    </dgm:pt>
    <dgm:pt modelId="{B39DE118-DDF5-40C3-8835-E281A2DD7F60}" type="pres">
      <dgm:prSet presAssocID="{856F4666-0677-4213-ABA8-7BD38255EF0C}" presName="compNode" presStyleCnt="0"/>
      <dgm:spPr/>
    </dgm:pt>
    <dgm:pt modelId="{68FF288C-57FF-4CE9-AA95-F290B2E3D3D3}" type="pres">
      <dgm:prSet presAssocID="{856F4666-0677-4213-ABA8-7BD38255EF0C}" presName="bgRect" presStyleLbl="bgShp" presStyleIdx="5" presStyleCnt="7"/>
      <dgm:spPr/>
    </dgm:pt>
    <dgm:pt modelId="{A7F1F6F0-1062-4B9D-9768-DDDF8112138B}" type="pres">
      <dgm:prSet presAssocID="{856F4666-0677-4213-ABA8-7BD38255EF0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ssroom"/>
        </a:ext>
      </dgm:extLst>
    </dgm:pt>
    <dgm:pt modelId="{F2FA4F57-1C02-492C-BFE7-CED06D7A82C3}" type="pres">
      <dgm:prSet presAssocID="{856F4666-0677-4213-ABA8-7BD38255EF0C}" presName="spaceRect" presStyleCnt="0"/>
      <dgm:spPr/>
    </dgm:pt>
    <dgm:pt modelId="{71FA4447-D277-4F93-A271-AC781E0F30A0}" type="pres">
      <dgm:prSet presAssocID="{856F4666-0677-4213-ABA8-7BD38255EF0C}" presName="parTx" presStyleLbl="revTx" presStyleIdx="5" presStyleCnt="7">
        <dgm:presLayoutVars>
          <dgm:chMax val="0"/>
          <dgm:chPref val="0"/>
        </dgm:presLayoutVars>
      </dgm:prSet>
      <dgm:spPr/>
    </dgm:pt>
    <dgm:pt modelId="{C8C20A9B-DBFD-4061-A97C-2E41E2C88DC7}" type="pres">
      <dgm:prSet presAssocID="{9FC25386-8C0A-4FF8-A381-9032E19844E8}" presName="sibTrans" presStyleCnt="0"/>
      <dgm:spPr/>
    </dgm:pt>
    <dgm:pt modelId="{669D231F-A3DD-49AF-B48E-B6DBE9E195AF}" type="pres">
      <dgm:prSet presAssocID="{93758B98-EEC3-49AF-8378-26E097A0EA2F}" presName="compNode" presStyleCnt="0"/>
      <dgm:spPr/>
    </dgm:pt>
    <dgm:pt modelId="{75FB1F92-658E-4CE2-9931-A870242A78F2}" type="pres">
      <dgm:prSet presAssocID="{93758B98-EEC3-49AF-8378-26E097A0EA2F}" presName="bgRect" presStyleLbl="bgShp" presStyleIdx="6" presStyleCnt="7"/>
      <dgm:spPr/>
    </dgm:pt>
    <dgm:pt modelId="{DAB12031-AD0F-43DE-B09D-96EA44BEE1D1}" type="pres">
      <dgm:prSet presAssocID="{93758B98-EEC3-49AF-8378-26E097A0EA2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ooks"/>
        </a:ext>
      </dgm:extLst>
    </dgm:pt>
    <dgm:pt modelId="{1C07B31B-DC49-416F-824A-E2E5C457FF6E}" type="pres">
      <dgm:prSet presAssocID="{93758B98-EEC3-49AF-8378-26E097A0EA2F}" presName="spaceRect" presStyleCnt="0"/>
      <dgm:spPr/>
    </dgm:pt>
    <dgm:pt modelId="{206B0E25-067D-4AF5-B064-E6B38E236D6B}" type="pres">
      <dgm:prSet presAssocID="{93758B98-EEC3-49AF-8378-26E097A0EA2F}" presName="parTx" presStyleLbl="revTx" presStyleIdx="6" presStyleCnt="7">
        <dgm:presLayoutVars>
          <dgm:chMax val="0"/>
          <dgm:chPref val="0"/>
        </dgm:presLayoutVars>
      </dgm:prSet>
      <dgm:spPr/>
    </dgm:pt>
  </dgm:ptLst>
  <dgm:cxnLst>
    <dgm:cxn modelId="{DA149D32-5500-43D8-B92E-71F42F21FB0B}" srcId="{58F37C55-18FC-4E7E-BBDD-EF399B173A09}" destId="{980342FE-94A1-4555-9752-F36351AE641E}" srcOrd="0" destOrd="0" parTransId="{668C9BC3-F90C-4502-A487-D74E8776C521}" sibTransId="{8F1652E7-3A0F-47B7-B382-09ECA95EB928}"/>
    <dgm:cxn modelId="{34C45260-3338-4095-9351-E16412DDDD11}" type="presOf" srcId="{980342FE-94A1-4555-9752-F36351AE641E}" destId="{77C4AF56-8C1D-4825-8745-BCD6A2DF89DA}" srcOrd="0" destOrd="0" presId="urn:microsoft.com/office/officeart/2018/2/layout/IconVerticalSolidList"/>
    <dgm:cxn modelId="{4C0BF067-4BE8-4BAE-93E7-6A56CD997EB9}" type="presOf" srcId="{93758B98-EEC3-49AF-8378-26E097A0EA2F}" destId="{206B0E25-067D-4AF5-B064-E6B38E236D6B}" srcOrd="0" destOrd="0" presId="urn:microsoft.com/office/officeart/2018/2/layout/IconVerticalSolidList"/>
    <dgm:cxn modelId="{1604086D-EF81-437A-904D-18D123FA6E9F}" type="presOf" srcId="{A764A062-F75B-479B-909D-75A6BCB0EC52}" destId="{9130A6D6-3565-47DE-9608-F3F538FA7AAB}" srcOrd="0" destOrd="0" presId="urn:microsoft.com/office/officeart/2018/2/layout/IconVerticalSolidList"/>
    <dgm:cxn modelId="{2BF99B71-E224-466D-905E-7C2186375E8C}" type="presOf" srcId="{2860F531-A027-49A7-B89B-9614D8A4F8EB}" destId="{90E03A82-2EC6-401A-A750-8B41CFC0F157}" srcOrd="0" destOrd="0" presId="urn:microsoft.com/office/officeart/2018/2/layout/IconVerticalSolidList"/>
    <dgm:cxn modelId="{66E90476-8FB4-41F9-A076-2E1E166F3827}" type="presOf" srcId="{D42D0C1C-9B41-4B82-AED1-F6CFDC9B6C6B}" destId="{EE06CE3C-48D3-488D-A114-DA763D13E3AA}" srcOrd="0" destOrd="0" presId="urn:microsoft.com/office/officeart/2018/2/layout/IconVerticalSolidList"/>
    <dgm:cxn modelId="{E21A2379-CBCC-4B9C-A9EC-F9A69B5E1384}" srcId="{58F37C55-18FC-4E7E-BBDD-EF399B173A09}" destId="{41863210-B6D6-494B-9A2E-6874F7E77BE8}" srcOrd="2" destOrd="0" parTransId="{5153CE00-76AF-4B60-8FB3-5FC3C0A8EE0C}" sibTransId="{CF67AC61-6AD7-45BC-8E6B-41BBC52A1D04}"/>
    <dgm:cxn modelId="{636AB689-A64A-486F-8441-BB8811471656}" type="presOf" srcId="{58F37C55-18FC-4E7E-BBDD-EF399B173A09}" destId="{26A1A724-58E1-4C87-B6DC-A9AE57FFA77C}" srcOrd="0" destOrd="0" presId="urn:microsoft.com/office/officeart/2018/2/layout/IconVerticalSolidList"/>
    <dgm:cxn modelId="{F9416597-9DC2-4C7B-8452-E8592BB88328}" srcId="{58F37C55-18FC-4E7E-BBDD-EF399B173A09}" destId="{93758B98-EEC3-49AF-8378-26E097A0EA2F}" srcOrd="6" destOrd="0" parTransId="{646BEED1-8BD5-473F-AF29-FF1A79369804}" sibTransId="{92BA2408-700B-4FCF-A9B8-9D7D1A6F6F37}"/>
    <dgm:cxn modelId="{6CFA0EA2-FE7B-408E-96F1-5ABE4070A6F7}" srcId="{58F37C55-18FC-4E7E-BBDD-EF399B173A09}" destId="{856F4666-0677-4213-ABA8-7BD38255EF0C}" srcOrd="5" destOrd="0" parTransId="{AFE5A3C2-7746-4CF6-9414-2828926F9B67}" sibTransId="{9FC25386-8C0A-4FF8-A381-9032E19844E8}"/>
    <dgm:cxn modelId="{5268FDC7-F8E0-45DA-85E1-A80ADFFC37A0}" srcId="{58F37C55-18FC-4E7E-BBDD-EF399B173A09}" destId="{2860F531-A027-49A7-B89B-9614D8A4F8EB}" srcOrd="1" destOrd="0" parTransId="{BFD6C4C8-D0FE-4BBD-B232-42405F9009B7}" sibTransId="{7074F793-4DAE-4368-9DDA-65B55E238D9A}"/>
    <dgm:cxn modelId="{F9BE01DB-2734-4ECD-9190-333DA4E3FD28}" srcId="{58F37C55-18FC-4E7E-BBDD-EF399B173A09}" destId="{D42D0C1C-9B41-4B82-AED1-F6CFDC9B6C6B}" srcOrd="4" destOrd="0" parTransId="{5F04818F-FDE2-41A7-A452-750839E9A810}" sibTransId="{3349AC26-5546-4877-A75F-0745AF333450}"/>
    <dgm:cxn modelId="{F03BD2E2-0E4D-462A-A737-C557F70A10EA}" srcId="{58F37C55-18FC-4E7E-BBDD-EF399B173A09}" destId="{A764A062-F75B-479B-909D-75A6BCB0EC52}" srcOrd="3" destOrd="0" parTransId="{22BB567D-CFF1-46FE-9388-67B008ED0B3C}" sibTransId="{731C5756-7FE4-4AB1-A7FA-3DC8BAB8895C}"/>
    <dgm:cxn modelId="{3C49E7EA-B05E-4583-9804-B9F9707E51C1}" type="presOf" srcId="{856F4666-0677-4213-ABA8-7BD38255EF0C}" destId="{71FA4447-D277-4F93-A271-AC781E0F30A0}" srcOrd="0" destOrd="0" presId="urn:microsoft.com/office/officeart/2018/2/layout/IconVerticalSolidList"/>
    <dgm:cxn modelId="{3D17B1EC-5E2A-461E-8109-360258DEBDFC}" type="presOf" srcId="{41863210-B6D6-494B-9A2E-6874F7E77BE8}" destId="{5E2A95F4-C688-4B56-8618-AF7CA8B07456}" srcOrd="0" destOrd="0" presId="urn:microsoft.com/office/officeart/2018/2/layout/IconVerticalSolidList"/>
    <dgm:cxn modelId="{22FCFE24-6D68-4B63-A59E-7C7E5E4077BA}" type="presParOf" srcId="{26A1A724-58E1-4C87-B6DC-A9AE57FFA77C}" destId="{BA7DCD71-C29B-4742-BCD3-77ED17171B8F}" srcOrd="0" destOrd="0" presId="urn:microsoft.com/office/officeart/2018/2/layout/IconVerticalSolidList"/>
    <dgm:cxn modelId="{B75CA651-7CF0-48A0-A1E2-70BC8818FE7C}" type="presParOf" srcId="{BA7DCD71-C29B-4742-BCD3-77ED17171B8F}" destId="{EE4E79D0-927E-4FED-B54B-245CB430A48B}" srcOrd="0" destOrd="0" presId="urn:microsoft.com/office/officeart/2018/2/layout/IconVerticalSolidList"/>
    <dgm:cxn modelId="{061EED23-31BD-42A1-969B-63EFB7A3A18E}" type="presParOf" srcId="{BA7DCD71-C29B-4742-BCD3-77ED17171B8F}" destId="{FDCFE545-9364-4D84-ADDE-D8F02F50B229}" srcOrd="1" destOrd="0" presId="urn:microsoft.com/office/officeart/2018/2/layout/IconVerticalSolidList"/>
    <dgm:cxn modelId="{F2788980-7B21-4005-9058-1602FCE5F615}" type="presParOf" srcId="{BA7DCD71-C29B-4742-BCD3-77ED17171B8F}" destId="{06808BEC-7856-4437-9909-9D3E2D612988}" srcOrd="2" destOrd="0" presId="urn:microsoft.com/office/officeart/2018/2/layout/IconVerticalSolidList"/>
    <dgm:cxn modelId="{94F57EDC-F38C-4A48-86EF-83616F194CD4}" type="presParOf" srcId="{BA7DCD71-C29B-4742-BCD3-77ED17171B8F}" destId="{77C4AF56-8C1D-4825-8745-BCD6A2DF89DA}" srcOrd="3" destOrd="0" presId="urn:microsoft.com/office/officeart/2018/2/layout/IconVerticalSolidList"/>
    <dgm:cxn modelId="{33502565-D4E4-4F51-B46F-0805CB02B1D9}" type="presParOf" srcId="{26A1A724-58E1-4C87-B6DC-A9AE57FFA77C}" destId="{F6824F37-F1B5-4189-83D2-FFF24F990526}" srcOrd="1" destOrd="0" presId="urn:microsoft.com/office/officeart/2018/2/layout/IconVerticalSolidList"/>
    <dgm:cxn modelId="{70C385D2-5F39-4709-AF8A-E8A2FF90EA06}" type="presParOf" srcId="{26A1A724-58E1-4C87-B6DC-A9AE57FFA77C}" destId="{B31EED7F-58C6-4965-80F7-B93C2A124760}" srcOrd="2" destOrd="0" presId="urn:microsoft.com/office/officeart/2018/2/layout/IconVerticalSolidList"/>
    <dgm:cxn modelId="{2BD2763A-D921-4463-A6FE-DBF5573A2083}" type="presParOf" srcId="{B31EED7F-58C6-4965-80F7-B93C2A124760}" destId="{9600617E-5508-4CC7-B750-05565115C6A8}" srcOrd="0" destOrd="0" presId="urn:microsoft.com/office/officeart/2018/2/layout/IconVerticalSolidList"/>
    <dgm:cxn modelId="{20702823-FF61-403F-8A8F-B8AD477217D1}" type="presParOf" srcId="{B31EED7F-58C6-4965-80F7-B93C2A124760}" destId="{FCB8F27D-38DE-498D-99B8-6DC43414B359}" srcOrd="1" destOrd="0" presId="urn:microsoft.com/office/officeart/2018/2/layout/IconVerticalSolidList"/>
    <dgm:cxn modelId="{30062240-E822-41A5-A391-CB8D79162CAC}" type="presParOf" srcId="{B31EED7F-58C6-4965-80F7-B93C2A124760}" destId="{E7169CF6-47C8-48E4-8B86-171EC844F4FC}" srcOrd="2" destOrd="0" presId="urn:microsoft.com/office/officeart/2018/2/layout/IconVerticalSolidList"/>
    <dgm:cxn modelId="{929CBC9E-F9F0-49EA-B61A-B17130560920}" type="presParOf" srcId="{B31EED7F-58C6-4965-80F7-B93C2A124760}" destId="{90E03A82-2EC6-401A-A750-8B41CFC0F157}" srcOrd="3" destOrd="0" presId="urn:microsoft.com/office/officeart/2018/2/layout/IconVerticalSolidList"/>
    <dgm:cxn modelId="{EB32CEF2-4F82-4FEE-95A4-4B66C7B07BAC}" type="presParOf" srcId="{26A1A724-58E1-4C87-B6DC-A9AE57FFA77C}" destId="{C580F4B4-817A-453D-BF18-3E1FD364D2A5}" srcOrd="3" destOrd="0" presId="urn:microsoft.com/office/officeart/2018/2/layout/IconVerticalSolidList"/>
    <dgm:cxn modelId="{E62CFD58-5055-4BB0-9589-2232D93B7F36}" type="presParOf" srcId="{26A1A724-58E1-4C87-B6DC-A9AE57FFA77C}" destId="{B7851DC0-B9D3-48DD-8D50-136DDCAAE57A}" srcOrd="4" destOrd="0" presId="urn:microsoft.com/office/officeart/2018/2/layout/IconVerticalSolidList"/>
    <dgm:cxn modelId="{D781FDEF-A2BD-42E8-B347-DA9F201C95C4}" type="presParOf" srcId="{B7851DC0-B9D3-48DD-8D50-136DDCAAE57A}" destId="{29EA7AF0-9792-4F5B-9157-C42EEACE53B9}" srcOrd="0" destOrd="0" presId="urn:microsoft.com/office/officeart/2018/2/layout/IconVerticalSolidList"/>
    <dgm:cxn modelId="{5630DDFB-8B7C-4CE2-B43C-DDE425EDD8D8}" type="presParOf" srcId="{B7851DC0-B9D3-48DD-8D50-136DDCAAE57A}" destId="{848CA146-550C-440D-BD8A-BAFE2030BFE7}" srcOrd="1" destOrd="0" presId="urn:microsoft.com/office/officeart/2018/2/layout/IconVerticalSolidList"/>
    <dgm:cxn modelId="{EE2CE1B6-6F7E-4087-9192-B8FB0F7E6247}" type="presParOf" srcId="{B7851DC0-B9D3-48DD-8D50-136DDCAAE57A}" destId="{01113790-EDB1-4C60-BA29-C1D6AAAE254D}" srcOrd="2" destOrd="0" presId="urn:microsoft.com/office/officeart/2018/2/layout/IconVerticalSolidList"/>
    <dgm:cxn modelId="{75527B10-D6E0-43FB-9087-338CB9D6D8B3}" type="presParOf" srcId="{B7851DC0-B9D3-48DD-8D50-136DDCAAE57A}" destId="{5E2A95F4-C688-4B56-8618-AF7CA8B07456}" srcOrd="3" destOrd="0" presId="urn:microsoft.com/office/officeart/2018/2/layout/IconVerticalSolidList"/>
    <dgm:cxn modelId="{3B1AA2EF-D2CC-4E54-AE33-E0FF4C2D2B35}" type="presParOf" srcId="{26A1A724-58E1-4C87-B6DC-A9AE57FFA77C}" destId="{C6CB6346-C5BC-434C-8C8F-BE11157C11EA}" srcOrd="5" destOrd="0" presId="urn:microsoft.com/office/officeart/2018/2/layout/IconVerticalSolidList"/>
    <dgm:cxn modelId="{E899FDEA-A528-4FB9-915A-7AC409C1063F}" type="presParOf" srcId="{26A1A724-58E1-4C87-B6DC-A9AE57FFA77C}" destId="{C159ADA1-498E-4017-80AC-F115BDD4FD28}" srcOrd="6" destOrd="0" presId="urn:microsoft.com/office/officeart/2018/2/layout/IconVerticalSolidList"/>
    <dgm:cxn modelId="{61972A01-92F7-4B44-8495-BA8E8630B354}" type="presParOf" srcId="{C159ADA1-498E-4017-80AC-F115BDD4FD28}" destId="{41CFA0A8-B20A-46E6-BDCD-9BC30EABDB5B}" srcOrd="0" destOrd="0" presId="urn:microsoft.com/office/officeart/2018/2/layout/IconVerticalSolidList"/>
    <dgm:cxn modelId="{13AF1AA0-1CCD-4720-929C-9333551FB141}" type="presParOf" srcId="{C159ADA1-498E-4017-80AC-F115BDD4FD28}" destId="{4CAB5B96-3984-43ED-A6D9-215AD506C427}" srcOrd="1" destOrd="0" presId="urn:microsoft.com/office/officeart/2018/2/layout/IconVerticalSolidList"/>
    <dgm:cxn modelId="{9BB6FB66-73E5-4398-B593-C94198BC4995}" type="presParOf" srcId="{C159ADA1-498E-4017-80AC-F115BDD4FD28}" destId="{1B33134A-FC3A-4E1D-9902-8F5961DF5274}" srcOrd="2" destOrd="0" presId="urn:microsoft.com/office/officeart/2018/2/layout/IconVerticalSolidList"/>
    <dgm:cxn modelId="{162D74C5-E0E4-451F-AD3B-858019BC4B0E}" type="presParOf" srcId="{C159ADA1-498E-4017-80AC-F115BDD4FD28}" destId="{9130A6D6-3565-47DE-9608-F3F538FA7AAB}" srcOrd="3" destOrd="0" presId="urn:microsoft.com/office/officeart/2018/2/layout/IconVerticalSolidList"/>
    <dgm:cxn modelId="{D7F51FFF-B991-466B-9315-A029F4C5BEAA}" type="presParOf" srcId="{26A1A724-58E1-4C87-B6DC-A9AE57FFA77C}" destId="{9C026BBC-0091-475E-B24C-B6DF8EBC52F5}" srcOrd="7" destOrd="0" presId="urn:microsoft.com/office/officeart/2018/2/layout/IconVerticalSolidList"/>
    <dgm:cxn modelId="{53DAD167-DCA0-448E-84E6-31BD5DE03D2B}" type="presParOf" srcId="{26A1A724-58E1-4C87-B6DC-A9AE57FFA77C}" destId="{DA5A0245-F214-4D5B-BEB9-CAB7C13B9FF6}" srcOrd="8" destOrd="0" presId="urn:microsoft.com/office/officeart/2018/2/layout/IconVerticalSolidList"/>
    <dgm:cxn modelId="{B97EC2E9-71A9-4C85-8735-C01373EA6B92}" type="presParOf" srcId="{DA5A0245-F214-4D5B-BEB9-CAB7C13B9FF6}" destId="{C924B363-9835-43AD-9328-B9EEAE5CD6C4}" srcOrd="0" destOrd="0" presId="urn:microsoft.com/office/officeart/2018/2/layout/IconVerticalSolidList"/>
    <dgm:cxn modelId="{AD2F823F-4E4E-4811-9510-C4FDDB6F5D94}" type="presParOf" srcId="{DA5A0245-F214-4D5B-BEB9-CAB7C13B9FF6}" destId="{B6CE5518-00B1-4CFB-A6E8-AF1913D2C78C}" srcOrd="1" destOrd="0" presId="urn:microsoft.com/office/officeart/2018/2/layout/IconVerticalSolidList"/>
    <dgm:cxn modelId="{F1FAE87B-54EA-43DF-A361-435A7D8EBCFD}" type="presParOf" srcId="{DA5A0245-F214-4D5B-BEB9-CAB7C13B9FF6}" destId="{B2D90066-A50A-4B0B-B7CF-4E77D1778263}" srcOrd="2" destOrd="0" presId="urn:microsoft.com/office/officeart/2018/2/layout/IconVerticalSolidList"/>
    <dgm:cxn modelId="{61F45032-282D-44A0-AF52-52768E5FF22D}" type="presParOf" srcId="{DA5A0245-F214-4D5B-BEB9-CAB7C13B9FF6}" destId="{EE06CE3C-48D3-488D-A114-DA763D13E3AA}" srcOrd="3" destOrd="0" presId="urn:microsoft.com/office/officeart/2018/2/layout/IconVerticalSolidList"/>
    <dgm:cxn modelId="{911897CC-9DA7-42A3-815B-E85508F175E1}" type="presParOf" srcId="{26A1A724-58E1-4C87-B6DC-A9AE57FFA77C}" destId="{71E027F9-4B91-49D6-BD36-2DE6AAD7BE03}" srcOrd="9" destOrd="0" presId="urn:microsoft.com/office/officeart/2018/2/layout/IconVerticalSolidList"/>
    <dgm:cxn modelId="{D3284AC2-4D62-41A7-BE8A-BA497BEC775F}" type="presParOf" srcId="{26A1A724-58E1-4C87-B6DC-A9AE57FFA77C}" destId="{B39DE118-DDF5-40C3-8835-E281A2DD7F60}" srcOrd="10" destOrd="0" presId="urn:microsoft.com/office/officeart/2018/2/layout/IconVerticalSolidList"/>
    <dgm:cxn modelId="{2D10DF40-D1BA-48E8-A18A-D2F4991BE6DF}" type="presParOf" srcId="{B39DE118-DDF5-40C3-8835-E281A2DD7F60}" destId="{68FF288C-57FF-4CE9-AA95-F290B2E3D3D3}" srcOrd="0" destOrd="0" presId="urn:microsoft.com/office/officeart/2018/2/layout/IconVerticalSolidList"/>
    <dgm:cxn modelId="{54B0ECC2-A0D8-49C1-B6D7-1ACE74B6E5C0}" type="presParOf" srcId="{B39DE118-DDF5-40C3-8835-E281A2DD7F60}" destId="{A7F1F6F0-1062-4B9D-9768-DDDF8112138B}" srcOrd="1" destOrd="0" presId="urn:microsoft.com/office/officeart/2018/2/layout/IconVerticalSolidList"/>
    <dgm:cxn modelId="{31934FBB-E9B0-4661-9BCB-35FAEB294963}" type="presParOf" srcId="{B39DE118-DDF5-40C3-8835-E281A2DD7F60}" destId="{F2FA4F57-1C02-492C-BFE7-CED06D7A82C3}" srcOrd="2" destOrd="0" presId="urn:microsoft.com/office/officeart/2018/2/layout/IconVerticalSolidList"/>
    <dgm:cxn modelId="{0E3B1A67-6264-4D58-97AE-C1CD9C40C2C8}" type="presParOf" srcId="{B39DE118-DDF5-40C3-8835-E281A2DD7F60}" destId="{71FA4447-D277-4F93-A271-AC781E0F30A0}" srcOrd="3" destOrd="0" presId="urn:microsoft.com/office/officeart/2018/2/layout/IconVerticalSolidList"/>
    <dgm:cxn modelId="{83BA6BBD-F5D3-4C5C-95E9-93546640E546}" type="presParOf" srcId="{26A1A724-58E1-4C87-B6DC-A9AE57FFA77C}" destId="{C8C20A9B-DBFD-4061-A97C-2E41E2C88DC7}" srcOrd="11" destOrd="0" presId="urn:microsoft.com/office/officeart/2018/2/layout/IconVerticalSolidList"/>
    <dgm:cxn modelId="{A15641C9-E183-4130-BB81-085078973A18}" type="presParOf" srcId="{26A1A724-58E1-4C87-B6DC-A9AE57FFA77C}" destId="{669D231F-A3DD-49AF-B48E-B6DBE9E195AF}" srcOrd="12" destOrd="0" presId="urn:microsoft.com/office/officeart/2018/2/layout/IconVerticalSolidList"/>
    <dgm:cxn modelId="{01AF10C4-94FF-4F02-870D-6EB349845C48}" type="presParOf" srcId="{669D231F-A3DD-49AF-B48E-B6DBE9E195AF}" destId="{75FB1F92-658E-4CE2-9931-A870242A78F2}" srcOrd="0" destOrd="0" presId="urn:microsoft.com/office/officeart/2018/2/layout/IconVerticalSolidList"/>
    <dgm:cxn modelId="{F6776C25-B259-4631-8B28-269E7C522AB7}" type="presParOf" srcId="{669D231F-A3DD-49AF-B48E-B6DBE9E195AF}" destId="{DAB12031-AD0F-43DE-B09D-96EA44BEE1D1}" srcOrd="1" destOrd="0" presId="urn:microsoft.com/office/officeart/2018/2/layout/IconVerticalSolidList"/>
    <dgm:cxn modelId="{D5F25334-F20F-438B-B2B5-24309F52A9D1}" type="presParOf" srcId="{669D231F-A3DD-49AF-B48E-B6DBE9E195AF}" destId="{1C07B31B-DC49-416F-824A-E2E5C457FF6E}" srcOrd="2" destOrd="0" presId="urn:microsoft.com/office/officeart/2018/2/layout/IconVerticalSolidList"/>
    <dgm:cxn modelId="{3EC36768-AD30-4263-8BD3-CF88514FDBDA}" type="presParOf" srcId="{669D231F-A3DD-49AF-B48E-B6DBE9E195AF}" destId="{206B0E25-067D-4AF5-B064-E6B38E236D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1897AD-2B3E-4B95-A005-A1E3EDBDC5A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42A658A-1CFA-4D99-9049-7C3BABCC81E5}">
      <dgm:prSet/>
      <dgm:spPr/>
      <dgm:t>
        <a:bodyPr/>
        <a:lstStyle/>
        <a:p>
          <a:r>
            <a:rPr lang="en-US"/>
            <a:t>Reading is widely recognized as an essential skill and one deserving of much curricular, instructional, and assessment attention</a:t>
          </a:r>
        </a:p>
      </dgm:t>
    </dgm:pt>
    <dgm:pt modelId="{C85436DA-9DF2-4594-B1DA-930E294F9DD2}" type="parTrans" cxnId="{22A4AB08-87B5-405A-977B-F02E8EC24F19}">
      <dgm:prSet/>
      <dgm:spPr/>
      <dgm:t>
        <a:bodyPr/>
        <a:lstStyle/>
        <a:p>
          <a:endParaRPr lang="en-US"/>
        </a:p>
      </dgm:t>
    </dgm:pt>
    <dgm:pt modelId="{39AA31F7-9241-44B1-BAAB-4F2275339A68}" type="sibTrans" cxnId="{22A4AB08-87B5-405A-977B-F02E8EC24F19}">
      <dgm:prSet/>
      <dgm:spPr/>
      <dgm:t>
        <a:bodyPr/>
        <a:lstStyle/>
        <a:p>
          <a:endParaRPr lang="en-US"/>
        </a:p>
      </dgm:t>
    </dgm:pt>
    <dgm:pt modelId="{4E11FE8F-407E-4CD0-A785-BE1896CE0133}">
      <dgm:prSet/>
      <dgm:spPr/>
      <dgm:t>
        <a:bodyPr/>
        <a:lstStyle/>
        <a:p>
          <a:r>
            <a:rPr lang="en-US"/>
            <a:t>Writing on the other hand is usually seen as the “red headed” stepchild</a:t>
          </a:r>
        </a:p>
      </dgm:t>
    </dgm:pt>
    <dgm:pt modelId="{856EF2B3-283A-47E5-B4F3-01652BF4D2AC}" type="parTrans" cxnId="{9493E0F2-2239-4B2F-8E18-B909FEE80D1A}">
      <dgm:prSet/>
      <dgm:spPr/>
      <dgm:t>
        <a:bodyPr/>
        <a:lstStyle/>
        <a:p>
          <a:endParaRPr lang="en-US"/>
        </a:p>
      </dgm:t>
    </dgm:pt>
    <dgm:pt modelId="{06DDD19F-6BD3-472F-AB07-F60D83AD0494}" type="sibTrans" cxnId="{9493E0F2-2239-4B2F-8E18-B909FEE80D1A}">
      <dgm:prSet/>
      <dgm:spPr/>
      <dgm:t>
        <a:bodyPr/>
        <a:lstStyle/>
        <a:p>
          <a:endParaRPr lang="en-US"/>
        </a:p>
      </dgm:t>
    </dgm:pt>
    <dgm:pt modelId="{E66E813B-4B6C-46BF-9715-0891DFD98EB4}">
      <dgm:prSet/>
      <dgm:spPr/>
      <dgm:t>
        <a:bodyPr/>
        <a:lstStyle/>
        <a:p>
          <a:r>
            <a:rPr lang="en-US"/>
            <a:t>However, research shows that close ties between reading and writing – both in the their use and their learning</a:t>
          </a:r>
        </a:p>
      </dgm:t>
    </dgm:pt>
    <dgm:pt modelId="{306CB35A-EE38-45ED-97E7-5C8D47F76B66}" type="parTrans" cxnId="{2CFFF690-99BA-4680-8FCE-FE80ADAD9B2C}">
      <dgm:prSet/>
      <dgm:spPr/>
      <dgm:t>
        <a:bodyPr/>
        <a:lstStyle/>
        <a:p>
          <a:endParaRPr lang="en-US"/>
        </a:p>
      </dgm:t>
    </dgm:pt>
    <dgm:pt modelId="{8A0C133A-AE3C-4F0A-9677-9F469BF26FA8}" type="sibTrans" cxnId="{2CFFF690-99BA-4680-8FCE-FE80ADAD9B2C}">
      <dgm:prSet/>
      <dgm:spPr/>
      <dgm:t>
        <a:bodyPr/>
        <a:lstStyle/>
        <a:p>
          <a:endParaRPr lang="en-US"/>
        </a:p>
      </dgm:t>
    </dgm:pt>
    <dgm:pt modelId="{F89158F2-E67D-4808-87C9-7C7970DCC3ED}" type="pres">
      <dgm:prSet presAssocID="{931897AD-2B3E-4B95-A005-A1E3EDBDC5AB}" presName="root" presStyleCnt="0">
        <dgm:presLayoutVars>
          <dgm:dir/>
          <dgm:resizeHandles val="exact"/>
        </dgm:presLayoutVars>
      </dgm:prSet>
      <dgm:spPr/>
    </dgm:pt>
    <dgm:pt modelId="{5B9D29F3-17A1-4FC9-B94A-9A273336FF36}" type="pres">
      <dgm:prSet presAssocID="{342A658A-1CFA-4D99-9049-7C3BABCC81E5}" presName="compNode" presStyleCnt="0"/>
      <dgm:spPr/>
    </dgm:pt>
    <dgm:pt modelId="{BF0BE390-1480-4F45-9F3E-560DC5C2BA08}" type="pres">
      <dgm:prSet presAssocID="{342A658A-1CFA-4D99-9049-7C3BABCC81E5}" presName="bgRect" presStyleLbl="bgShp" presStyleIdx="0" presStyleCnt="3"/>
      <dgm:spPr/>
    </dgm:pt>
    <dgm:pt modelId="{B81394B7-C260-4A7D-BEFA-13EC566B03D2}" type="pres">
      <dgm:prSet presAssocID="{342A658A-1CFA-4D99-9049-7C3BABCC81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2953D84F-9C9D-4001-B5EB-ED3617F3264C}" type="pres">
      <dgm:prSet presAssocID="{342A658A-1CFA-4D99-9049-7C3BABCC81E5}" presName="spaceRect" presStyleCnt="0"/>
      <dgm:spPr/>
    </dgm:pt>
    <dgm:pt modelId="{1D62C828-9F42-4D93-AE23-FD83BEEC68F5}" type="pres">
      <dgm:prSet presAssocID="{342A658A-1CFA-4D99-9049-7C3BABCC81E5}" presName="parTx" presStyleLbl="revTx" presStyleIdx="0" presStyleCnt="3">
        <dgm:presLayoutVars>
          <dgm:chMax val="0"/>
          <dgm:chPref val="0"/>
        </dgm:presLayoutVars>
      </dgm:prSet>
      <dgm:spPr/>
    </dgm:pt>
    <dgm:pt modelId="{798A9871-BBD0-4E25-B036-D2EFF23AA082}" type="pres">
      <dgm:prSet presAssocID="{39AA31F7-9241-44B1-BAAB-4F2275339A68}" presName="sibTrans" presStyleCnt="0"/>
      <dgm:spPr/>
    </dgm:pt>
    <dgm:pt modelId="{5AE4E363-D49B-408F-BACB-023904A81812}" type="pres">
      <dgm:prSet presAssocID="{4E11FE8F-407E-4CD0-A785-BE1896CE0133}" presName="compNode" presStyleCnt="0"/>
      <dgm:spPr/>
    </dgm:pt>
    <dgm:pt modelId="{538D556D-612D-403F-9343-D04C847EC789}" type="pres">
      <dgm:prSet presAssocID="{4E11FE8F-407E-4CD0-A785-BE1896CE0133}" presName="bgRect" presStyleLbl="bgShp" presStyleIdx="1" presStyleCnt="3"/>
      <dgm:spPr/>
    </dgm:pt>
    <dgm:pt modelId="{4E4FCB7D-0F0E-4894-8616-B95C87EE6A0A}" type="pres">
      <dgm:prSet presAssocID="{4E11FE8F-407E-4CD0-A785-BE1896CE01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CC0BE5A7-A149-43C4-B858-A0689FE2806B}" type="pres">
      <dgm:prSet presAssocID="{4E11FE8F-407E-4CD0-A785-BE1896CE0133}" presName="spaceRect" presStyleCnt="0"/>
      <dgm:spPr/>
    </dgm:pt>
    <dgm:pt modelId="{E0FA0EBE-7392-4664-82C2-4A28A0DF6B40}" type="pres">
      <dgm:prSet presAssocID="{4E11FE8F-407E-4CD0-A785-BE1896CE0133}" presName="parTx" presStyleLbl="revTx" presStyleIdx="1" presStyleCnt="3">
        <dgm:presLayoutVars>
          <dgm:chMax val="0"/>
          <dgm:chPref val="0"/>
        </dgm:presLayoutVars>
      </dgm:prSet>
      <dgm:spPr/>
    </dgm:pt>
    <dgm:pt modelId="{BA0A63F9-EB94-470E-9C96-7AE88BABC58C}" type="pres">
      <dgm:prSet presAssocID="{06DDD19F-6BD3-472F-AB07-F60D83AD0494}" presName="sibTrans" presStyleCnt="0"/>
      <dgm:spPr/>
    </dgm:pt>
    <dgm:pt modelId="{58D2D59A-0E07-4D90-965B-9D591A139F6C}" type="pres">
      <dgm:prSet presAssocID="{E66E813B-4B6C-46BF-9715-0891DFD98EB4}" presName="compNode" presStyleCnt="0"/>
      <dgm:spPr/>
    </dgm:pt>
    <dgm:pt modelId="{9C6F8C71-AB4D-403C-AAB7-FC46917527C7}" type="pres">
      <dgm:prSet presAssocID="{E66E813B-4B6C-46BF-9715-0891DFD98EB4}" presName="bgRect" presStyleLbl="bgShp" presStyleIdx="2" presStyleCnt="3"/>
      <dgm:spPr/>
    </dgm:pt>
    <dgm:pt modelId="{F2DAD431-19C9-44D8-B01D-A4051781BBE3}" type="pres">
      <dgm:prSet presAssocID="{E66E813B-4B6C-46BF-9715-0891DFD98E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49DF380B-6F4C-46B0-AEB8-D4470BC81CB0}" type="pres">
      <dgm:prSet presAssocID="{E66E813B-4B6C-46BF-9715-0891DFD98EB4}" presName="spaceRect" presStyleCnt="0"/>
      <dgm:spPr/>
    </dgm:pt>
    <dgm:pt modelId="{50DA3108-97BF-4E5E-BFF2-D7AE2816FFAB}" type="pres">
      <dgm:prSet presAssocID="{E66E813B-4B6C-46BF-9715-0891DFD98EB4}" presName="parTx" presStyleLbl="revTx" presStyleIdx="2" presStyleCnt="3">
        <dgm:presLayoutVars>
          <dgm:chMax val="0"/>
          <dgm:chPref val="0"/>
        </dgm:presLayoutVars>
      </dgm:prSet>
      <dgm:spPr/>
    </dgm:pt>
  </dgm:ptLst>
  <dgm:cxnLst>
    <dgm:cxn modelId="{22A4AB08-87B5-405A-977B-F02E8EC24F19}" srcId="{931897AD-2B3E-4B95-A005-A1E3EDBDC5AB}" destId="{342A658A-1CFA-4D99-9049-7C3BABCC81E5}" srcOrd="0" destOrd="0" parTransId="{C85436DA-9DF2-4594-B1DA-930E294F9DD2}" sibTransId="{39AA31F7-9241-44B1-BAAB-4F2275339A68}"/>
    <dgm:cxn modelId="{CF28A14D-4751-4009-8B81-4C2D075B22EE}" type="presOf" srcId="{931897AD-2B3E-4B95-A005-A1E3EDBDC5AB}" destId="{F89158F2-E67D-4808-87C9-7C7970DCC3ED}" srcOrd="0" destOrd="0" presId="urn:microsoft.com/office/officeart/2018/2/layout/IconVerticalSolidList"/>
    <dgm:cxn modelId="{98612C5C-2876-4B33-ACE4-829739861989}" type="presOf" srcId="{4E11FE8F-407E-4CD0-A785-BE1896CE0133}" destId="{E0FA0EBE-7392-4664-82C2-4A28A0DF6B40}" srcOrd="0" destOrd="0" presId="urn:microsoft.com/office/officeart/2018/2/layout/IconVerticalSolidList"/>
    <dgm:cxn modelId="{2CFFF690-99BA-4680-8FCE-FE80ADAD9B2C}" srcId="{931897AD-2B3E-4B95-A005-A1E3EDBDC5AB}" destId="{E66E813B-4B6C-46BF-9715-0891DFD98EB4}" srcOrd="2" destOrd="0" parTransId="{306CB35A-EE38-45ED-97E7-5C8D47F76B66}" sibTransId="{8A0C133A-AE3C-4F0A-9677-9F469BF26FA8}"/>
    <dgm:cxn modelId="{C22421C6-E41E-4FE5-B7D3-3CECD351350D}" type="presOf" srcId="{342A658A-1CFA-4D99-9049-7C3BABCC81E5}" destId="{1D62C828-9F42-4D93-AE23-FD83BEEC68F5}" srcOrd="0" destOrd="0" presId="urn:microsoft.com/office/officeart/2018/2/layout/IconVerticalSolidList"/>
    <dgm:cxn modelId="{9493E0F2-2239-4B2F-8E18-B909FEE80D1A}" srcId="{931897AD-2B3E-4B95-A005-A1E3EDBDC5AB}" destId="{4E11FE8F-407E-4CD0-A785-BE1896CE0133}" srcOrd="1" destOrd="0" parTransId="{856EF2B3-283A-47E5-B4F3-01652BF4D2AC}" sibTransId="{06DDD19F-6BD3-472F-AB07-F60D83AD0494}"/>
    <dgm:cxn modelId="{A6A603FF-6CDB-423B-8D04-31456ADCA376}" type="presOf" srcId="{E66E813B-4B6C-46BF-9715-0891DFD98EB4}" destId="{50DA3108-97BF-4E5E-BFF2-D7AE2816FFAB}" srcOrd="0" destOrd="0" presId="urn:microsoft.com/office/officeart/2018/2/layout/IconVerticalSolidList"/>
    <dgm:cxn modelId="{0FEBA6C7-1B9C-49A7-AF32-0AB18CF2C50E}" type="presParOf" srcId="{F89158F2-E67D-4808-87C9-7C7970DCC3ED}" destId="{5B9D29F3-17A1-4FC9-B94A-9A273336FF36}" srcOrd="0" destOrd="0" presId="urn:microsoft.com/office/officeart/2018/2/layout/IconVerticalSolidList"/>
    <dgm:cxn modelId="{8C73F875-5152-47F1-B772-7008217991AD}" type="presParOf" srcId="{5B9D29F3-17A1-4FC9-B94A-9A273336FF36}" destId="{BF0BE390-1480-4F45-9F3E-560DC5C2BA08}" srcOrd="0" destOrd="0" presId="urn:microsoft.com/office/officeart/2018/2/layout/IconVerticalSolidList"/>
    <dgm:cxn modelId="{EC568CC9-62C2-4417-A917-C4F8C91C9ACB}" type="presParOf" srcId="{5B9D29F3-17A1-4FC9-B94A-9A273336FF36}" destId="{B81394B7-C260-4A7D-BEFA-13EC566B03D2}" srcOrd="1" destOrd="0" presId="urn:microsoft.com/office/officeart/2018/2/layout/IconVerticalSolidList"/>
    <dgm:cxn modelId="{278EBC13-68BD-4BE6-8AD4-72C025D9E498}" type="presParOf" srcId="{5B9D29F3-17A1-4FC9-B94A-9A273336FF36}" destId="{2953D84F-9C9D-4001-B5EB-ED3617F3264C}" srcOrd="2" destOrd="0" presId="urn:microsoft.com/office/officeart/2018/2/layout/IconVerticalSolidList"/>
    <dgm:cxn modelId="{4A5753C1-B7D8-4213-AF48-8C1B35340AE6}" type="presParOf" srcId="{5B9D29F3-17A1-4FC9-B94A-9A273336FF36}" destId="{1D62C828-9F42-4D93-AE23-FD83BEEC68F5}" srcOrd="3" destOrd="0" presId="urn:microsoft.com/office/officeart/2018/2/layout/IconVerticalSolidList"/>
    <dgm:cxn modelId="{7A38600C-C880-4ABB-950F-396BBF1E9D45}" type="presParOf" srcId="{F89158F2-E67D-4808-87C9-7C7970DCC3ED}" destId="{798A9871-BBD0-4E25-B036-D2EFF23AA082}" srcOrd="1" destOrd="0" presId="urn:microsoft.com/office/officeart/2018/2/layout/IconVerticalSolidList"/>
    <dgm:cxn modelId="{51BF8121-8983-453D-8992-5C9F7863CED6}" type="presParOf" srcId="{F89158F2-E67D-4808-87C9-7C7970DCC3ED}" destId="{5AE4E363-D49B-408F-BACB-023904A81812}" srcOrd="2" destOrd="0" presId="urn:microsoft.com/office/officeart/2018/2/layout/IconVerticalSolidList"/>
    <dgm:cxn modelId="{BB38C5F5-B401-4C6D-9312-387A4BA20BAE}" type="presParOf" srcId="{5AE4E363-D49B-408F-BACB-023904A81812}" destId="{538D556D-612D-403F-9343-D04C847EC789}" srcOrd="0" destOrd="0" presId="urn:microsoft.com/office/officeart/2018/2/layout/IconVerticalSolidList"/>
    <dgm:cxn modelId="{D9136CFA-2C44-49C9-A15A-817ADC4FDEE5}" type="presParOf" srcId="{5AE4E363-D49B-408F-BACB-023904A81812}" destId="{4E4FCB7D-0F0E-4894-8616-B95C87EE6A0A}" srcOrd="1" destOrd="0" presId="urn:microsoft.com/office/officeart/2018/2/layout/IconVerticalSolidList"/>
    <dgm:cxn modelId="{07A2BDCD-41D3-4FF8-B6B9-E683608DDE1B}" type="presParOf" srcId="{5AE4E363-D49B-408F-BACB-023904A81812}" destId="{CC0BE5A7-A149-43C4-B858-A0689FE2806B}" srcOrd="2" destOrd="0" presId="urn:microsoft.com/office/officeart/2018/2/layout/IconVerticalSolidList"/>
    <dgm:cxn modelId="{2B6C3DDC-887F-412F-BDEF-791840DFD9B6}" type="presParOf" srcId="{5AE4E363-D49B-408F-BACB-023904A81812}" destId="{E0FA0EBE-7392-4664-82C2-4A28A0DF6B40}" srcOrd="3" destOrd="0" presId="urn:microsoft.com/office/officeart/2018/2/layout/IconVerticalSolidList"/>
    <dgm:cxn modelId="{C73FDFDF-D785-41C0-931C-A3BFAAD321E9}" type="presParOf" srcId="{F89158F2-E67D-4808-87C9-7C7970DCC3ED}" destId="{BA0A63F9-EB94-470E-9C96-7AE88BABC58C}" srcOrd="3" destOrd="0" presId="urn:microsoft.com/office/officeart/2018/2/layout/IconVerticalSolidList"/>
    <dgm:cxn modelId="{E350C07A-1705-43CF-B844-C7DEAEBC8D91}" type="presParOf" srcId="{F89158F2-E67D-4808-87C9-7C7970DCC3ED}" destId="{58D2D59A-0E07-4D90-965B-9D591A139F6C}" srcOrd="4" destOrd="0" presId="urn:microsoft.com/office/officeart/2018/2/layout/IconVerticalSolidList"/>
    <dgm:cxn modelId="{03EFDC19-A73F-4DAB-9D83-6FA168B162ED}" type="presParOf" srcId="{58D2D59A-0E07-4D90-965B-9D591A139F6C}" destId="{9C6F8C71-AB4D-403C-AAB7-FC46917527C7}" srcOrd="0" destOrd="0" presId="urn:microsoft.com/office/officeart/2018/2/layout/IconVerticalSolidList"/>
    <dgm:cxn modelId="{FDA899C1-BDC8-4CDE-A52D-96E98DC43441}" type="presParOf" srcId="{58D2D59A-0E07-4D90-965B-9D591A139F6C}" destId="{F2DAD431-19C9-44D8-B01D-A4051781BBE3}" srcOrd="1" destOrd="0" presId="urn:microsoft.com/office/officeart/2018/2/layout/IconVerticalSolidList"/>
    <dgm:cxn modelId="{0E6AA390-311D-431B-B293-196BB4C1784A}" type="presParOf" srcId="{58D2D59A-0E07-4D90-965B-9D591A139F6C}" destId="{49DF380B-6F4C-46B0-AEB8-D4470BC81CB0}" srcOrd="2" destOrd="0" presId="urn:microsoft.com/office/officeart/2018/2/layout/IconVerticalSolidList"/>
    <dgm:cxn modelId="{6E69508C-ADB0-4D0A-BF38-FEABC8883BF7}" type="presParOf" srcId="{58D2D59A-0E07-4D90-965B-9D591A139F6C}" destId="{50DA3108-97BF-4E5E-BFF2-D7AE2816FF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1313F7-5649-463F-A788-004CDEFF370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E3F4690-FD2F-4B2F-B87E-3B634B9850C2}">
      <dgm:prSet/>
      <dgm:spPr/>
      <dgm:t>
        <a:bodyPr/>
        <a:lstStyle/>
        <a:p>
          <a:r>
            <a:rPr lang="en-US" dirty="0"/>
            <a:t>Phonemic awareness/phonics: invented spelling</a:t>
          </a:r>
        </a:p>
      </dgm:t>
    </dgm:pt>
    <dgm:pt modelId="{0FC78A48-6435-4380-ACD4-E632531B0E1D}" type="parTrans" cxnId="{EBCBE41B-9958-4EDA-A091-DFA263373810}">
      <dgm:prSet/>
      <dgm:spPr/>
      <dgm:t>
        <a:bodyPr/>
        <a:lstStyle/>
        <a:p>
          <a:endParaRPr lang="en-US"/>
        </a:p>
      </dgm:t>
    </dgm:pt>
    <dgm:pt modelId="{EB6B1EB8-A80B-4400-8AE7-841D01FAC8A0}" type="sibTrans" cxnId="{EBCBE41B-9958-4EDA-A091-DFA263373810}">
      <dgm:prSet/>
      <dgm:spPr/>
      <dgm:t>
        <a:bodyPr/>
        <a:lstStyle/>
        <a:p>
          <a:endParaRPr lang="en-US"/>
        </a:p>
      </dgm:t>
    </dgm:pt>
    <dgm:pt modelId="{F3BAED42-73D4-42D6-AE2C-84912F7E8E41}">
      <dgm:prSet/>
      <dgm:spPr/>
      <dgm:t>
        <a:bodyPr/>
        <a:lstStyle/>
        <a:p>
          <a:r>
            <a:rPr lang="en-US"/>
            <a:t>Oral reading fluency: non-stop writing</a:t>
          </a:r>
        </a:p>
      </dgm:t>
    </dgm:pt>
    <dgm:pt modelId="{5E3B74E3-11DF-4705-9AFA-2163A2700F58}" type="parTrans" cxnId="{BA589653-2A62-42BC-9CEB-28AFA7F51897}">
      <dgm:prSet/>
      <dgm:spPr/>
      <dgm:t>
        <a:bodyPr/>
        <a:lstStyle/>
        <a:p>
          <a:endParaRPr lang="en-US"/>
        </a:p>
      </dgm:t>
    </dgm:pt>
    <dgm:pt modelId="{FCC14506-4DE0-4958-9BA5-91C2D3C8F6FB}" type="sibTrans" cxnId="{BA589653-2A62-42BC-9CEB-28AFA7F51897}">
      <dgm:prSet/>
      <dgm:spPr/>
      <dgm:t>
        <a:bodyPr/>
        <a:lstStyle/>
        <a:p>
          <a:endParaRPr lang="en-US"/>
        </a:p>
      </dgm:t>
    </dgm:pt>
    <dgm:pt modelId="{35312F5A-1300-4510-8F5E-170470D6E3EA}">
      <dgm:prSet/>
      <dgm:spPr/>
      <dgm:t>
        <a:bodyPr/>
        <a:lstStyle/>
        <a:p>
          <a:r>
            <a:rPr lang="en-US" dirty="0"/>
            <a:t>Reading comprehension: written language    (vocabulary, sentence combining, cohesion revision, text structure…)</a:t>
          </a:r>
        </a:p>
      </dgm:t>
    </dgm:pt>
    <dgm:pt modelId="{BC669790-DC48-4C42-9A8C-6EE1AF738C94}" type="parTrans" cxnId="{60C2CFDF-0209-4784-9F20-2A9E0F7B713E}">
      <dgm:prSet/>
      <dgm:spPr/>
      <dgm:t>
        <a:bodyPr/>
        <a:lstStyle/>
        <a:p>
          <a:endParaRPr lang="en-US"/>
        </a:p>
      </dgm:t>
    </dgm:pt>
    <dgm:pt modelId="{8FA6F3C6-2002-4E15-9AD4-B28A993B9628}" type="sibTrans" cxnId="{60C2CFDF-0209-4784-9F20-2A9E0F7B713E}">
      <dgm:prSet/>
      <dgm:spPr/>
      <dgm:t>
        <a:bodyPr/>
        <a:lstStyle/>
        <a:p>
          <a:endParaRPr lang="en-US"/>
        </a:p>
      </dgm:t>
    </dgm:pt>
    <dgm:pt modelId="{DAC76E0B-07F8-451B-A443-A917E7BC168F}" type="pres">
      <dgm:prSet presAssocID="{0D1313F7-5649-463F-A788-004CDEFF3701}" presName="root" presStyleCnt="0">
        <dgm:presLayoutVars>
          <dgm:dir/>
          <dgm:resizeHandles val="exact"/>
        </dgm:presLayoutVars>
      </dgm:prSet>
      <dgm:spPr/>
    </dgm:pt>
    <dgm:pt modelId="{757E0CAC-85FA-439C-9E2B-09257E9496D3}" type="pres">
      <dgm:prSet presAssocID="{2E3F4690-FD2F-4B2F-B87E-3B634B9850C2}" presName="compNode" presStyleCnt="0"/>
      <dgm:spPr/>
    </dgm:pt>
    <dgm:pt modelId="{5E6D7217-7BDA-4203-A5CA-925235B5B9A2}" type="pres">
      <dgm:prSet presAssocID="{2E3F4690-FD2F-4B2F-B87E-3B634B9850C2}" presName="bgRect" presStyleLbl="bgShp" presStyleIdx="0" presStyleCnt="3"/>
      <dgm:spPr/>
    </dgm:pt>
    <dgm:pt modelId="{03C52489-7A5C-490B-B997-00BA671E1800}" type="pres">
      <dgm:prSet presAssocID="{2E3F4690-FD2F-4B2F-B87E-3B634B9850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6C657B08-B4F3-41D6-9EFF-894782A63651}" type="pres">
      <dgm:prSet presAssocID="{2E3F4690-FD2F-4B2F-B87E-3B634B9850C2}" presName="spaceRect" presStyleCnt="0"/>
      <dgm:spPr/>
    </dgm:pt>
    <dgm:pt modelId="{4805E4EB-6CBE-4B8E-B9D9-8BBBF6AB0160}" type="pres">
      <dgm:prSet presAssocID="{2E3F4690-FD2F-4B2F-B87E-3B634B9850C2}" presName="parTx" presStyleLbl="revTx" presStyleIdx="0" presStyleCnt="3">
        <dgm:presLayoutVars>
          <dgm:chMax val="0"/>
          <dgm:chPref val="0"/>
        </dgm:presLayoutVars>
      </dgm:prSet>
      <dgm:spPr/>
    </dgm:pt>
    <dgm:pt modelId="{D3E7E279-E80D-410B-90C6-EEAE11FFD07D}" type="pres">
      <dgm:prSet presAssocID="{EB6B1EB8-A80B-4400-8AE7-841D01FAC8A0}" presName="sibTrans" presStyleCnt="0"/>
      <dgm:spPr/>
    </dgm:pt>
    <dgm:pt modelId="{9828BB6C-E2D9-4ABA-9EE9-113A2DBA9005}" type="pres">
      <dgm:prSet presAssocID="{F3BAED42-73D4-42D6-AE2C-84912F7E8E41}" presName="compNode" presStyleCnt="0"/>
      <dgm:spPr/>
    </dgm:pt>
    <dgm:pt modelId="{20380B17-8FDB-46B3-8E52-86D2742C3681}" type="pres">
      <dgm:prSet presAssocID="{F3BAED42-73D4-42D6-AE2C-84912F7E8E41}" presName="bgRect" presStyleLbl="bgShp" presStyleIdx="1" presStyleCnt="3"/>
      <dgm:spPr/>
    </dgm:pt>
    <dgm:pt modelId="{BDC42822-5C94-40DA-9DA0-1C7DC6359456}" type="pres">
      <dgm:prSet presAssocID="{F3BAED42-73D4-42D6-AE2C-84912F7E8E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08713D13-9596-41DC-8FA4-322239C22761}" type="pres">
      <dgm:prSet presAssocID="{F3BAED42-73D4-42D6-AE2C-84912F7E8E41}" presName="spaceRect" presStyleCnt="0"/>
      <dgm:spPr/>
    </dgm:pt>
    <dgm:pt modelId="{4910889D-FDAE-4F86-AA11-B3C79DB3EC54}" type="pres">
      <dgm:prSet presAssocID="{F3BAED42-73D4-42D6-AE2C-84912F7E8E41}" presName="parTx" presStyleLbl="revTx" presStyleIdx="1" presStyleCnt="3">
        <dgm:presLayoutVars>
          <dgm:chMax val="0"/>
          <dgm:chPref val="0"/>
        </dgm:presLayoutVars>
      </dgm:prSet>
      <dgm:spPr/>
    </dgm:pt>
    <dgm:pt modelId="{60B59E6B-A265-4FD1-B252-427B1A756FBF}" type="pres">
      <dgm:prSet presAssocID="{FCC14506-4DE0-4958-9BA5-91C2D3C8F6FB}" presName="sibTrans" presStyleCnt="0"/>
      <dgm:spPr/>
    </dgm:pt>
    <dgm:pt modelId="{6C9E6103-E31E-4E81-AA56-47CC9A09E3AD}" type="pres">
      <dgm:prSet presAssocID="{35312F5A-1300-4510-8F5E-170470D6E3EA}" presName="compNode" presStyleCnt="0"/>
      <dgm:spPr/>
    </dgm:pt>
    <dgm:pt modelId="{AB6E57BA-917D-4E52-92C0-A9C3C44050A0}" type="pres">
      <dgm:prSet presAssocID="{35312F5A-1300-4510-8F5E-170470D6E3EA}" presName="bgRect" presStyleLbl="bgShp" presStyleIdx="2" presStyleCnt="3"/>
      <dgm:spPr/>
    </dgm:pt>
    <dgm:pt modelId="{3C2F2DFC-12F3-40AE-B956-4DE9FE08F36C}" type="pres">
      <dgm:prSet presAssocID="{35312F5A-1300-4510-8F5E-170470D6E3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73C5655B-E46C-4A0A-B583-F31F9275A0A3}" type="pres">
      <dgm:prSet presAssocID="{35312F5A-1300-4510-8F5E-170470D6E3EA}" presName="spaceRect" presStyleCnt="0"/>
      <dgm:spPr/>
    </dgm:pt>
    <dgm:pt modelId="{D92668A5-C5E5-475B-AA39-A924213303C8}" type="pres">
      <dgm:prSet presAssocID="{35312F5A-1300-4510-8F5E-170470D6E3EA}" presName="parTx" presStyleLbl="revTx" presStyleIdx="2" presStyleCnt="3">
        <dgm:presLayoutVars>
          <dgm:chMax val="0"/>
          <dgm:chPref val="0"/>
        </dgm:presLayoutVars>
      </dgm:prSet>
      <dgm:spPr/>
    </dgm:pt>
  </dgm:ptLst>
  <dgm:cxnLst>
    <dgm:cxn modelId="{EBCBE41B-9958-4EDA-A091-DFA263373810}" srcId="{0D1313F7-5649-463F-A788-004CDEFF3701}" destId="{2E3F4690-FD2F-4B2F-B87E-3B634B9850C2}" srcOrd="0" destOrd="0" parTransId="{0FC78A48-6435-4380-ACD4-E632531B0E1D}" sibTransId="{EB6B1EB8-A80B-4400-8AE7-841D01FAC8A0}"/>
    <dgm:cxn modelId="{DD26A23B-7C99-4AAB-A4BA-45686684EDAA}" type="presOf" srcId="{2E3F4690-FD2F-4B2F-B87E-3B634B9850C2}" destId="{4805E4EB-6CBE-4B8E-B9D9-8BBBF6AB0160}" srcOrd="0" destOrd="0" presId="urn:microsoft.com/office/officeart/2018/2/layout/IconVerticalSolidList"/>
    <dgm:cxn modelId="{BA589653-2A62-42BC-9CEB-28AFA7F51897}" srcId="{0D1313F7-5649-463F-A788-004CDEFF3701}" destId="{F3BAED42-73D4-42D6-AE2C-84912F7E8E41}" srcOrd="1" destOrd="0" parTransId="{5E3B74E3-11DF-4705-9AFA-2163A2700F58}" sibTransId="{FCC14506-4DE0-4958-9BA5-91C2D3C8F6FB}"/>
    <dgm:cxn modelId="{28B2E9DC-5A08-4137-A00A-66879FC5DD70}" type="presOf" srcId="{0D1313F7-5649-463F-A788-004CDEFF3701}" destId="{DAC76E0B-07F8-451B-A443-A917E7BC168F}" srcOrd="0" destOrd="0" presId="urn:microsoft.com/office/officeart/2018/2/layout/IconVerticalSolidList"/>
    <dgm:cxn modelId="{60C2CFDF-0209-4784-9F20-2A9E0F7B713E}" srcId="{0D1313F7-5649-463F-A788-004CDEFF3701}" destId="{35312F5A-1300-4510-8F5E-170470D6E3EA}" srcOrd="2" destOrd="0" parTransId="{BC669790-DC48-4C42-9A8C-6EE1AF738C94}" sibTransId="{8FA6F3C6-2002-4E15-9AD4-B28A993B9628}"/>
    <dgm:cxn modelId="{41E134FC-4FEF-4437-9720-C6CF7A012A52}" type="presOf" srcId="{35312F5A-1300-4510-8F5E-170470D6E3EA}" destId="{D92668A5-C5E5-475B-AA39-A924213303C8}" srcOrd="0" destOrd="0" presId="urn:microsoft.com/office/officeart/2018/2/layout/IconVerticalSolidList"/>
    <dgm:cxn modelId="{997FE8FD-0796-464A-B1D6-7A476E66C0DA}" type="presOf" srcId="{F3BAED42-73D4-42D6-AE2C-84912F7E8E41}" destId="{4910889D-FDAE-4F86-AA11-B3C79DB3EC54}" srcOrd="0" destOrd="0" presId="urn:microsoft.com/office/officeart/2018/2/layout/IconVerticalSolidList"/>
    <dgm:cxn modelId="{E9990D7C-88FB-44A4-862E-545B78FFB77F}" type="presParOf" srcId="{DAC76E0B-07F8-451B-A443-A917E7BC168F}" destId="{757E0CAC-85FA-439C-9E2B-09257E9496D3}" srcOrd="0" destOrd="0" presId="urn:microsoft.com/office/officeart/2018/2/layout/IconVerticalSolidList"/>
    <dgm:cxn modelId="{CA36A8B9-5547-42DE-A894-CC5456555E2E}" type="presParOf" srcId="{757E0CAC-85FA-439C-9E2B-09257E9496D3}" destId="{5E6D7217-7BDA-4203-A5CA-925235B5B9A2}" srcOrd="0" destOrd="0" presId="urn:microsoft.com/office/officeart/2018/2/layout/IconVerticalSolidList"/>
    <dgm:cxn modelId="{F49E9D4B-D9E0-4D63-9083-7D94B16161CA}" type="presParOf" srcId="{757E0CAC-85FA-439C-9E2B-09257E9496D3}" destId="{03C52489-7A5C-490B-B997-00BA671E1800}" srcOrd="1" destOrd="0" presId="urn:microsoft.com/office/officeart/2018/2/layout/IconVerticalSolidList"/>
    <dgm:cxn modelId="{8CE89167-58CE-47EB-8C68-23899F14B5BF}" type="presParOf" srcId="{757E0CAC-85FA-439C-9E2B-09257E9496D3}" destId="{6C657B08-B4F3-41D6-9EFF-894782A63651}" srcOrd="2" destOrd="0" presId="urn:microsoft.com/office/officeart/2018/2/layout/IconVerticalSolidList"/>
    <dgm:cxn modelId="{780CFFF0-5CCB-431B-B29B-3F51D3B5CCFF}" type="presParOf" srcId="{757E0CAC-85FA-439C-9E2B-09257E9496D3}" destId="{4805E4EB-6CBE-4B8E-B9D9-8BBBF6AB0160}" srcOrd="3" destOrd="0" presId="urn:microsoft.com/office/officeart/2018/2/layout/IconVerticalSolidList"/>
    <dgm:cxn modelId="{9C4CCE72-A397-42D8-BC58-40BFA41D9226}" type="presParOf" srcId="{DAC76E0B-07F8-451B-A443-A917E7BC168F}" destId="{D3E7E279-E80D-410B-90C6-EEAE11FFD07D}" srcOrd="1" destOrd="0" presId="urn:microsoft.com/office/officeart/2018/2/layout/IconVerticalSolidList"/>
    <dgm:cxn modelId="{F0D609B9-37AA-48D4-914F-EF3FA059E978}" type="presParOf" srcId="{DAC76E0B-07F8-451B-A443-A917E7BC168F}" destId="{9828BB6C-E2D9-4ABA-9EE9-113A2DBA9005}" srcOrd="2" destOrd="0" presId="urn:microsoft.com/office/officeart/2018/2/layout/IconVerticalSolidList"/>
    <dgm:cxn modelId="{DF914B5C-0A9A-4DB8-8B8E-06AB5D02DAD3}" type="presParOf" srcId="{9828BB6C-E2D9-4ABA-9EE9-113A2DBA9005}" destId="{20380B17-8FDB-46B3-8E52-86D2742C3681}" srcOrd="0" destOrd="0" presId="urn:microsoft.com/office/officeart/2018/2/layout/IconVerticalSolidList"/>
    <dgm:cxn modelId="{155C4A44-E1C0-4F38-999C-450B11DCF220}" type="presParOf" srcId="{9828BB6C-E2D9-4ABA-9EE9-113A2DBA9005}" destId="{BDC42822-5C94-40DA-9DA0-1C7DC6359456}" srcOrd="1" destOrd="0" presId="urn:microsoft.com/office/officeart/2018/2/layout/IconVerticalSolidList"/>
    <dgm:cxn modelId="{AB128EF0-A189-4B14-912F-C14015630F5F}" type="presParOf" srcId="{9828BB6C-E2D9-4ABA-9EE9-113A2DBA9005}" destId="{08713D13-9596-41DC-8FA4-322239C22761}" srcOrd="2" destOrd="0" presId="urn:microsoft.com/office/officeart/2018/2/layout/IconVerticalSolidList"/>
    <dgm:cxn modelId="{CEBB408D-48AB-4A0A-9A18-2C4025B4E2EB}" type="presParOf" srcId="{9828BB6C-E2D9-4ABA-9EE9-113A2DBA9005}" destId="{4910889D-FDAE-4F86-AA11-B3C79DB3EC54}" srcOrd="3" destOrd="0" presId="urn:microsoft.com/office/officeart/2018/2/layout/IconVerticalSolidList"/>
    <dgm:cxn modelId="{97054EB3-3968-43B1-9FC9-66A3C0F42A30}" type="presParOf" srcId="{DAC76E0B-07F8-451B-A443-A917E7BC168F}" destId="{60B59E6B-A265-4FD1-B252-427B1A756FBF}" srcOrd="3" destOrd="0" presId="urn:microsoft.com/office/officeart/2018/2/layout/IconVerticalSolidList"/>
    <dgm:cxn modelId="{83490EAD-D7C7-4878-8F4A-E664A0460567}" type="presParOf" srcId="{DAC76E0B-07F8-451B-A443-A917E7BC168F}" destId="{6C9E6103-E31E-4E81-AA56-47CC9A09E3AD}" srcOrd="4" destOrd="0" presId="urn:microsoft.com/office/officeart/2018/2/layout/IconVerticalSolidList"/>
    <dgm:cxn modelId="{53DF6803-9E03-4260-985A-2A8BF4014C10}" type="presParOf" srcId="{6C9E6103-E31E-4E81-AA56-47CC9A09E3AD}" destId="{AB6E57BA-917D-4E52-92C0-A9C3C44050A0}" srcOrd="0" destOrd="0" presId="urn:microsoft.com/office/officeart/2018/2/layout/IconVerticalSolidList"/>
    <dgm:cxn modelId="{1A639605-6CAE-4024-9BB9-D366C08B4B3F}" type="presParOf" srcId="{6C9E6103-E31E-4E81-AA56-47CC9A09E3AD}" destId="{3C2F2DFC-12F3-40AE-B956-4DE9FE08F36C}" srcOrd="1" destOrd="0" presId="urn:microsoft.com/office/officeart/2018/2/layout/IconVerticalSolidList"/>
    <dgm:cxn modelId="{F4FEC002-9321-4168-A5C9-2A63F1B40820}" type="presParOf" srcId="{6C9E6103-E31E-4E81-AA56-47CC9A09E3AD}" destId="{73C5655B-E46C-4A0A-B583-F31F9275A0A3}" srcOrd="2" destOrd="0" presId="urn:microsoft.com/office/officeart/2018/2/layout/IconVerticalSolidList"/>
    <dgm:cxn modelId="{15538882-99DC-437B-828E-BFB4E912A86E}" type="presParOf" srcId="{6C9E6103-E31E-4E81-AA56-47CC9A09E3AD}" destId="{D92668A5-C5E5-475B-AA39-A924213303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19CE8D-52F3-4571-884E-46262C353D58}" type="doc">
      <dgm:prSet loTypeId="urn:microsoft.com/office/officeart/2005/8/layout/hierarchy1" loCatId="hierarchy" qsTypeId="urn:microsoft.com/office/officeart/2005/8/quickstyle/simple2" qsCatId="simple" csTypeId="urn:microsoft.com/office/officeart/2005/8/colors/accent3_2" csCatId="accent3" phldr="1"/>
      <dgm:spPr/>
      <dgm:t>
        <a:bodyPr/>
        <a:lstStyle/>
        <a:p>
          <a:endParaRPr lang="en-US"/>
        </a:p>
      </dgm:t>
    </dgm:pt>
    <dgm:pt modelId="{2B2BFED6-F3AD-4078-AD83-CC1F55E52FD6}">
      <dgm:prSet custT="1"/>
      <dgm:spPr/>
      <dgm:t>
        <a:bodyPr/>
        <a:lstStyle/>
        <a:p>
          <a:r>
            <a:rPr lang="en-US" sz="2000" dirty="0"/>
            <a:t>We need to reconceptualize reading instruction</a:t>
          </a:r>
          <a:r>
            <a:rPr lang="en-US" sz="1400" dirty="0"/>
            <a:t>…</a:t>
          </a:r>
        </a:p>
      </dgm:t>
    </dgm:pt>
    <dgm:pt modelId="{8CAC5583-5E36-43C1-9D34-5B6082A410C9}" type="parTrans" cxnId="{C0913AD1-BFB9-44CA-9874-7520221407CF}">
      <dgm:prSet/>
      <dgm:spPr/>
      <dgm:t>
        <a:bodyPr/>
        <a:lstStyle/>
        <a:p>
          <a:endParaRPr lang="en-US"/>
        </a:p>
      </dgm:t>
    </dgm:pt>
    <dgm:pt modelId="{F926215A-946A-4A45-A98C-BB4C1EE7FF44}" type="sibTrans" cxnId="{C0913AD1-BFB9-44CA-9874-7520221407CF}">
      <dgm:prSet/>
      <dgm:spPr/>
      <dgm:t>
        <a:bodyPr/>
        <a:lstStyle/>
        <a:p>
          <a:endParaRPr lang="en-US"/>
        </a:p>
      </dgm:t>
    </dgm:pt>
    <dgm:pt modelId="{ADF0C967-395C-41A5-A3A9-CEDFDFA20C49}">
      <dgm:prSet/>
      <dgm:spPr/>
      <dgm:t>
        <a:bodyPr/>
        <a:lstStyle/>
        <a:p>
          <a:r>
            <a:rPr lang="en-US"/>
            <a:t>Reading passages that matter, not the question types</a:t>
          </a:r>
        </a:p>
      </dgm:t>
    </dgm:pt>
    <dgm:pt modelId="{44548FAA-1EB8-4A34-9602-BFF2F3A98E52}" type="parTrans" cxnId="{2B15E7EC-32E4-4DA0-B05E-47BDC06BB96B}">
      <dgm:prSet/>
      <dgm:spPr/>
      <dgm:t>
        <a:bodyPr/>
        <a:lstStyle/>
        <a:p>
          <a:endParaRPr lang="en-US"/>
        </a:p>
      </dgm:t>
    </dgm:pt>
    <dgm:pt modelId="{63C80A3A-EF64-4C24-8CFD-8C2968994254}" type="sibTrans" cxnId="{2B15E7EC-32E4-4DA0-B05E-47BDC06BB96B}">
      <dgm:prSet/>
      <dgm:spPr/>
      <dgm:t>
        <a:bodyPr/>
        <a:lstStyle/>
        <a:p>
          <a:endParaRPr lang="en-US"/>
        </a:p>
      </dgm:t>
    </dgm:pt>
    <dgm:pt modelId="{9175B9E3-90DD-4870-9316-182103D73E01}">
      <dgm:prSet/>
      <dgm:spPr/>
      <dgm:t>
        <a:bodyPr/>
        <a:lstStyle/>
        <a:p>
          <a:r>
            <a:rPr lang="en-US"/>
            <a:t>Developing rich knowledge should matter more than practicing reading skills </a:t>
          </a:r>
        </a:p>
      </dgm:t>
    </dgm:pt>
    <dgm:pt modelId="{32614311-9B91-412A-879B-22A42115EAD0}" type="parTrans" cxnId="{00B52D17-B4C1-4334-8C7C-9E3141FE8FAD}">
      <dgm:prSet/>
      <dgm:spPr/>
      <dgm:t>
        <a:bodyPr/>
        <a:lstStyle/>
        <a:p>
          <a:endParaRPr lang="en-US"/>
        </a:p>
      </dgm:t>
    </dgm:pt>
    <dgm:pt modelId="{5B845990-D494-40D2-84F9-675ADF77E2E3}" type="sibTrans" cxnId="{00B52D17-B4C1-4334-8C7C-9E3141FE8FAD}">
      <dgm:prSet/>
      <dgm:spPr/>
      <dgm:t>
        <a:bodyPr/>
        <a:lstStyle/>
        <a:p>
          <a:endParaRPr lang="en-US"/>
        </a:p>
      </dgm:t>
    </dgm:pt>
    <dgm:pt modelId="{24A03FEB-C99A-47A5-B371-DB7D63BFE5BD}">
      <dgm:prSet/>
      <dgm:spPr/>
      <dgm:t>
        <a:bodyPr/>
        <a:lstStyle/>
        <a:p>
          <a:r>
            <a:rPr lang="en-US"/>
            <a:t>Teach not just general literacy ability, but how to read within the disciplines </a:t>
          </a:r>
        </a:p>
      </dgm:t>
    </dgm:pt>
    <dgm:pt modelId="{AA96786B-2C41-4BA6-8B50-135F8513FB92}" type="parTrans" cxnId="{C23EABF0-E947-4B58-926A-E14DA23554A1}">
      <dgm:prSet/>
      <dgm:spPr/>
      <dgm:t>
        <a:bodyPr/>
        <a:lstStyle/>
        <a:p>
          <a:endParaRPr lang="en-US"/>
        </a:p>
      </dgm:t>
    </dgm:pt>
    <dgm:pt modelId="{0FDC8E27-7023-4D0A-9766-BEFF74F6B8AE}" type="sibTrans" cxnId="{C23EABF0-E947-4B58-926A-E14DA23554A1}">
      <dgm:prSet/>
      <dgm:spPr/>
      <dgm:t>
        <a:bodyPr/>
        <a:lstStyle/>
        <a:p>
          <a:endParaRPr lang="en-US"/>
        </a:p>
      </dgm:t>
    </dgm:pt>
    <dgm:pt modelId="{2A17FC60-3B62-4E93-A97D-7B3F6769C918}">
      <dgm:prSet/>
      <dgm:spPr/>
      <dgm:t>
        <a:bodyPr/>
        <a:lstStyle/>
        <a:p>
          <a:r>
            <a:rPr lang="en-US"/>
            <a:t>Skills should be developed in both directions</a:t>
          </a:r>
        </a:p>
      </dgm:t>
    </dgm:pt>
    <dgm:pt modelId="{70916996-E91A-4852-82E5-28D3351D1B39}" type="parTrans" cxnId="{378947E1-DAFB-4B87-AB27-C10EC4E0425A}">
      <dgm:prSet/>
      <dgm:spPr/>
      <dgm:t>
        <a:bodyPr/>
        <a:lstStyle/>
        <a:p>
          <a:endParaRPr lang="en-US"/>
        </a:p>
      </dgm:t>
    </dgm:pt>
    <dgm:pt modelId="{738BC662-BC85-43AE-8CC3-5920E57C5870}" type="sibTrans" cxnId="{378947E1-DAFB-4B87-AB27-C10EC4E0425A}">
      <dgm:prSet/>
      <dgm:spPr/>
      <dgm:t>
        <a:bodyPr/>
        <a:lstStyle/>
        <a:p>
          <a:endParaRPr lang="en-US"/>
        </a:p>
      </dgm:t>
    </dgm:pt>
    <dgm:pt modelId="{285FB3EC-1D34-594E-AB12-1973A954AF23}" type="pres">
      <dgm:prSet presAssocID="{C619CE8D-52F3-4571-884E-46262C353D58}" presName="hierChild1" presStyleCnt="0">
        <dgm:presLayoutVars>
          <dgm:chPref val="1"/>
          <dgm:dir/>
          <dgm:animOne val="branch"/>
          <dgm:animLvl val="lvl"/>
          <dgm:resizeHandles/>
        </dgm:presLayoutVars>
      </dgm:prSet>
      <dgm:spPr/>
    </dgm:pt>
    <dgm:pt modelId="{66F5B457-12B5-7D4D-9749-2C153EBAE9E5}" type="pres">
      <dgm:prSet presAssocID="{2B2BFED6-F3AD-4078-AD83-CC1F55E52FD6}" presName="hierRoot1" presStyleCnt="0"/>
      <dgm:spPr/>
    </dgm:pt>
    <dgm:pt modelId="{4876F9A9-B60B-0A4B-82D5-CD2DADAA5C33}" type="pres">
      <dgm:prSet presAssocID="{2B2BFED6-F3AD-4078-AD83-CC1F55E52FD6}" presName="composite" presStyleCnt="0"/>
      <dgm:spPr/>
    </dgm:pt>
    <dgm:pt modelId="{8E022584-B168-DA4E-BB35-9455C55E74DE}" type="pres">
      <dgm:prSet presAssocID="{2B2BFED6-F3AD-4078-AD83-CC1F55E52FD6}" presName="background" presStyleLbl="node0" presStyleIdx="0" presStyleCnt="1"/>
      <dgm:spPr/>
    </dgm:pt>
    <dgm:pt modelId="{5EF56974-7CA6-FA41-82EF-1CCC4B9E582F}" type="pres">
      <dgm:prSet presAssocID="{2B2BFED6-F3AD-4078-AD83-CC1F55E52FD6}" presName="text" presStyleLbl="fgAcc0" presStyleIdx="0" presStyleCnt="1" custScaleX="121683" custScaleY="191479">
        <dgm:presLayoutVars>
          <dgm:chPref val="3"/>
        </dgm:presLayoutVars>
      </dgm:prSet>
      <dgm:spPr/>
    </dgm:pt>
    <dgm:pt modelId="{C4E1F3AE-1BE2-EC45-B26E-196D94517F26}" type="pres">
      <dgm:prSet presAssocID="{2B2BFED6-F3AD-4078-AD83-CC1F55E52FD6}" presName="hierChild2" presStyleCnt="0"/>
      <dgm:spPr/>
    </dgm:pt>
    <dgm:pt modelId="{208709EE-9B9B-1544-B205-C9F0D2B80110}" type="pres">
      <dgm:prSet presAssocID="{44548FAA-1EB8-4A34-9602-BFF2F3A98E52}" presName="Name10" presStyleLbl="parChTrans1D2" presStyleIdx="0" presStyleCnt="4"/>
      <dgm:spPr/>
    </dgm:pt>
    <dgm:pt modelId="{B7DE3475-1291-8E4E-858C-179C0B81D3CF}" type="pres">
      <dgm:prSet presAssocID="{ADF0C967-395C-41A5-A3A9-CEDFDFA20C49}" presName="hierRoot2" presStyleCnt="0"/>
      <dgm:spPr/>
    </dgm:pt>
    <dgm:pt modelId="{D9FBB599-5B04-FB49-A223-3971626F42C8}" type="pres">
      <dgm:prSet presAssocID="{ADF0C967-395C-41A5-A3A9-CEDFDFA20C49}" presName="composite2" presStyleCnt="0"/>
      <dgm:spPr/>
    </dgm:pt>
    <dgm:pt modelId="{73BBAFA4-7D91-B34D-BE90-A212A9E75D8E}" type="pres">
      <dgm:prSet presAssocID="{ADF0C967-395C-41A5-A3A9-CEDFDFA20C49}" presName="background2" presStyleLbl="node2" presStyleIdx="0" presStyleCnt="4"/>
      <dgm:spPr/>
    </dgm:pt>
    <dgm:pt modelId="{38C8F8F3-0BB1-A748-B4B4-81F3D2CD8AC8}" type="pres">
      <dgm:prSet presAssocID="{ADF0C967-395C-41A5-A3A9-CEDFDFA20C49}" presName="text2" presStyleLbl="fgAcc2" presStyleIdx="0" presStyleCnt="4">
        <dgm:presLayoutVars>
          <dgm:chPref val="3"/>
        </dgm:presLayoutVars>
      </dgm:prSet>
      <dgm:spPr/>
    </dgm:pt>
    <dgm:pt modelId="{E8A12395-9EEE-7E40-99FF-90D23F9B83C1}" type="pres">
      <dgm:prSet presAssocID="{ADF0C967-395C-41A5-A3A9-CEDFDFA20C49}" presName="hierChild3" presStyleCnt="0"/>
      <dgm:spPr/>
    </dgm:pt>
    <dgm:pt modelId="{3CBC7EB0-A7B9-6544-9445-39496E486403}" type="pres">
      <dgm:prSet presAssocID="{32614311-9B91-412A-879B-22A42115EAD0}" presName="Name10" presStyleLbl="parChTrans1D2" presStyleIdx="1" presStyleCnt="4"/>
      <dgm:spPr/>
    </dgm:pt>
    <dgm:pt modelId="{E7B94E31-10A5-6345-82CD-83C12F94214F}" type="pres">
      <dgm:prSet presAssocID="{9175B9E3-90DD-4870-9316-182103D73E01}" presName="hierRoot2" presStyleCnt="0"/>
      <dgm:spPr/>
    </dgm:pt>
    <dgm:pt modelId="{6BA95618-ADBC-7E4C-9E96-14E5DA002F8C}" type="pres">
      <dgm:prSet presAssocID="{9175B9E3-90DD-4870-9316-182103D73E01}" presName="composite2" presStyleCnt="0"/>
      <dgm:spPr/>
    </dgm:pt>
    <dgm:pt modelId="{E8B98CF8-E792-D249-A2B9-3E5AC7D93B77}" type="pres">
      <dgm:prSet presAssocID="{9175B9E3-90DD-4870-9316-182103D73E01}" presName="background2" presStyleLbl="node2" presStyleIdx="1" presStyleCnt="4"/>
      <dgm:spPr/>
    </dgm:pt>
    <dgm:pt modelId="{61717943-6F2E-1B40-9B37-94E3453FFB84}" type="pres">
      <dgm:prSet presAssocID="{9175B9E3-90DD-4870-9316-182103D73E01}" presName="text2" presStyleLbl="fgAcc2" presStyleIdx="1" presStyleCnt="4">
        <dgm:presLayoutVars>
          <dgm:chPref val="3"/>
        </dgm:presLayoutVars>
      </dgm:prSet>
      <dgm:spPr/>
    </dgm:pt>
    <dgm:pt modelId="{B659E2FC-DDD1-AD4A-B03F-863A0641DA02}" type="pres">
      <dgm:prSet presAssocID="{9175B9E3-90DD-4870-9316-182103D73E01}" presName="hierChild3" presStyleCnt="0"/>
      <dgm:spPr/>
    </dgm:pt>
    <dgm:pt modelId="{E958D080-8E1E-3E48-A894-AEBC14C1F691}" type="pres">
      <dgm:prSet presAssocID="{AA96786B-2C41-4BA6-8B50-135F8513FB92}" presName="Name10" presStyleLbl="parChTrans1D2" presStyleIdx="2" presStyleCnt="4"/>
      <dgm:spPr/>
    </dgm:pt>
    <dgm:pt modelId="{B5F83C4D-7F9E-0449-B26B-3327327360CD}" type="pres">
      <dgm:prSet presAssocID="{24A03FEB-C99A-47A5-B371-DB7D63BFE5BD}" presName="hierRoot2" presStyleCnt="0"/>
      <dgm:spPr/>
    </dgm:pt>
    <dgm:pt modelId="{22DAC4DE-B800-124A-9B74-AE8C4CA2A0AB}" type="pres">
      <dgm:prSet presAssocID="{24A03FEB-C99A-47A5-B371-DB7D63BFE5BD}" presName="composite2" presStyleCnt="0"/>
      <dgm:spPr/>
    </dgm:pt>
    <dgm:pt modelId="{546D34DB-10A0-1C49-B384-31E8887BACCA}" type="pres">
      <dgm:prSet presAssocID="{24A03FEB-C99A-47A5-B371-DB7D63BFE5BD}" presName="background2" presStyleLbl="node2" presStyleIdx="2" presStyleCnt="4"/>
      <dgm:spPr/>
    </dgm:pt>
    <dgm:pt modelId="{08625DEC-B37B-AA40-ABFD-B5EC73C33F5B}" type="pres">
      <dgm:prSet presAssocID="{24A03FEB-C99A-47A5-B371-DB7D63BFE5BD}" presName="text2" presStyleLbl="fgAcc2" presStyleIdx="2" presStyleCnt="4">
        <dgm:presLayoutVars>
          <dgm:chPref val="3"/>
        </dgm:presLayoutVars>
      </dgm:prSet>
      <dgm:spPr/>
    </dgm:pt>
    <dgm:pt modelId="{1F0D3D66-F629-7A4F-A76C-98952B48F91C}" type="pres">
      <dgm:prSet presAssocID="{24A03FEB-C99A-47A5-B371-DB7D63BFE5BD}" presName="hierChild3" presStyleCnt="0"/>
      <dgm:spPr/>
    </dgm:pt>
    <dgm:pt modelId="{A929C351-F482-E24B-945B-2BA269AC7D3F}" type="pres">
      <dgm:prSet presAssocID="{70916996-E91A-4852-82E5-28D3351D1B39}" presName="Name10" presStyleLbl="parChTrans1D2" presStyleIdx="3" presStyleCnt="4"/>
      <dgm:spPr/>
    </dgm:pt>
    <dgm:pt modelId="{B582B010-2112-BF4A-8A41-2197B65AA355}" type="pres">
      <dgm:prSet presAssocID="{2A17FC60-3B62-4E93-A97D-7B3F6769C918}" presName="hierRoot2" presStyleCnt="0"/>
      <dgm:spPr/>
    </dgm:pt>
    <dgm:pt modelId="{0A60F5EE-4794-9646-A9D5-83702A7DF85D}" type="pres">
      <dgm:prSet presAssocID="{2A17FC60-3B62-4E93-A97D-7B3F6769C918}" presName="composite2" presStyleCnt="0"/>
      <dgm:spPr/>
    </dgm:pt>
    <dgm:pt modelId="{B3035A29-2727-8343-8589-91130AF43A1C}" type="pres">
      <dgm:prSet presAssocID="{2A17FC60-3B62-4E93-A97D-7B3F6769C918}" presName="background2" presStyleLbl="node2" presStyleIdx="3" presStyleCnt="4"/>
      <dgm:spPr/>
    </dgm:pt>
    <dgm:pt modelId="{AC7DC6C7-18D2-8E41-9961-F823646B7DBD}" type="pres">
      <dgm:prSet presAssocID="{2A17FC60-3B62-4E93-A97D-7B3F6769C918}" presName="text2" presStyleLbl="fgAcc2" presStyleIdx="3" presStyleCnt="4">
        <dgm:presLayoutVars>
          <dgm:chPref val="3"/>
        </dgm:presLayoutVars>
      </dgm:prSet>
      <dgm:spPr/>
    </dgm:pt>
    <dgm:pt modelId="{1780853C-1660-574F-B0F0-2D3A87B1BE71}" type="pres">
      <dgm:prSet presAssocID="{2A17FC60-3B62-4E93-A97D-7B3F6769C918}" presName="hierChild3" presStyleCnt="0"/>
      <dgm:spPr/>
    </dgm:pt>
  </dgm:ptLst>
  <dgm:cxnLst>
    <dgm:cxn modelId="{00B52D17-B4C1-4334-8C7C-9E3141FE8FAD}" srcId="{2B2BFED6-F3AD-4078-AD83-CC1F55E52FD6}" destId="{9175B9E3-90DD-4870-9316-182103D73E01}" srcOrd="1" destOrd="0" parTransId="{32614311-9B91-412A-879B-22A42115EAD0}" sibTransId="{5B845990-D494-40D2-84F9-675ADF77E2E3}"/>
    <dgm:cxn modelId="{67184327-C0C4-7C4D-9343-0B5159FFFE52}" type="presOf" srcId="{9175B9E3-90DD-4870-9316-182103D73E01}" destId="{61717943-6F2E-1B40-9B37-94E3453FFB84}" srcOrd="0" destOrd="0" presId="urn:microsoft.com/office/officeart/2005/8/layout/hierarchy1"/>
    <dgm:cxn modelId="{C9FCDC3F-FFDE-D94B-871D-0E86FC9C24C4}" type="presOf" srcId="{AA96786B-2C41-4BA6-8B50-135F8513FB92}" destId="{E958D080-8E1E-3E48-A894-AEBC14C1F691}" srcOrd="0" destOrd="0" presId="urn:microsoft.com/office/officeart/2005/8/layout/hierarchy1"/>
    <dgm:cxn modelId="{0849CE48-ECAF-764F-AB30-5154F013178D}" type="presOf" srcId="{32614311-9B91-412A-879B-22A42115EAD0}" destId="{3CBC7EB0-A7B9-6544-9445-39496E486403}" srcOrd="0" destOrd="0" presId="urn:microsoft.com/office/officeart/2005/8/layout/hierarchy1"/>
    <dgm:cxn modelId="{C0532678-BC63-8542-9421-263C2594D166}" type="presOf" srcId="{ADF0C967-395C-41A5-A3A9-CEDFDFA20C49}" destId="{38C8F8F3-0BB1-A748-B4B4-81F3D2CD8AC8}" srcOrd="0" destOrd="0" presId="urn:microsoft.com/office/officeart/2005/8/layout/hierarchy1"/>
    <dgm:cxn modelId="{F7BF49A0-4319-E649-978F-242844795B5F}" type="presOf" srcId="{2B2BFED6-F3AD-4078-AD83-CC1F55E52FD6}" destId="{5EF56974-7CA6-FA41-82EF-1CCC4B9E582F}" srcOrd="0" destOrd="0" presId="urn:microsoft.com/office/officeart/2005/8/layout/hierarchy1"/>
    <dgm:cxn modelId="{DABFF5BF-9BD8-C34D-A38D-791B74B2132E}" type="presOf" srcId="{44548FAA-1EB8-4A34-9602-BFF2F3A98E52}" destId="{208709EE-9B9B-1544-B205-C9F0D2B80110}" srcOrd="0" destOrd="0" presId="urn:microsoft.com/office/officeart/2005/8/layout/hierarchy1"/>
    <dgm:cxn modelId="{C0913AD1-BFB9-44CA-9874-7520221407CF}" srcId="{C619CE8D-52F3-4571-884E-46262C353D58}" destId="{2B2BFED6-F3AD-4078-AD83-CC1F55E52FD6}" srcOrd="0" destOrd="0" parTransId="{8CAC5583-5E36-43C1-9D34-5B6082A410C9}" sibTransId="{F926215A-946A-4A45-A98C-BB4C1EE7FF44}"/>
    <dgm:cxn modelId="{EEBEB8E0-BB74-AA4F-8530-A82EB756CC2D}" type="presOf" srcId="{2A17FC60-3B62-4E93-A97D-7B3F6769C918}" destId="{AC7DC6C7-18D2-8E41-9961-F823646B7DBD}" srcOrd="0" destOrd="0" presId="urn:microsoft.com/office/officeart/2005/8/layout/hierarchy1"/>
    <dgm:cxn modelId="{378947E1-DAFB-4B87-AB27-C10EC4E0425A}" srcId="{2B2BFED6-F3AD-4078-AD83-CC1F55E52FD6}" destId="{2A17FC60-3B62-4E93-A97D-7B3F6769C918}" srcOrd="3" destOrd="0" parTransId="{70916996-E91A-4852-82E5-28D3351D1B39}" sibTransId="{738BC662-BC85-43AE-8CC3-5920E57C5870}"/>
    <dgm:cxn modelId="{F8E2CAE3-A92A-7842-B5AB-05D4CE35B570}" type="presOf" srcId="{24A03FEB-C99A-47A5-B371-DB7D63BFE5BD}" destId="{08625DEC-B37B-AA40-ABFD-B5EC73C33F5B}" srcOrd="0" destOrd="0" presId="urn:microsoft.com/office/officeart/2005/8/layout/hierarchy1"/>
    <dgm:cxn modelId="{2B15E7EC-32E4-4DA0-B05E-47BDC06BB96B}" srcId="{2B2BFED6-F3AD-4078-AD83-CC1F55E52FD6}" destId="{ADF0C967-395C-41A5-A3A9-CEDFDFA20C49}" srcOrd="0" destOrd="0" parTransId="{44548FAA-1EB8-4A34-9602-BFF2F3A98E52}" sibTransId="{63C80A3A-EF64-4C24-8CFD-8C2968994254}"/>
    <dgm:cxn modelId="{C23EABF0-E947-4B58-926A-E14DA23554A1}" srcId="{2B2BFED6-F3AD-4078-AD83-CC1F55E52FD6}" destId="{24A03FEB-C99A-47A5-B371-DB7D63BFE5BD}" srcOrd="2" destOrd="0" parTransId="{AA96786B-2C41-4BA6-8B50-135F8513FB92}" sibTransId="{0FDC8E27-7023-4D0A-9766-BEFF74F6B8AE}"/>
    <dgm:cxn modelId="{8F5D7AF2-F9F3-834F-A7C5-89CB66A2EA62}" type="presOf" srcId="{70916996-E91A-4852-82E5-28D3351D1B39}" destId="{A929C351-F482-E24B-945B-2BA269AC7D3F}" srcOrd="0" destOrd="0" presId="urn:microsoft.com/office/officeart/2005/8/layout/hierarchy1"/>
    <dgm:cxn modelId="{D76BC6FC-B3F1-4E4A-99FA-4F75F1B957EA}" type="presOf" srcId="{C619CE8D-52F3-4571-884E-46262C353D58}" destId="{285FB3EC-1D34-594E-AB12-1973A954AF23}" srcOrd="0" destOrd="0" presId="urn:microsoft.com/office/officeart/2005/8/layout/hierarchy1"/>
    <dgm:cxn modelId="{23C1C7A2-2395-A145-8222-9B0A51284997}" type="presParOf" srcId="{285FB3EC-1D34-594E-AB12-1973A954AF23}" destId="{66F5B457-12B5-7D4D-9749-2C153EBAE9E5}" srcOrd="0" destOrd="0" presId="urn:microsoft.com/office/officeart/2005/8/layout/hierarchy1"/>
    <dgm:cxn modelId="{A6D51842-FB92-5E41-B44A-77BE782ED246}" type="presParOf" srcId="{66F5B457-12B5-7D4D-9749-2C153EBAE9E5}" destId="{4876F9A9-B60B-0A4B-82D5-CD2DADAA5C33}" srcOrd="0" destOrd="0" presId="urn:microsoft.com/office/officeart/2005/8/layout/hierarchy1"/>
    <dgm:cxn modelId="{EF8F327D-CE1B-9942-B805-7B6596BCF63E}" type="presParOf" srcId="{4876F9A9-B60B-0A4B-82D5-CD2DADAA5C33}" destId="{8E022584-B168-DA4E-BB35-9455C55E74DE}" srcOrd="0" destOrd="0" presId="urn:microsoft.com/office/officeart/2005/8/layout/hierarchy1"/>
    <dgm:cxn modelId="{15DDF585-D326-7045-B333-BC9CCFD0471B}" type="presParOf" srcId="{4876F9A9-B60B-0A4B-82D5-CD2DADAA5C33}" destId="{5EF56974-7CA6-FA41-82EF-1CCC4B9E582F}" srcOrd="1" destOrd="0" presId="urn:microsoft.com/office/officeart/2005/8/layout/hierarchy1"/>
    <dgm:cxn modelId="{774907B2-32AB-0A47-A504-E043EEE62B22}" type="presParOf" srcId="{66F5B457-12B5-7D4D-9749-2C153EBAE9E5}" destId="{C4E1F3AE-1BE2-EC45-B26E-196D94517F26}" srcOrd="1" destOrd="0" presId="urn:microsoft.com/office/officeart/2005/8/layout/hierarchy1"/>
    <dgm:cxn modelId="{0EA37B53-17B7-2B4B-8295-FCA7F44F1232}" type="presParOf" srcId="{C4E1F3AE-1BE2-EC45-B26E-196D94517F26}" destId="{208709EE-9B9B-1544-B205-C9F0D2B80110}" srcOrd="0" destOrd="0" presId="urn:microsoft.com/office/officeart/2005/8/layout/hierarchy1"/>
    <dgm:cxn modelId="{F666D7CA-C11D-1C49-BE86-86DBDADD05E1}" type="presParOf" srcId="{C4E1F3AE-1BE2-EC45-B26E-196D94517F26}" destId="{B7DE3475-1291-8E4E-858C-179C0B81D3CF}" srcOrd="1" destOrd="0" presId="urn:microsoft.com/office/officeart/2005/8/layout/hierarchy1"/>
    <dgm:cxn modelId="{83B8760F-6BA4-CF48-A92C-0649C4D49D6E}" type="presParOf" srcId="{B7DE3475-1291-8E4E-858C-179C0B81D3CF}" destId="{D9FBB599-5B04-FB49-A223-3971626F42C8}" srcOrd="0" destOrd="0" presId="urn:microsoft.com/office/officeart/2005/8/layout/hierarchy1"/>
    <dgm:cxn modelId="{B55E21CF-C579-F646-BC3C-F8CE7FFC3D09}" type="presParOf" srcId="{D9FBB599-5B04-FB49-A223-3971626F42C8}" destId="{73BBAFA4-7D91-B34D-BE90-A212A9E75D8E}" srcOrd="0" destOrd="0" presId="urn:microsoft.com/office/officeart/2005/8/layout/hierarchy1"/>
    <dgm:cxn modelId="{5CE156C0-1F83-F945-A2A5-C14ECEDD3FD6}" type="presParOf" srcId="{D9FBB599-5B04-FB49-A223-3971626F42C8}" destId="{38C8F8F3-0BB1-A748-B4B4-81F3D2CD8AC8}" srcOrd="1" destOrd="0" presId="urn:microsoft.com/office/officeart/2005/8/layout/hierarchy1"/>
    <dgm:cxn modelId="{1862A78C-AAC0-034E-9CE3-992EA2F2EDD4}" type="presParOf" srcId="{B7DE3475-1291-8E4E-858C-179C0B81D3CF}" destId="{E8A12395-9EEE-7E40-99FF-90D23F9B83C1}" srcOrd="1" destOrd="0" presId="urn:microsoft.com/office/officeart/2005/8/layout/hierarchy1"/>
    <dgm:cxn modelId="{792CF959-08A6-DB4E-9969-DD9E0B569ED5}" type="presParOf" srcId="{C4E1F3AE-1BE2-EC45-B26E-196D94517F26}" destId="{3CBC7EB0-A7B9-6544-9445-39496E486403}" srcOrd="2" destOrd="0" presId="urn:microsoft.com/office/officeart/2005/8/layout/hierarchy1"/>
    <dgm:cxn modelId="{43357A82-DC70-E343-AC95-560D4AE30A49}" type="presParOf" srcId="{C4E1F3AE-1BE2-EC45-B26E-196D94517F26}" destId="{E7B94E31-10A5-6345-82CD-83C12F94214F}" srcOrd="3" destOrd="0" presId="urn:microsoft.com/office/officeart/2005/8/layout/hierarchy1"/>
    <dgm:cxn modelId="{65C7872B-168A-0B4A-873F-E62D99DB52D5}" type="presParOf" srcId="{E7B94E31-10A5-6345-82CD-83C12F94214F}" destId="{6BA95618-ADBC-7E4C-9E96-14E5DA002F8C}" srcOrd="0" destOrd="0" presId="urn:microsoft.com/office/officeart/2005/8/layout/hierarchy1"/>
    <dgm:cxn modelId="{7E9EF40E-20E7-3543-9D2B-3066745808BE}" type="presParOf" srcId="{6BA95618-ADBC-7E4C-9E96-14E5DA002F8C}" destId="{E8B98CF8-E792-D249-A2B9-3E5AC7D93B77}" srcOrd="0" destOrd="0" presId="urn:microsoft.com/office/officeart/2005/8/layout/hierarchy1"/>
    <dgm:cxn modelId="{0387D4BA-D3C3-4D48-9F88-36F5D69B2996}" type="presParOf" srcId="{6BA95618-ADBC-7E4C-9E96-14E5DA002F8C}" destId="{61717943-6F2E-1B40-9B37-94E3453FFB84}" srcOrd="1" destOrd="0" presId="urn:microsoft.com/office/officeart/2005/8/layout/hierarchy1"/>
    <dgm:cxn modelId="{44DCE9D3-C299-BF44-B373-2140135667A7}" type="presParOf" srcId="{E7B94E31-10A5-6345-82CD-83C12F94214F}" destId="{B659E2FC-DDD1-AD4A-B03F-863A0641DA02}" srcOrd="1" destOrd="0" presId="urn:microsoft.com/office/officeart/2005/8/layout/hierarchy1"/>
    <dgm:cxn modelId="{0D2FDDD3-F03D-2B4D-AC56-81D7FE9D060C}" type="presParOf" srcId="{C4E1F3AE-1BE2-EC45-B26E-196D94517F26}" destId="{E958D080-8E1E-3E48-A894-AEBC14C1F691}" srcOrd="4" destOrd="0" presId="urn:microsoft.com/office/officeart/2005/8/layout/hierarchy1"/>
    <dgm:cxn modelId="{7C633827-6421-1D4B-9859-FD9B8A433FEC}" type="presParOf" srcId="{C4E1F3AE-1BE2-EC45-B26E-196D94517F26}" destId="{B5F83C4D-7F9E-0449-B26B-3327327360CD}" srcOrd="5" destOrd="0" presId="urn:microsoft.com/office/officeart/2005/8/layout/hierarchy1"/>
    <dgm:cxn modelId="{4EB9B6A6-1A86-004B-874D-909B41EF4C97}" type="presParOf" srcId="{B5F83C4D-7F9E-0449-B26B-3327327360CD}" destId="{22DAC4DE-B800-124A-9B74-AE8C4CA2A0AB}" srcOrd="0" destOrd="0" presId="urn:microsoft.com/office/officeart/2005/8/layout/hierarchy1"/>
    <dgm:cxn modelId="{223F9E0C-3455-294A-8D40-F5A959AAFDE4}" type="presParOf" srcId="{22DAC4DE-B800-124A-9B74-AE8C4CA2A0AB}" destId="{546D34DB-10A0-1C49-B384-31E8887BACCA}" srcOrd="0" destOrd="0" presId="urn:microsoft.com/office/officeart/2005/8/layout/hierarchy1"/>
    <dgm:cxn modelId="{6BE6162E-DCC6-0D4A-921E-3D3135BDC729}" type="presParOf" srcId="{22DAC4DE-B800-124A-9B74-AE8C4CA2A0AB}" destId="{08625DEC-B37B-AA40-ABFD-B5EC73C33F5B}" srcOrd="1" destOrd="0" presId="urn:microsoft.com/office/officeart/2005/8/layout/hierarchy1"/>
    <dgm:cxn modelId="{3F0F292F-2A99-5A4E-9A87-757BE2BA46ED}" type="presParOf" srcId="{B5F83C4D-7F9E-0449-B26B-3327327360CD}" destId="{1F0D3D66-F629-7A4F-A76C-98952B48F91C}" srcOrd="1" destOrd="0" presId="urn:microsoft.com/office/officeart/2005/8/layout/hierarchy1"/>
    <dgm:cxn modelId="{C1FC6888-8AC8-A441-8FFC-3601730C1360}" type="presParOf" srcId="{C4E1F3AE-1BE2-EC45-B26E-196D94517F26}" destId="{A929C351-F482-E24B-945B-2BA269AC7D3F}" srcOrd="6" destOrd="0" presId="urn:microsoft.com/office/officeart/2005/8/layout/hierarchy1"/>
    <dgm:cxn modelId="{AA5EEEFE-9374-B943-9A5A-03EDFC05976D}" type="presParOf" srcId="{C4E1F3AE-1BE2-EC45-B26E-196D94517F26}" destId="{B582B010-2112-BF4A-8A41-2197B65AA355}" srcOrd="7" destOrd="0" presId="urn:microsoft.com/office/officeart/2005/8/layout/hierarchy1"/>
    <dgm:cxn modelId="{0B18030C-F6B4-5E48-A1B8-60704AB1BA1D}" type="presParOf" srcId="{B582B010-2112-BF4A-8A41-2197B65AA355}" destId="{0A60F5EE-4794-9646-A9D5-83702A7DF85D}" srcOrd="0" destOrd="0" presId="urn:microsoft.com/office/officeart/2005/8/layout/hierarchy1"/>
    <dgm:cxn modelId="{35FEE34F-C684-4443-BEAD-593C80025872}" type="presParOf" srcId="{0A60F5EE-4794-9646-A9D5-83702A7DF85D}" destId="{B3035A29-2727-8343-8589-91130AF43A1C}" srcOrd="0" destOrd="0" presId="urn:microsoft.com/office/officeart/2005/8/layout/hierarchy1"/>
    <dgm:cxn modelId="{02C1B84F-E476-5A4B-962F-85EA86129DBE}" type="presParOf" srcId="{0A60F5EE-4794-9646-A9D5-83702A7DF85D}" destId="{AC7DC6C7-18D2-8E41-9961-F823646B7DBD}" srcOrd="1" destOrd="0" presId="urn:microsoft.com/office/officeart/2005/8/layout/hierarchy1"/>
    <dgm:cxn modelId="{57DFDE8B-14CC-254F-AA60-276979D4F052}" type="presParOf" srcId="{B582B010-2112-BF4A-8A41-2197B65AA355}" destId="{1780853C-1660-574F-B0F0-2D3A87B1BE7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88A1DA-5EC7-437E-8441-CD6F0E4784D4}" type="doc">
      <dgm:prSet loTypeId="urn:microsoft.com/office/officeart/2016/7/layout/VerticalSolidActionList" loCatId="List" qsTypeId="urn:microsoft.com/office/officeart/2005/8/quickstyle/simple1" qsCatId="simple" csTypeId="urn:microsoft.com/office/officeart/2005/8/colors/accent3_2" csCatId="accent3" phldr="1"/>
      <dgm:spPr/>
      <dgm:t>
        <a:bodyPr/>
        <a:lstStyle/>
        <a:p>
          <a:endParaRPr lang="en-US"/>
        </a:p>
      </dgm:t>
    </dgm:pt>
    <dgm:pt modelId="{B0C4E388-62A3-49F2-A1E2-2A0DBBFEDDCD}">
      <dgm:prSet/>
      <dgm:spPr/>
      <dgm:t>
        <a:bodyPr/>
        <a:lstStyle/>
        <a:p>
          <a:r>
            <a:rPr lang="en-US"/>
            <a:t>Refer</a:t>
          </a:r>
        </a:p>
      </dgm:t>
    </dgm:pt>
    <dgm:pt modelId="{3B965A17-1628-4529-A97D-E0C9931F80B9}" type="parTrans" cxnId="{EBF5BE72-3767-44C9-ACE0-D8DCA15210F1}">
      <dgm:prSet/>
      <dgm:spPr/>
      <dgm:t>
        <a:bodyPr/>
        <a:lstStyle/>
        <a:p>
          <a:endParaRPr lang="en-US"/>
        </a:p>
      </dgm:t>
    </dgm:pt>
    <dgm:pt modelId="{86EA6915-9E91-4805-8FB0-38BBA22790CF}" type="sibTrans" cxnId="{EBF5BE72-3767-44C9-ACE0-D8DCA15210F1}">
      <dgm:prSet/>
      <dgm:spPr/>
      <dgm:t>
        <a:bodyPr/>
        <a:lstStyle/>
        <a:p>
          <a:endParaRPr lang="en-US"/>
        </a:p>
      </dgm:t>
    </dgm:pt>
    <dgm:pt modelId="{74332E43-C971-4368-88B1-E6340707E5BF}">
      <dgm:prSet custT="1"/>
      <dgm:spPr/>
      <dgm:t>
        <a:bodyPr/>
        <a:lstStyle/>
        <a:p>
          <a:r>
            <a:rPr lang="en-US" sz="1800" dirty="0"/>
            <a:t>Refer to details and examples in a text when explaining what the text says explicitly and when drawing inferences from the text.</a:t>
          </a:r>
        </a:p>
      </dgm:t>
    </dgm:pt>
    <dgm:pt modelId="{9D178847-9E92-434F-9AA1-6B3898E6B066}" type="parTrans" cxnId="{394D4DAA-280A-4873-B8BD-6F19CC2232A9}">
      <dgm:prSet/>
      <dgm:spPr/>
      <dgm:t>
        <a:bodyPr/>
        <a:lstStyle/>
        <a:p>
          <a:endParaRPr lang="en-US"/>
        </a:p>
      </dgm:t>
    </dgm:pt>
    <dgm:pt modelId="{C7AC7652-FA91-4B8C-AE94-FDC856E70903}" type="sibTrans" cxnId="{394D4DAA-280A-4873-B8BD-6F19CC2232A9}">
      <dgm:prSet/>
      <dgm:spPr/>
      <dgm:t>
        <a:bodyPr/>
        <a:lstStyle/>
        <a:p>
          <a:endParaRPr lang="en-US"/>
        </a:p>
      </dgm:t>
    </dgm:pt>
    <dgm:pt modelId="{7FAD8A34-CBB0-4D32-83FF-CDFD3449FA22}">
      <dgm:prSet/>
      <dgm:spPr/>
      <dgm:t>
        <a:bodyPr/>
        <a:lstStyle/>
        <a:p>
          <a:r>
            <a:rPr lang="en-US"/>
            <a:t>Determine</a:t>
          </a:r>
        </a:p>
      </dgm:t>
    </dgm:pt>
    <dgm:pt modelId="{14BA00C2-3D65-45C4-BFEA-0F23DB6A6319}" type="parTrans" cxnId="{DD544A8A-85BC-44B1-AE9A-9B5EC389B047}">
      <dgm:prSet/>
      <dgm:spPr/>
      <dgm:t>
        <a:bodyPr/>
        <a:lstStyle/>
        <a:p>
          <a:endParaRPr lang="en-US"/>
        </a:p>
      </dgm:t>
    </dgm:pt>
    <dgm:pt modelId="{93C93104-F20C-4B1E-ACE7-679F35859A27}" type="sibTrans" cxnId="{DD544A8A-85BC-44B1-AE9A-9B5EC389B047}">
      <dgm:prSet/>
      <dgm:spPr/>
      <dgm:t>
        <a:bodyPr/>
        <a:lstStyle/>
        <a:p>
          <a:endParaRPr lang="en-US"/>
        </a:p>
      </dgm:t>
    </dgm:pt>
    <dgm:pt modelId="{814C6204-88E8-4162-A03D-635634E9D9BA}">
      <dgm:prSet custT="1"/>
      <dgm:spPr/>
      <dgm:t>
        <a:bodyPr/>
        <a:lstStyle/>
        <a:p>
          <a:r>
            <a:rPr lang="en-US" sz="1800" dirty="0"/>
            <a:t>Determine a theme of a story, drama, or poem from details in the text; summarize the text.</a:t>
          </a:r>
        </a:p>
      </dgm:t>
    </dgm:pt>
    <dgm:pt modelId="{E9A5F739-2A73-435E-BA11-C261152D45F6}" type="parTrans" cxnId="{BCA0FA92-6911-4C5F-8CB7-264A95F238D0}">
      <dgm:prSet/>
      <dgm:spPr/>
      <dgm:t>
        <a:bodyPr/>
        <a:lstStyle/>
        <a:p>
          <a:endParaRPr lang="en-US"/>
        </a:p>
      </dgm:t>
    </dgm:pt>
    <dgm:pt modelId="{7E4EC9D7-B8DF-4625-8033-52EBF1287FED}" type="sibTrans" cxnId="{BCA0FA92-6911-4C5F-8CB7-264A95F238D0}">
      <dgm:prSet/>
      <dgm:spPr/>
      <dgm:t>
        <a:bodyPr/>
        <a:lstStyle/>
        <a:p>
          <a:endParaRPr lang="en-US"/>
        </a:p>
      </dgm:t>
    </dgm:pt>
    <dgm:pt modelId="{248DF4F5-2173-4EB8-BCBD-6AE134500A2C}">
      <dgm:prSet/>
      <dgm:spPr/>
      <dgm:t>
        <a:bodyPr/>
        <a:lstStyle/>
        <a:p>
          <a:r>
            <a:rPr lang="en-US"/>
            <a:t>Describe in</a:t>
          </a:r>
        </a:p>
      </dgm:t>
    </dgm:pt>
    <dgm:pt modelId="{7D0A8B09-6AC6-4DE0-BC03-E48AAA01709F}" type="parTrans" cxnId="{FDE5D468-1AE6-4762-A762-03E678638807}">
      <dgm:prSet/>
      <dgm:spPr/>
      <dgm:t>
        <a:bodyPr/>
        <a:lstStyle/>
        <a:p>
          <a:endParaRPr lang="en-US"/>
        </a:p>
      </dgm:t>
    </dgm:pt>
    <dgm:pt modelId="{2C250367-F770-42DC-AB9D-9C6F9FA7F573}" type="sibTrans" cxnId="{FDE5D468-1AE6-4762-A762-03E678638807}">
      <dgm:prSet/>
      <dgm:spPr/>
      <dgm:t>
        <a:bodyPr/>
        <a:lstStyle/>
        <a:p>
          <a:endParaRPr lang="en-US"/>
        </a:p>
      </dgm:t>
    </dgm:pt>
    <dgm:pt modelId="{644E58EF-AE18-4FBE-98EB-97AA7100ADCE}">
      <dgm:prSet custT="1"/>
      <dgm:spPr/>
      <dgm:t>
        <a:bodyPr/>
        <a:lstStyle/>
        <a:p>
          <a:r>
            <a:rPr lang="en-US" sz="1800" dirty="0"/>
            <a:t>Describe in depth a character, setting, or event in a story or drama, drawing on specific details in the text (e.g., a character's thoughts, words, or actions).</a:t>
          </a:r>
        </a:p>
      </dgm:t>
    </dgm:pt>
    <dgm:pt modelId="{2ACE386F-8623-4A75-9C6E-DAEB89ACCD54}" type="parTrans" cxnId="{55CD160D-8320-4F38-B0E4-7431A37D9CD5}">
      <dgm:prSet/>
      <dgm:spPr/>
      <dgm:t>
        <a:bodyPr/>
        <a:lstStyle/>
        <a:p>
          <a:endParaRPr lang="en-US"/>
        </a:p>
      </dgm:t>
    </dgm:pt>
    <dgm:pt modelId="{39B6C73D-D27D-41C7-82A6-671BAAC1A05A}" type="sibTrans" cxnId="{55CD160D-8320-4F38-B0E4-7431A37D9CD5}">
      <dgm:prSet/>
      <dgm:spPr/>
      <dgm:t>
        <a:bodyPr/>
        <a:lstStyle/>
        <a:p>
          <a:endParaRPr lang="en-US"/>
        </a:p>
      </dgm:t>
    </dgm:pt>
    <dgm:pt modelId="{27EBFD9F-F121-429C-8D58-AE35B389BEC7}">
      <dgm:prSet/>
      <dgm:spPr/>
      <dgm:t>
        <a:bodyPr/>
        <a:lstStyle/>
        <a:p>
          <a:r>
            <a:rPr lang="en-US"/>
            <a:t>Determine</a:t>
          </a:r>
        </a:p>
      </dgm:t>
    </dgm:pt>
    <dgm:pt modelId="{2598DBAB-216C-47C0-9E2D-F0FAB553B462}" type="parTrans" cxnId="{A38FC8BE-67EC-4E01-AFF2-825EBC8BD3E6}">
      <dgm:prSet/>
      <dgm:spPr/>
      <dgm:t>
        <a:bodyPr/>
        <a:lstStyle/>
        <a:p>
          <a:endParaRPr lang="en-US"/>
        </a:p>
      </dgm:t>
    </dgm:pt>
    <dgm:pt modelId="{EADB33E9-1918-4D2C-A16B-F030DF72B372}" type="sibTrans" cxnId="{A38FC8BE-67EC-4E01-AFF2-825EBC8BD3E6}">
      <dgm:prSet/>
      <dgm:spPr/>
      <dgm:t>
        <a:bodyPr/>
        <a:lstStyle/>
        <a:p>
          <a:endParaRPr lang="en-US"/>
        </a:p>
      </dgm:t>
    </dgm:pt>
    <dgm:pt modelId="{611B7922-D00B-4C7F-A5E7-6946CB2BCA88}">
      <dgm:prSet custT="1"/>
      <dgm:spPr/>
      <dgm:t>
        <a:bodyPr/>
        <a:lstStyle/>
        <a:p>
          <a:r>
            <a:rPr lang="en-US" sz="1800" dirty="0"/>
            <a:t>Determine the meaning of words and phrases as they are used in a text, including those that allude to significant characters found in mythology (e.g., Herculean).</a:t>
          </a:r>
        </a:p>
      </dgm:t>
    </dgm:pt>
    <dgm:pt modelId="{32794EFD-202C-45C8-86CE-7FCBCBE64488}" type="parTrans" cxnId="{83165F04-E555-4B0F-BF48-565CD221CD87}">
      <dgm:prSet/>
      <dgm:spPr/>
      <dgm:t>
        <a:bodyPr/>
        <a:lstStyle/>
        <a:p>
          <a:endParaRPr lang="en-US"/>
        </a:p>
      </dgm:t>
    </dgm:pt>
    <dgm:pt modelId="{962D4E00-A8C5-46CF-9A4C-1EFC716E5F53}" type="sibTrans" cxnId="{83165F04-E555-4B0F-BF48-565CD221CD87}">
      <dgm:prSet/>
      <dgm:spPr/>
      <dgm:t>
        <a:bodyPr/>
        <a:lstStyle/>
        <a:p>
          <a:endParaRPr lang="en-US"/>
        </a:p>
      </dgm:t>
    </dgm:pt>
    <dgm:pt modelId="{0116B9E6-9E62-44EE-AA70-2FA90CBF6084}">
      <dgm:prSet/>
      <dgm:spPr/>
      <dgm:t>
        <a:bodyPr/>
        <a:lstStyle/>
        <a:p>
          <a:r>
            <a:rPr lang="en-US"/>
            <a:t>Compare and contrast</a:t>
          </a:r>
        </a:p>
      </dgm:t>
    </dgm:pt>
    <dgm:pt modelId="{4A9C7E3C-9342-479C-A5E7-9725E2AD6461}" type="parTrans" cxnId="{5F862385-E62E-4148-AE67-B9A628EA560F}">
      <dgm:prSet/>
      <dgm:spPr/>
      <dgm:t>
        <a:bodyPr/>
        <a:lstStyle/>
        <a:p>
          <a:endParaRPr lang="en-US"/>
        </a:p>
      </dgm:t>
    </dgm:pt>
    <dgm:pt modelId="{1C5B6B75-03B7-41F2-8F74-5CA6B95FF4F5}" type="sibTrans" cxnId="{5F862385-E62E-4148-AE67-B9A628EA560F}">
      <dgm:prSet/>
      <dgm:spPr/>
      <dgm:t>
        <a:bodyPr/>
        <a:lstStyle/>
        <a:p>
          <a:endParaRPr lang="en-US"/>
        </a:p>
      </dgm:t>
    </dgm:pt>
    <dgm:pt modelId="{5245F0C0-D034-4B82-8EB8-40FB5F6511CD}">
      <dgm:prSet custT="1"/>
      <dgm:spPr/>
      <dgm:t>
        <a:bodyPr/>
        <a:lstStyle/>
        <a:p>
          <a:r>
            <a:rPr lang="en-US" sz="1800" dirty="0"/>
            <a:t>Compare and contrast the point of view from which different stories are narrated, including the difference between first- and third-person narrations.</a:t>
          </a:r>
        </a:p>
      </dgm:t>
    </dgm:pt>
    <dgm:pt modelId="{755111A0-83EE-4FD1-9EC6-1572F4081FF0}" type="parTrans" cxnId="{C347D680-F08A-442B-AFF2-31DE8F21F3B3}">
      <dgm:prSet/>
      <dgm:spPr/>
      <dgm:t>
        <a:bodyPr/>
        <a:lstStyle/>
        <a:p>
          <a:endParaRPr lang="en-US"/>
        </a:p>
      </dgm:t>
    </dgm:pt>
    <dgm:pt modelId="{27B92892-2650-429F-8CFE-8A2089AE1599}" type="sibTrans" cxnId="{C347D680-F08A-442B-AFF2-31DE8F21F3B3}">
      <dgm:prSet/>
      <dgm:spPr/>
      <dgm:t>
        <a:bodyPr/>
        <a:lstStyle/>
        <a:p>
          <a:endParaRPr lang="en-US"/>
        </a:p>
      </dgm:t>
    </dgm:pt>
    <dgm:pt modelId="{41F68121-A36B-684D-8ADD-4F449CDEDBFC}" type="pres">
      <dgm:prSet presAssocID="{CE88A1DA-5EC7-437E-8441-CD6F0E4784D4}" presName="Name0" presStyleCnt="0">
        <dgm:presLayoutVars>
          <dgm:dir/>
          <dgm:animLvl val="lvl"/>
          <dgm:resizeHandles val="exact"/>
        </dgm:presLayoutVars>
      </dgm:prSet>
      <dgm:spPr/>
    </dgm:pt>
    <dgm:pt modelId="{6B36C197-C42C-4D48-9476-4710AE6A8479}" type="pres">
      <dgm:prSet presAssocID="{B0C4E388-62A3-49F2-A1E2-2A0DBBFEDDCD}" presName="linNode" presStyleCnt="0"/>
      <dgm:spPr/>
    </dgm:pt>
    <dgm:pt modelId="{66452172-EB71-1849-BC4E-D37E114187F4}" type="pres">
      <dgm:prSet presAssocID="{B0C4E388-62A3-49F2-A1E2-2A0DBBFEDDCD}" presName="parentText" presStyleLbl="alignNode1" presStyleIdx="0" presStyleCnt="5">
        <dgm:presLayoutVars>
          <dgm:chMax val="1"/>
          <dgm:bulletEnabled/>
        </dgm:presLayoutVars>
      </dgm:prSet>
      <dgm:spPr/>
    </dgm:pt>
    <dgm:pt modelId="{78421725-0828-4045-8073-5B6CA563EAD3}" type="pres">
      <dgm:prSet presAssocID="{B0C4E388-62A3-49F2-A1E2-2A0DBBFEDDCD}" presName="descendantText" presStyleLbl="alignAccFollowNode1" presStyleIdx="0" presStyleCnt="5">
        <dgm:presLayoutVars>
          <dgm:bulletEnabled/>
        </dgm:presLayoutVars>
      </dgm:prSet>
      <dgm:spPr/>
    </dgm:pt>
    <dgm:pt modelId="{95ADC551-B883-F74A-9682-D7443E0317A2}" type="pres">
      <dgm:prSet presAssocID="{86EA6915-9E91-4805-8FB0-38BBA22790CF}" presName="sp" presStyleCnt="0"/>
      <dgm:spPr/>
    </dgm:pt>
    <dgm:pt modelId="{15C02AB1-45FC-1143-8BC1-60E2EE84E09E}" type="pres">
      <dgm:prSet presAssocID="{7FAD8A34-CBB0-4D32-83FF-CDFD3449FA22}" presName="linNode" presStyleCnt="0"/>
      <dgm:spPr/>
    </dgm:pt>
    <dgm:pt modelId="{FF3B737F-947D-164E-8D8F-ACF668597B89}" type="pres">
      <dgm:prSet presAssocID="{7FAD8A34-CBB0-4D32-83FF-CDFD3449FA22}" presName="parentText" presStyleLbl="alignNode1" presStyleIdx="1" presStyleCnt="5">
        <dgm:presLayoutVars>
          <dgm:chMax val="1"/>
          <dgm:bulletEnabled/>
        </dgm:presLayoutVars>
      </dgm:prSet>
      <dgm:spPr/>
    </dgm:pt>
    <dgm:pt modelId="{8372184A-C64F-9E4A-883D-C20BE0D6BEE5}" type="pres">
      <dgm:prSet presAssocID="{7FAD8A34-CBB0-4D32-83FF-CDFD3449FA22}" presName="descendantText" presStyleLbl="alignAccFollowNode1" presStyleIdx="1" presStyleCnt="5">
        <dgm:presLayoutVars>
          <dgm:bulletEnabled/>
        </dgm:presLayoutVars>
      </dgm:prSet>
      <dgm:spPr/>
    </dgm:pt>
    <dgm:pt modelId="{C96E8A85-8033-714F-B2DF-80F76D51A20C}" type="pres">
      <dgm:prSet presAssocID="{93C93104-F20C-4B1E-ACE7-679F35859A27}" presName="sp" presStyleCnt="0"/>
      <dgm:spPr/>
    </dgm:pt>
    <dgm:pt modelId="{0FE2BA5C-6383-F94C-8F02-A45C0845E9FF}" type="pres">
      <dgm:prSet presAssocID="{248DF4F5-2173-4EB8-BCBD-6AE134500A2C}" presName="linNode" presStyleCnt="0"/>
      <dgm:spPr/>
    </dgm:pt>
    <dgm:pt modelId="{D5BA2DA3-F785-3D45-BE19-813F16366C7F}" type="pres">
      <dgm:prSet presAssocID="{248DF4F5-2173-4EB8-BCBD-6AE134500A2C}" presName="parentText" presStyleLbl="alignNode1" presStyleIdx="2" presStyleCnt="5">
        <dgm:presLayoutVars>
          <dgm:chMax val="1"/>
          <dgm:bulletEnabled/>
        </dgm:presLayoutVars>
      </dgm:prSet>
      <dgm:spPr/>
    </dgm:pt>
    <dgm:pt modelId="{5CECDF63-9AEC-9943-A0A4-25A8A2203D54}" type="pres">
      <dgm:prSet presAssocID="{248DF4F5-2173-4EB8-BCBD-6AE134500A2C}" presName="descendantText" presStyleLbl="alignAccFollowNode1" presStyleIdx="2" presStyleCnt="5">
        <dgm:presLayoutVars>
          <dgm:bulletEnabled/>
        </dgm:presLayoutVars>
      </dgm:prSet>
      <dgm:spPr/>
    </dgm:pt>
    <dgm:pt modelId="{790826AA-E059-324B-AD2E-6886B3E775C4}" type="pres">
      <dgm:prSet presAssocID="{2C250367-F770-42DC-AB9D-9C6F9FA7F573}" presName="sp" presStyleCnt="0"/>
      <dgm:spPr/>
    </dgm:pt>
    <dgm:pt modelId="{1BFA5D7E-A189-2F4C-A078-80B22D92B72C}" type="pres">
      <dgm:prSet presAssocID="{27EBFD9F-F121-429C-8D58-AE35B389BEC7}" presName="linNode" presStyleCnt="0"/>
      <dgm:spPr/>
    </dgm:pt>
    <dgm:pt modelId="{BB68340E-17AE-204E-9755-278587CC5931}" type="pres">
      <dgm:prSet presAssocID="{27EBFD9F-F121-429C-8D58-AE35B389BEC7}" presName="parentText" presStyleLbl="alignNode1" presStyleIdx="3" presStyleCnt="5">
        <dgm:presLayoutVars>
          <dgm:chMax val="1"/>
          <dgm:bulletEnabled/>
        </dgm:presLayoutVars>
      </dgm:prSet>
      <dgm:spPr/>
    </dgm:pt>
    <dgm:pt modelId="{7C261529-A334-5E40-9C9F-A7BEC6A3B52A}" type="pres">
      <dgm:prSet presAssocID="{27EBFD9F-F121-429C-8D58-AE35B389BEC7}" presName="descendantText" presStyleLbl="alignAccFollowNode1" presStyleIdx="3" presStyleCnt="5">
        <dgm:presLayoutVars>
          <dgm:bulletEnabled/>
        </dgm:presLayoutVars>
      </dgm:prSet>
      <dgm:spPr/>
    </dgm:pt>
    <dgm:pt modelId="{28D40734-34DD-1E40-884F-E9640FC854CA}" type="pres">
      <dgm:prSet presAssocID="{EADB33E9-1918-4D2C-A16B-F030DF72B372}" presName="sp" presStyleCnt="0"/>
      <dgm:spPr/>
    </dgm:pt>
    <dgm:pt modelId="{9F5F5C05-88AC-844C-B624-6F9694801C32}" type="pres">
      <dgm:prSet presAssocID="{0116B9E6-9E62-44EE-AA70-2FA90CBF6084}" presName="linNode" presStyleCnt="0"/>
      <dgm:spPr/>
    </dgm:pt>
    <dgm:pt modelId="{9DA9D1AC-1A9A-2740-BD6C-85C9470B7457}" type="pres">
      <dgm:prSet presAssocID="{0116B9E6-9E62-44EE-AA70-2FA90CBF6084}" presName="parentText" presStyleLbl="alignNode1" presStyleIdx="4" presStyleCnt="5">
        <dgm:presLayoutVars>
          <dgm:chMax val="1"/>
          <dgm:bulletEnabled/>
        </dgm:presLayoutVars>
      </dgm:prSet>
      <dgm:spPr/>
    </dgm:pt>
    <dgm:pt modelId="{FBDD252E-17AC-F741-8A2C-BE00B4918B77}" type="pres">
      <dgm:prSet presAssocID="{0116B9E6-9E62-44EE-AA70-2FA90CBF6084}" presName="descendantText" presStyleLbl="alignAccFollowNode1" presStyleIdx="4" presStyleCnt="5">
        <dgm:presLayoutVars>
          <dgm:bulletEnabled/>
        </dgm:presLayoutVars>
      </dgm:prSet>
      <dgm:spPr/>
    </dgm:pt>
  </dgm:ptLst>
  <dgm:cxnLst>
    <dgm:cxn modelId="{83165F04-E555-4B0F-BF48-565CD221CD87}" srcId="{27EBFD9F-F121-429C-8D58-AE35B389BEC7}" destId="{611B7922-D00B-4C7F-A5E7-6946CB2BCA88}" srcOrd="0" destOrd="0" parTransId="{32794EFD-202C-45C8-86CE-7FCBCBE64488}" sibTransId="{962D4E00-A8C5-46CF-9A4C-1EFC716E5F53}"/>
    <dgm:cxn modelId="{55CD160D-8320-4F38-B0E4-7431A37D9CD5}" srcId="{248DF4F5-2173-4EB8-BCBD-6AE134500A2C}" destId="{644E58EF-AE18-4FBE-98EB-97AA7100ADCE}" srcOrd="0" destOrd="0" parTransId="{2ACE386F-8623-4A75-9C6E-DAEB89ACCD54}" sibTransId="{39B6C73D-D27D-41C7-82A6-671BAAC1A05A}"/>
    <dgm:cxn modelId="{9EC3DA48-BB84-044F-B0EE-EA1DBD899486}" type="presOf" srcId="{CE88A1DA-5EC7-437E-8441-CD6F0E4784D4}" destId="{41F68121-A36B-684D-8ADD-4F449CDEDBFC}" srcOrd="0" destOrd="0" presId="urn:microsoft.com/office/officeart/2016/7/layout/VerticalSolidActionList"/>
    <dgm:cxn modelId="{BB59F24A-F3E4-9248-B172-B3E91ACE14D6}" type="presOf" srcId="{74332E43-C971-4368-88B1-E6340707E5BF}" destId="{78421725-0828-4045-8073-5B6CA563EAD3}" srcOrd="0" destOrd="0" presId="urn:microsoft.com/office/officeart/2016/7/layout/VerticalSolidActionList"/>
    <dgm:cxn modelId="{54F00557-BA9E-EB4D-AD2A-62239E622564}" type="presOf" srcId="{5245F0C0-D034-4B82-8EB8-40FB5F6511CD}" destId="{FBDD252E-17AC-F741-8A2C-BE00B4918B77}" srcOrd="0" destOrd="0" presId="urn:microsoft.com/office/officeart/2016/7/layout/VerticalSolidActionList"/>
    <dgm:cxn modelId="{5D181D5E-4F32-3343-AA97-A69BE70BE924}" type="presOf" srcId="{611B7922-D00B-4C7F-A5E7-6946CB2BCA88}" destId="{7C261529-A334-5E40-9C9F-A7BEC6A3B52A}" srcOrd="0" destOrd="0" presId="urn:microsoft.com/office/officeart/2016/7/layout/VerticalSolidActionList"/>
    <dgm:cxn modelId="{FDE5D468-1AE6-4762-A762-03E678638807}" srcId="{CE88A1DA-5EC7-437E-8441-CD6F0E4784D4}" destId="{248DF4F5-2173-4EB8-BCBD-6AE134500A2C}" srcOrd="2" destOrd="0" parTransId="{7D0A8B09-6AC6-4DE0-BC03-E48AAA01709F}" sibTransId="{2C250367-F770-42DC-AB9D-9C6F9FA7F573}"/>
    <dgm:cxn modelId="{EBF5BE72-3767-44C9-ACE0-D8DCA15210F1}" srcId="{CE88A1DA-5EC7-437E-8441-CD6F0E4784D4}" destId="{B0C4E388-62A3-49F2-A1E2-2A0DBBFEDDCD}" srcOrd="0" destOrd="0" parTransId="{3B965A17-1628-4529-A97D-E0C9931F80B9}" sibTransId="{86EA6915-9E91-4805-8FB0-38BBA22790CF}"/>
    <dgm:cxn modelId="{46B32E7E-3F80-9E41-AA34-72407FFDDF49}" type="presOf" srcId="{0116B9E6-9E62-44EE-AA70-2FA90CBF6084}" destId="{9DA9D1AC-1A9A-2740-BD6C-85C9470B7457}" srcOrd="0" destOrd="0" presId="urn:microsoft.com/office/officeart/2016/7/layout/VerticalSolidActionList"/>
    <dgm:cxn modelId="{9102C17E-614B-5449-A8E2-877559540F35}" type="presOf" srcId="{27EBFD9F-F121-429C-8D58-AE35B389BEC7}" destId="{BB68340E-17AE-204E-9755-278587CC5931}" srcOrd="0" destOrd="0" presId="urn:microsoft.com/office/officeart/2016/7/layout/VerticalSolidActionList"/>
    <dgm:cxn modelId="{C347D680-F08A-442B-AFF2-31DE8F21F3B3}" srcId="{0116B9E6-9E62-44EE-AA70-2FA90CBF6084}" destId="{5245F0C0-D034-4B82-8EB8-40FB5F6511CD}" srcOrd="0" destOrd="0" parTransId="{755111A0-83EE-4FD1-9EC6-1572F4081FF0}" sibTransId="{27B92892-2650-429F-8CFE-8A2089AE1599}"/>
    <dgm:cxn modelId="{5F862385-E62E-4148-AE67-B9A628EA560F}" srcId="{CE88A1DA-5EC7-437E-8441-CD6F0E4784D4}" destId="{0116B9E6-9E62-44EE-AA70-2FA90CBF6084}" srcOrd="4" destOrd="0" parTransId="{4A9C7E3C-9342-479C-A5E7-9725E2AD6461}" sibTransId="{1C5B6B75-03B7-41F2-8F74-5CA6B95FF4F5}"/>
    <dgm:cxn modelId="{DD544A8A-85BC-44B1-AE9A-9B5EC389B047}" srcId="{CE88A1DA-5EC7-437E-8441-CD6F0E4784D4}" destId="{7FAD8A34-CBB0-4D32-83FF-CDFD3449FA22}" srcOrd="1" destOrd="0" parTransId="{14BA00C2-3D65-45C4-BFEA-0F23DB6A6319}" sibTransId="{93C93104-F20C-4B1E-ACE7-679F35859A27}"/>
    <dgm:cxn modelId="{BCA0FA92-6911-4C5F-8CB7-264A95F238D0}" srcId="{7FAD8A34-CBB0-4D32-83FF-CDFD3449FA22}" destId="{814C6204-88E8-4162-A03D-635634E9D9BA}" srcOrd="0" destOrd="0" parTransId="{E9A5F739-2A73-435E-BA11-C261152D45F6}" sibTransId="{7E4EC9D7-B8DF-4625-8033-52EBF1287FED}"/>
    <dgm:cxn modelId="{DDC7AB9F-ABC4-EC48-A272-43194542460A}" type="presOf" srcId="{B0C4E388-62A3-49F2-A1E2-2A0DBBFEDDCD}" destId="{66452172-EB71-1849-BC4E-D37E114187F4}" srcOrd="0" destOrd="0" presId="urn:microsoft.com/office/officeart/2016/7/layout/VerticalSolidActionList"/>
    <dgm:cxn modelId="{394D4DAA-280A-4873-B8BD-6F19CC2232A9}" srcId="{B0C4E388-62A3-49F2-A1E2-2A0DBBFEDDCD}" destId="{74332E43-C971-4368-88B1-E6340707E5BF}" srcOrd="0" destOrd="0" parTransId="{9D178847-9E92-434F-9AA1-6B3898E6B066}" sibTransId="{C7AC7652-FA91-4B8C-AE94-FDC856E70903}"/>
    <dgm:cxn modelId="{A38FC8BE-67EC-4E01-AFF2-825EBC8BD3E6}" srcId="{CE88A1DA-5EC7-437E-8441-CD6F0E4784D4}" destId="{27EBFD9F-F121-429C-8D58-AE35B389BEC7}" srcOrd="3" destOrd="0" parTransId="{2598DBAB-216C-47C0-9E2D-F0FAB553B462}" sibTransId="{EADB33E9-1918-4D2C-A16B-F030DF72B372}"/>
    <dgm:cxn modelId="{D1DC40C5-8289-E84E-9B8A-B2DEDBB478A7}" type="presOf" srcId="{644E58EF-AE18-4FBE-98EB-97AA7100ADCE}" destId="{5CECDF63-9AEC-9943-A0A4-25A8A2203D54}" srcOrd="0" destOrd="0" presId="urn:microsoft.com/office/officeart/2016/7/layout/VerticalSolidActionList"/>
    <dgm:cxn modelId="{DAC0DEDA-CAF0-7144-A269-5B78B9F104DF}" type="presOf" srcId="{248DF4F5-2173-4EB8-BCBD-6AE134500A2C}" destId="{D5BA2DA3-F785-3D45-BE19-813F16366C7F}" srcOrd="0" destOrd="0" presId="urn:microsoft.com/office/officeart/2016/7/layout/VerticalSolidActionList"/>
    <dgm:cxn modelId="{F0DEA2E8-7C70-3B47-9F0A-5FD031EFFB8C}" type="presOf" srcId="{7FAD8A34-CBB0-4D32-83FF-CDFD3449FA22}" destId="{FF3B737F-947D-164E-8D8F-ACF668597B89}" srcOrd="0" destOrd="0" presId="urn:microsoft.com/office/officeart/2016/7/layout/VerticalSolidActionList"/>
    <dgm:cxn modelId="{1E95DBEC-AEB1-844A-A7A1-F183376A641A}" type="presOf" srcId="{814C6204-88E8-4162-A03D-635634E9D9BA}" destId="{8372184A-C64F-9E4A-883D-C20BE0D6BEE5}" srcOrd="0" destOrd="0" presId="urn:microsoft.com/office/officeart/2016/7/layout/VerticalSolidActionList"/>
    <dgm:cxn modelId="{EDAD9248-4AE3-BB4D-A618-7BB1EA275B00}" type="presParOf" srcId="{41F68121-A36B-684D-8ADD-4F449CDEDBFC}" destId="{6B36C197-C42C-4D48-9476-4710AE6A8479}" srcOrd="0" destOrd="0" presId="urn:microsoft.com/office/officeart/2016/7/layout/VerticalSolidActionList"/>
    <dgm:cxn modelId="{7EFC4404-E2C1-184B-9051-424A5FFA1ABB}" type="presParOf" srcId="{6B36C197-C42C-4D48-9476-4710AE6A8479}" destId="{66452172-EB71-1849-BC4E-D37E114187F4}" srcOrd="0" destOrd="0" presId="urn:microsoft.com/office/officeart/2016/7/layout/VerticalSolidActionList"/>
    <dgm:cxn modelId="{EE2124AC-B5D0-9743-8A54-D5C920B6F61B}" type="presParOf" srcId="{6B36C197-C42C-4D48-9476-4710AE6A8479}" destId="{78421725-0828-4045-8073-5B6CA563EAD3}" srcOrd="1" destOrd="0" presId="urn:microsoft.com/office/officeart/2016/7/layout/VerticalSolidActionList"/>
    <dgm:cxn modelId="{9154649E-53BF-7E41-830A-D9FAE78FF394}" type="presParOf" srcId="{41F68121-A36B-684D-8ADD-4F449CDEDBFC}" destId="{95ADC551-B883-F74A-9682-D7443E0317A2}" srcOrd="1" destOrd="0" presId="urn:microsoft.com/office/officeart/2016/7/layout/VerticalSolidActionList"/>
    <dgm:cxn modelId="{EFB5BC0A-68F5-9A43-8D8B-7F894EEC79DF}" type="presParOf" srcId="{41F68121-A36B-684D-8ADD-4F449CDEDBFC}" destId="{15C02AB1-45FC-1143-8BC1-60E2EE84E09E}" srcOrd="2" destOrd="0" presId="urn:microsoft.com/office/officeart/2016/7/layout/VerticalSolidActionList"/>
    <dgm:cxn modelId="{3F9FE814-6A57-E74B-BA92-B3DF5EECB677}" type="presParOf" srcId="{15C02AB1-45FC-1143-8BC1-60E2EE84E09E}" destId="{FF3B737F-947D-164E-8D8F-ACF668597B89}" srcOrd="0" destOrd="0" presId="urn:microsoft.com/office/officeart/2016/7/layout/VerticalSolidActionList"/>
    <dgm:cxn modelId="{DBB0DFFD-79BF-3148-8479-72462ADD3ACF}" type="presParOf" srcId="{15C02AB1-45FC-1143-8BC1-60E2EE84E09E}" destId="{8372184A-C64F-9E4A-883D-C20BE0D6BEE5}" srcOrd="1" destOrd="0" presId="urn:microsoft.com/office/officeart/2016/7/layout/VerticalSolidActionList"/>
    <dgm:cxn modelId="{F0E5653C-DFD9-2148-8E03-F3EAFF4C6C4C}" type="presParOf" srcId="{41F68121-A36B-684D-8ADD-4F449CDEDBFC}" destId="{C96E8A85-8033-714F-B2DF-80F76D51A20C}" srcOrd="3" destOrd="0" presId="urn:microsoft.com/office/officeart/2016/7/layout/VerticalSolidActionList"/>
    <dgm:cxn modelId="{DD0E7A0E-66FA-DC4D-92A4-0A8DACABC420}" type="presParOf" srcId="{41F68121-A36B-684D-8ADD-4F449CDEDBFC}" destId="{0FE2BA5C-6383-F94C-8F02-A45C0845E9FF}" srcOrd="4" destOrd="0" presId="urn:microsoft.com/office/officeart/2016/7/layout/VerticalSolidActionList"/>
    <dgm:cxn modelId="{D671BE3A-6D91-944A-BF53-EE9F02AD399E}" type="presParOf" srcId="{0FE2BA5C-6383-F94C-8F02-A45C0845E9FF}" destId="{D5BA2DA3-F785-3D45-BE19-813F16366C7F}" srcOrd="0" destOrd="0" presId="urn:microsoft.com/office/officeart/2016/7/layout/VerticalSolidActionList"/>
    <dgm:cxn modelId="{B3688F28-E932-AB41-861C-37D5D4984B02}" type="presParOf" srcId="{0FE2BA5C-6383-F94C-8F02-A45C0845E9FF}" destId="{5CECDF63-9AEC-9943-A0A4-25A8A2203D54}" srcOrd="1" destOrd="0" presId="urn:microsoft.com/office/officeart/2016/7/layout/VerticalSolidActionList"/>
    <dgm:cxn modelId="{663E533E-A4B3-3040-A310-A30DCCE000FA}" type="presParOf" srcId="{41F68121-A36B-684D-8ADD-4F449CDEDBFC}" destId="{790826AA-E059-324B-AD2E-6886B3E775C4}" srcOrd="5" destOrd="0" presId="urn:microsoft.com/office/officeart/2016/7/layout/VerticalSolidActionList"/>
    <dgm:cxn modelId="{DBF42761-7CFC-4045-AB41-5D348337185A}" type="presParOf" srcId="{41F68121-A36B-684D-8ADD-4F449CDEDBFC}" destId="{1BFA5D7E-A189-2F4C-A078-80B22D92B72C}" srcOrd="6" destOrd="0" presId="urn:microsoft.com/office/officeart/2016/7/layout/VerticalSolidActionList"/>
    <dgm:cxn modelId="{28641C2C-0B1B-304A-A3F5-70D3D3100325}" type="presParOf" srcId="{1BFA5D7E-A189-2F4C-A078-80B22D92B72C}" destId="{BB68340E-17AE-204E-9755-278587CC5931}" srcOrd="0" destOrd="0" presId="urn:microsoft.com/office/officeart/2016/7/layout/VerticalSolidActionList"/>
    <dgm:cxn modelId="{E743C12A-6263-7C46-BD60-468076E5905E}" type="presParOf" srcId="{1BFA5D7E-A189-2F4C-A078-80B22D92B72C}" destId="{7C261529-A334-5E40-9C9F-A7BEC6A3B52A}" srcOrd="1" destOrd="0" presId="urn:microsoft.com/office/officeart/2016/7/layout/VerticalSolidActionList"/>
    <dgm:cxn modelId="{48A98986-ED9E-CB4E-A104-8A684A96A4F8}" type="presParOf" srcId="{41F68121-A36B-684D-8ADD-4F449CDEDBFC}" destId="{28D40734-34DD-1E40-884F-E9640FC854CA}" srcOrd="7" destOrd="0" presId="urn:microsoft.com/office/officeart/2016/7/layout/VerticalSolidActionList"/>
    <dgm:cxn modelId="{346DE1B1-9044-5B46-946C-F5719B4C5E6E}" type="presParOf" srcId="{41F68121-A36B-684D-8ADD-4F449CDEDBFC}" destId="{9F5F5C05-88AC-844C-B624-6F9694801C32}" srcOrd="8" destOrd="0" presId="urn:microsoft.com/office/officeart/2016/7/layout/VerticalSolidActionList"/>
    <dgm:cxn modelId="{7C319510-CA1A-F542-BC97-10EB38344DDE}" type="presParOf" srcId="{9F5F5C05-88AC-844C-B624-6F9694801C32}" destId="{9DA9D1AC-1A9A-2740-BD6C-85C9470B7457}" srcOrd="0" destOrd="0" presId="urn:microsoft.com/office/officeart/2016/7/layout/VerticalSolidActionList"/>
    <dgm:cxn modelId="{8D53E0EC-1C34-DF41-BE2C-72C6169B26C6}" type="presParOf" srcId="{9F5F5C05-88AC-844C-B624-6F9694801C32}" destId="{FBDD252E-17AC-F741-8A2C-BE00B4918B77}"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6876D5-1F4D-417D-9A7F-675EE4343B3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B0D683B-880B-4366-BBF5-7FA56A7C755C}">
      <dgm:prSet/>
      <dgm:spPr/>
      <dgm:t>
        <a:bodyPr/>
        <a:lstStyle/>
        <a:p>
          <a:r>
            <a:rPr lang="en-US"/>
            <a:t>Not exactly</a:t>
          </a:r>
        </a:p>
      </dgm:t>
    </dgm:pt>
    <dgm:pt modelId="{91B758EB-0A55-42F4-9144-E58780A8ADD1}" type="parTrans" cxnId="{40FB856D-E150-4FFE-8EC5-CF9865DC7A99}">
      <dgm:prSet/>
      <dgm:spPr/>
      <dgm:t>
        <a:bodyPr/>
        <a:lstStyle/>
        <a:p>
          <a:endParaRPr lang="en-US"/>
        </a:p>
      </dgm:t>
    </dgm:pt>
    <dgm:pt modelId="{32E90F1E-8390-4A99-B333-046F34501B1A}" type="sibTrans" cxnId="{40FB856D-E150-4FFE-8EC5-CF9865DC7A99}">
      <dgm:prSet/>
      <dgm:spPr/>
      <dgm:t>
        <a:bodyPr/>
        <a:lstStyle/>
        <a:p>
          <a:endParaRPr lang="en-US"/>
        </a:p>
      </dgm:t>
    </dgm:pt>
    <dgm:pt modelId="{23CE41EE-1DA9-40A1-90FF-69DA6D3EBDB7}">
      <dgm:prSet/>
      <dgm:spPr/>
      <dgm:t>
        <a:bodyPr/>
        <a:lstStyle/>
        <a:p>
          <a:r>
            <a:rPr lang="en-US"/>
            <a:t>The standards specify the skills the children                 are to learn</a:t>
          </a:r>
        </a:p>
      </dgm:t>
    </dgm:pt>
    <dgm:pt modelId="{45027563-C7FC-486F-994C-AA73E3C05ED5}" type="parTrans" cxnId="{5BF60AF4-49B6-4213-8A69-552134729ECC}">
      <dgm:prSet/>
      <dgm:spPr/>
      <dgm:t>
        <a:bodyPr/>
        <a:lstStyle/>
        <a:p>
          <a:endParaRPr lang="en-US"/>
        </a:p>
      </dgm:t>
    </dgm:pt>
    <dgm:pt modelId="{68465A87-DE90-4D9D-83F0-AAF701AB838E}" type="sibTrans" cxnId="{5BF60AF4-49B6-4213-8A69-552134729ECC}">
      <dgm:prSet/>
      <dgm:spPr/>
      <dgm:t>
        <a:bodyPr/>
        <a:lstStyle/>
        <a:p>
          <a:endParaRPr lang="en-US"/>
        </a:p>
      </dgm:t>
    </dgm:pt>
    <dgm:pt modelId="{496140FF-A864-4FD0-BAFE-07125AA7957D}">
      <dgm:prSet/>
      <dgm:spPr/>
      <dgm:t>
        <a:bodyPr/>
        <a:lstStyle/>
        <a:p>
          <a:r>
            <a:rPr lang="en-US"/>
            <a:t>The test items are designed based on those         standards</a:t>
          </a:r>
        </a:p>
      </dgm:t>
    </dgm:pt>
    <dgm:pt modelId="{6E196458-4854-4191-B6D3-A31948C0A67C}" type="parTrans" cxnId="{5B3FD4EB-6512-422C-B16F-3B7C63CCE3D2}">
      <dgm:prSet/>
      <dgm:spPr/>
      <dgm:t>
        <a:bodyPr/>
        <a:lstStyle/>
        <a:p>
          <a:endParaRPr lang="en-US"/>
        </a:p>
      </dgm:t>
    </dgm:pt>
    <dgm:pt modelId="{66528B47-766D-4FC6-AAA3-4CE61CF1186A}" type="sibTrans" cxnId="{5B3FD4EB-6512-422C-B16F-3B7C63CCE3D2}">
      <dgm:prSet/>
      <dgm:spPr/>
      <dgm:t>
        <a:bodyPr/>
        <a:lstStyle/>
        <a:p>
          <a:endParaRPr lang="en-US"/>
        </a:p>
      </dgm:t>
    </dgm:pt>
    <dgm:pt modelId="{535B4BFF-B2FA-41CA-A460-85848F5ECF1F}">
      <dgm:prSet/>
      <dgm:spPr/>
      <dgm:t>
        <a:bodyPr/>
        <a:lstStyle/>
        <a:p>
          <a:r>
            <a:rPr lang="en-US"/>
            <a:t>But the test does not reveal how well students learn any of the specific standards</a:t>
          </a:r>
        </a:p>
      </dgm:t>
    </dgm:pt>
    <dgm:pt modelId="{1F0E80E1-3225-4D22-B877-11067C51E2A7}" type="parTrans" cxnId="{0D8A8873-0568-4C07-9EE2-F1A187061368}">
      <dgm:prSet/>
      <dgm:spPr/>
      <dgm:t>
        <a:bodyPr/>
        <a:lstStyle/>
        <a:p>
          <a:endParaRPr lang="en-US"/>
        </a:p>
      </dgm:t>
    </dgm:pt>
    <dgm:pt modelId="{8E1CE42C-4364-4767-9D8A-DAA648B0A53D}" type="sibTrans" cxnId="{0D8A8873-0568-4C07-9EE2-F1A187061368}">
      <dgm:prSet/>
      <dgm:spPr/>
      <dgm:t>
        <a:bodyPr/>
        <a:lstStyle/>
        <a:p>
          <a:endParaRPr lang="en-US"/>
        </a:p>
      </dgm:t>
    </dgm:pt>
    <dgm:pt modelId="{906805C3-E2D9-4429-A769-F4D3CA00431D}" type="pres">
      <dgm:prSet presAssocID="{096876D5-1F4D-417D-9A7F-675EE4343B3A}" presName="root" presStyleCnt="0">
        <dgm:presLayoutVars>
          <dgm:dir/>
          <dgm:resizeHandles val="exact"/>
        </dgm:presLayoutVars>
      </dgm:prSet>
      <dgm:spPr/>
    </dgm:pt>
    <dgm:pt modelId="{50BB9366-8D73-4195-B1A3-917A52943EDB}" type="pres">
      <dgm:prSet presAssocID="{4B0D683B-880B-4366-BBF5-7FA56A7C755C}" presName="compNode" presStyleCnt="0"/>
      <dgm:spPr/>
    </dgm:pt>
    <dgm:pt modelId="{96CA7194-0AB3-4855-B063-F8D7CFD005E5}" type="pres">
      <dgm:prSet presAssocID="{4B0D683B-880B-4366-BBF5-7FA56A7C755C}" presName="bgRect" presStyleLbl="bgShp" presStyleIdx="0" presStyleCnt="4"/>
      <dgm:spPr/>
    </dgm:pt>
    <dgm:pt modelId="{F7412535-E707-4A6A-9A8E-0AF1BF6DC07B}" type="pres">
      <dgm:prSet presAssocID="{4B0D683B-880B-4366-BBF5-7FA56A7C75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F3F0F320-8338-4FA3-B0C0-E5574E203F8C}" type="pres">
      <dgm:prSet presAssocID="{4B0D683B-880B-4366-BBF5-7FA56A7C755C}" presName="spaceRect" presStyleCnt="0"/>
      <dgm:spPr/>
    </dgm:pt>
    <dgm:pt modelId="{AB7D67EB-8685-4764-AA61-B784202FE13B}" type="pres">
      <dgm:prSet presAssocID="{4B0D683B-880B-4366-BBF5-7FA56A7C755C}" presName="parTx" presStyleLbl="revTx" presStyleIdx="0" presStyleCnt="4">
        <dgm:presLayoutVars>
          <dgm:chMax val="0"/>
          <dgm:chPref val="0"/>
        </dgm:presLayoutVars>
      </dgm:prSet>
      <dgm:spPr/>
    </dgm:pt>
    <dgm:pt modelId="{4376A45C-DC19-4B97-A46B-ECBC3334AECB}" type="pres">
      <dgm:prSet presAssocID="{32E90F1E-8390-4A99-B333-046F34501B1A}" presName="sibTrans" presStyleCnt="0"/>
      <dgm:spPr/>
    </dgm:pt>
    <dgm:pt modelId="{BA420A55-0445-4232-9ACD-3814FA428A7E}" type="pres">
      <dgm:prSet presAssocID="{23CE41EE-1DA9-40A1-90FF-69DA6D3EBDB7}" presName="compNode" presStyleCnt="0"/>
      <dgm:spPr/>
    </dgm:pt>
    <dgm:pt modelId="{54E03659-04D5-45E1-81D3-55494DB82E44}" type="pres">
      <dgm:prSet presAssocID="{23CE41EE-1DA9-40A1-90FF-69DA6D3EBDB7}" presName="bgRect" presStyleLbl="bgShp" presStyleIdx="1" presStyleCnt="4"/>
      <dgm:spPr/>
    </dgm:pt>
    <dgm:pt modelId="{18A3E86E-73C0-4E81-A4D7-BF3B16DEF078}" type="pres">
      <dgm:prSet presAssocID="{23CE41EE-1DA9-40A1-90FF-69DA6D3EBDB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E496DEC-F330-4DCD-85B2-3049B3992948}" type="pres">
      <dgm:prSet presAssocID="{23CE41EE-1DA9-40A1-90FF-69DA6D3EBDB7}" presName="spaceRect" presStyleCnt="0"/>
      <dgm:spPr/>
    </dgm:pt>
    <dgm:pt modelId="{2605C085-3268-4A11-9766-7E0D6FEF74DA}" type="pres">
      <dgm:prSet presAssocID="{23CE41EE-1DA9-40A1-90FF-69DA6D3EBDB7}" presName="parTx" presStyleLbl="revTx" presStyleIdx="1" presStyleCnt="4">
        <dgm:presLayoutVars>
          <dgm:chMax val="0"/>
          <dgm:chPref val="0"/>
        </dgm:presLayoutVars>
      </dgm:prSet>
      <dgm:spPr/>
    </dgm:pt>
    <dgm:pt modelId="{2F0DF8EE-A5CB-4AA2-A51B-2F83B121D1EB}" type="pres">
      <dgm:prSet presAssocID="{68465A87-DE90-4D9D-83F0-AAF701AB838E}" presName="sibTrans" presStyleCnt="0"/>
      <dgm:spPr/>
    </dgm:pt>
    <dgm:pt modelId="{BA751C0B-0A93-4BA5-BEE9-FA613862ECB3}" type="pres">
      <dgm:prSet presAssocID="{496140FF-A864-4FD0-BAFE-07125AA7957D}" presName="compNode" presStyleCnt="0"/>
      <dgm:spPr/>
    </dgm:pt>
    <dgm:pt modelId="{9A9D6DA8-2D8F-4444-8AFA-D1BD4335793C}" type="pres">
      <dgm:prSet presAssocID="{496140FF-A864-4FD0-BAFE-07125AA7957D}" presName="bgRect" presStyleLbl="bgShp" presStyleIdx="2" presStyleCnt="4"/>
      <dgm:spPr/>
    </dgm:pt>
    <dgm:pt modelId="{36E35A05-02C2-4060-937F-7173FB35BC28}" type="pres">
      <dgm:prSet presAssocID="{496140FF-A864-4FD0-BAFE-07125AA7957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A730F34C-1E26-4CF5-8DD6-C93BB32B7AF6}" type="pres">
      <dgm:prSet presAssocID="{496140FF-A864-4FD0-BAFE-07125AA7957D}" presName="spaceRect" presStyleCnt="0"/>
      <dgm:spPr/>
    </dgm:pt>
    <dgm:pt modelId="{D427B38D-63B7-4B28-8E70-C019D4659D72}" type="pres">
      <dgm:prSet presAssocID="{496140FF-A864-4FD0-BAFE-07125AA7957D}" presName="parTx" presStyleLbl="revTx" presStyleIdx="2" presStyleCnt="4">
        <dgm:presLayoutVars>
          <dgm:chMax val="0"/>
          <dgm:chPref val="0"/>
        </dgm:presLayoutVars>
      </dgm:prSet>
      <dgm:spPr/>
    </dgm:pt>
    <dgm:pt modelId="{DF2B7CCF-C93B-4B8E-B84D-41C15CA27B0A}" type="pres">
      <dgm:prSet presAssocID="{66528B47-766D-4FC6-AAA3-4CE61CF1186A}" presName="sibTrans" presStyleCnt="0"/>
      <dgm:spPr/>
    </dgm:pt>
    <dgm:pt modelId="{27DD212A-6E6C-4120-B3B8-E33B232FFF43}" type="pres">
      <dgm:prSet presAssocID="{535B4BFF-B2FA-41CA-A460-85848F5ECF1F}" presName="compNode" presStyleCnt="0"/>
      <dgm:spPr/>
    </dgm:pt>
    <dgm:pt modelId="{2F98EAFC-AF72-4991-9C51-482009684A1D}" type="pres">
      <dgm:prSet presAssocID="{535B4BFF-B2FA-41CA-A460-85848F5ECF1F}" presName="bgRect" presStyleLbl="bgShp" presStyleIdx="3" presStyleCnt="4"/>
      <dgm:spPr/>
    </dgm:pt>
    <dgm:pt modelId="{D125B282-AC8B-4B72-B368-0F6FE779E0B9}" type="pres">
      <dgm:prSet presAssocID="{535B4BFF-B2FA-41CA-A460-85848F5ECF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croscope"/>
        </a:ext>
      </dgm:extLst>
    </dgm:pt>
    <dgm:pt modelId="{980EFF7A-2FF0-4C6B-A5FC-638D1F1B2EE8}" type="pres">
      <dgm:prSet presAssocID="{535B4BFF-B2FA-41CA-A460-85848F5ECF1F}" presName="spaceRect" presStyleCnt="0"/>
      <dgm:spPr/>
    </dgm:pt>
    <dgm:pt modelId="{33177788-550E-44DC-AB71-FFB5F72B16EB}" type="pres">
      <dgm:prSet presAssocID="{535B4BFF-B2FA-41CA-A460-85848F5ECF1F}" presName="parTx" presStyleLbl="revTx" presStyleIdx="3" presStyleCnt="4">
        <dgm:presLayoutVars>
          <dgm:chMax val="0"/>
          <dgm:chPref val="0"/>
        </dgm:presLayoutVars>
      </dgm:prSet>
      <dgm:spPr/>
    </dgm:pt>
  </dgm:ptLst>
  <dgm:cxnLst>
    <dgm:cxn modelId="{C0A57716-F14B-4B85-B3EE-FA35B361A982}" type="presOf" srcId="{23CE41EE-1DA9-40A1-90FF-69DA6D3EBDB7}" destId="{2605C085-3268-4A11-9766-7E0D6FEF74DA}" srcOrd="0" destOrd="0" presId="urn:microsoft.com/office/officeart/2018/2/layout/IconVerticalSolidList"/>
    <dgm:cxn modelId="{5D3E3625-7B80-4C55-9427-D855C5220EDC}" type="presOf" srcId="{535B4BFF-B2FA-41CA-A460-85848F5ECF1F}" destId="{33177788-550E-44DC-AB71-FFB5F72B16EB}" srcOrd="0" destOrd="0" presId="urn:microsoft.com/office/officeart/2018/2/layout/IconVerticalSolidList"/>
    <dgm:cxn modelId="{40FB856D-E150-4FFE-8EC5-CF9865DC7A99}" srcId="{096876D5-1F4D-417D-9A7F-675EE4343B3A}" destId="{4B0D683B-880B-4366-BBF5-7FA56A7C755C}" srcOrd="0" destOrd="0" parTransId="{91B758EB-0A55-42F4-9144-E58780A8ADD1}" sibTransId="{32E90F1E-8390-4A99-B333-046F34501B1A}"/>
    <dgm:cxn modelId="{0D8A8873-0568-4C07-9EE2-F1A187061368}" srcId="{096876D5-1F4D-417D-9A7F-675EE4343B3A}" destId="{535B4BFF-B2FA-41CA-A460-85848F5ECF1F}" srcOrd="3" destOrd="0" parTransId="{1F0E80E1-3225-4D22-B877-11067C51E2A7}" sibTransId="{8E1CE42C-4364-4767-9D8A-DAA648B0A53D}"/>
    <dgm:cxn modelId="{D69551A5-A12D-493A-96ED-4AADFE6A7F6F}" type="presOf" srcId="{496140FF-A864-4FD0-BAFE-07125AA7957D}" destId="{D427B38D-63B7-4B28-8E70-C019D4659D72}" srcOrd="0" destOrd="0" presId="urn:microsoft.com/office/officeart/2018/2/layout/IconVerticalSolidList"/>
    <dgm:cxn modelId="{937724B4-4C95-498A-BC9F-BB90C28EE03D}" type="presOf" srcId="{4B0D683B-880B-4366-BBF5-7FA56A7C755C}" destId="{AB7D67EB-8685-4764-AA61-B784202FE13B}" srcOrd="0" destOrd="0" presId="urn:microsoft.com/office/officeart/2018/2/layout/IconVerticalSolidList"/>
    <dgm:cxn modelId="{D531B8B4-AE16-46BA-BBA5-8E1A1832C266}" type="presOf" srcId="{096876D5-1F4D-417D-9A7F-675EE4343B3A}" destId="{906805C3-E2D9-4429-A769-F4D3CA00431D}" srcOrd="0" destOrd="0" presId="urn:microsoft.com/office/officeart/2018/2/layout/IconVerticalSolidList"/>
    <dgm:cxn modelId="{5B3FD4EB-6512-422C-B16F-3B7C63CCE3D2}" srcId="{096876D5-1F4D-417D-9A7F-675EE4343B3A}" destId="{496140FF-A864-4FD0-BAFE-07125AA7957D}" srcOrd="2" destOrd="0" parTransId="{6E196458-4854-4191-B6D3-A31948C0A67C}" sibTransId="{66528B47-766D-4FC6-AAA3-4CE61CF1186A}"/>
    <dgm:cxn modelId="{5BF60AF4-49B6-4213-8A69-552134729ECC}" srcId="{096876D5-1F4D-417D-9A7F-675EE4343B3A}" destId="{23CE41EE-1DA9-40A1-90FF-69DA6D3EBDB7}" srcOrd="1" destOrd="0" parTransId="{45027563-C7FC-486F-994C-AA73E3C05ED5}" sibTransId="{68465A87-DE90-4D9D-83F0-AAF701AB838E}"/>
    <dgm:cxn modelId="{9F5A1506-8B03-49CA-AD5A-5CD3F7B58666}" type="presParOf" srcId="{906805C3-E2D9-4429-A769-F4D3CA00431D}" destId="{50BB9366-8D73-4195-B1A3-917A52943EDB}" srcOrd="0" destOrd="0" presId="urn:microsoft.com/office/officeart/2018/2/layout/IconVerticalSolidList"/>
    <dgm:cxn modelId="{F3F78148-EFF6-45C8-92A1-C429420C30C0}" type="presParOf" srcId="{50BB9366-8D73-4195-B1A3-917A52943EDB}" destId="{96CA7194-0AB3-4855-B063-F8D7CFD005E5}" srcOrd="0" destOrd="0" presId="urn:microsoft.com/office/officeart/2018/2/layout/IconVerticalSolidList"/>
    <dgm:cxn modelId="{6775034A-3D87-4B2C-AD7D-0290065CA19D}" type="presParOf" srcId="{50BB9366-8D73-4195-B1A3-917A52943EDB}" destId="{F7412535-E707-4A6A-9A8E-0AF1BF6DC07B}" srcOrd="1" destOrd="0" presId="urn:microsoft.com/office/officeart/2018/2/layout/IconVerticalSolidList"/>
    <dgm:cxn modelId="{5CCA63F1-0548-45BB-A72D-98A84717F271}" type="presParOf" srcId="{50BB9366-8D73-4195-B1A3-917A52943EDB}" destId="{F3F0F320-8338-4FA3-B0C0-E5574E203F8C}" srcOrd="2" destOrd="0" presId="urn:microsoft.com/office/officeart/2018/2/layout/IconVerticalSolidList"/>
    <dgm:cxn modelId="{ECA8D69D-12B2-4E16-BE05-FE8C8136F7A0}" type="presParOf" srcId="{50BB9366-8D73-4195-B1A3-917A52943EDB}" destId="{AB7D67EB-8685-4764-AA61-B784202FE13B}" srcOrd="3" destOrd="0" presId="urn:microsoft.com/office/officeart/2018/2/layout/IconVerticalSolidList"/>
    <dgm:cxn modelId="{0E2FF23E-CB98-4172-BEC4-78546DFB4D94}" type="presParOf" srcId="{906805C3-E2D9-4429-A769-F4D3CA00431D}" destId="{4376A45C-DC19-4B97-A46B-ECBC3334AECB}" srcOrd="1" destOrd="0" presId="urn:microsoft.com/office/officeart/2018/2/layout/IconVerticalSolidList"/>
    <dgm:cxn modelId="{56957CCA-1E83-486C-8877-071C033B59D9}" type="presParOf" srcId="{906805C3-E2D9-4429-A769-F4D3CA00431D}" destId="{BA420A55-0445-4232-9ACD-3814FA428A7E}" srcOrd="2" destOrd="0" presId="urn:microsoft.com/office/officeart/2018/2/layout/IconVerticalSolidList"/>
    <dgm:cxn modelId="{A228F32A-6515-47E6-8AB2-9813D4F6A139}" type="presParOf" srcId="{BA420A55-0445-4232-9ACD-3814FA428A7E}" destId="{54E03659-04D5-45E1-81D3-55494DB82E44}" srcOrd="0" destOrd="0" presId="urn:microsoft.com/office/officeart/2018/2/layout/IconVerticalSolidList"/>
    <dgm:cxn modelId="{5C46EF9B-CE12-4D17-8C7D-602470613C65}" type="presParOf" srcId="{BA420A55-0445-4232-9ACD-3814FA428A7E}" destId="{18A3E86E-73C0-4E81-A4D7-BF3B16DEF078}" srcOrd="1" destOrd="0" presId="urn:microsoft.com/office/officeart/2018/2/layout/IconVerticalSolidList"/>
    <dgm:cxn modelId="{0B24E6DE-B5CB-4330-B818-76CEC5FE20E4}" type="presParOf" srcId="{BA420A55-0445-4232-9ACD-3814FA428A7E}" destId="{CE496DEC-F330-4DCD-85B2-3049B3992948}" srcOrd="2" destOrd="0" presId="urn:microsoft.com/office/officeart/2018/2/layout/IconVerticalSolidList"/>
    <dgm:cxn modelId="{D0E319D8-63BF-4896-8993-99E9FF9E21E9}" type="presParOf" srcId="{BA420A55-0445-4232-9ACD-3814FA428A7E}" destId="{2605C085-3268-4A11-9766-7E0D6FEF74DA}" srcOrd="3" destOrd="0" presId="urn:microsoft.com/office/officeart/2018/2/layout/IconVerticalSolidList"/>
    <dgm:cxn modelId="{10E6B70A-C49A-4E8F-9FD0-210066721A14}" type="presParOf" srcId="{906805C3-E2D9-4429-A769-F4D3CA00431D}" destId="{2F0DF8EE-A5CB-4AA2-A51B-2F83B121D1EB}" srcOrd="3" destOrd="0" presId="urn:microsoft.com/office/officeart/2018/2/layout/IconVerticalSolidList"/>
    <dgm:cxn modelId="{76851F08-6A19-42BD-B819-27597BE6394F}" type="presParOf" srcId="{906805C3-E2D9-4429-A769-F4D3CA00431D}" destId="{BA751C0B-0A93-4BA5-BEE9-FA613862ECB3}" srcOrd="4" destOrd="0" presId="urn:microsoft.com/office/officeart/2018/2/layout/IconVerticalSolidList"/>
    <dgm:cxn modelId="{24E635DF-8FDD-4A8B-A0E3-F92696661AA9}" type="presParOf" srcId="{BA751C0B-0A93-4BA5-BEE9-FA613862ECB3}" destId="{9A9D6DA8-2D8F-4444-8AFA-D1BD4335793C}" srcOrd="0" destOrd="0" presId="urn:microsoft.com/office/officeart/2018/2/layout/IconVerticalSolidList"/>
    <dgm:cxn modelId="{086F11F2-100A-48E0-8F7F-6062DA1E4633}" type="presParOf" srcId="{BA751C0B-0A93-4BA5-BEE9-FA613862ECB3}" destId="{36E35A05-02C2-4060-937F-7173FB35BC28}" srcOrd="1" destOrd="0" presId="urn:microsoft.com/office/officeart/2018/2/layout/IconVerticalSolidList"/>
    <dgm:cxn modelId="{578D11C7-FCAE-4F64-8C15-365A3D86A3AF}" type="presParOf" srcId="{BA751C0B-0A93-4BA5-BEE9-FA613862ECB3}" destId="{A730F34C-1E26-4CF5-8DD6-C93BB32B7AF6}" srcOrd="2" destOrd="0" presId="urn:microsoft.com/office/officeart/2018/2/layout/IconVerticalSolidList"/>
    <dgm:cxn modelId="{216ACAC2-AC83-4BEF-BC57-7A36D1489A76}" type="presParOf" srcId="{BA751C0B-0A93-4BA5-BEE9-FA613862ECB3}" destId="{D427B38D-63B7-4B28-8E70-C019D4659D72}" srcOrd="3" destOrd="0" presId="urn:microsoft.com/office/officeart/2018/2/layout/IconVerticalSolidList"/>
    <dgm:cxn modelId="{E49BF881-3F51-45DC-88CC-1CA47A76E556}" type="presParOf" srcId="{906805C3-E2D9-4429-A769-F4D3CA00431D}" destId="{DF2B7CCF-C93B-4B8E-B84D-41C15CA27B0A}" srcOrd="5" destOrd="0" presId="urn:microsoft.com/office/officeart/2018/2/layout/IconVerticalSolidList"/>
    <dgm:cxn modelId="{4E14B467-E8F3-4D44-9862-BBBE4DB1AEF9}" type="presParOf" srcId="{906805C3-E2D9-4429-A769-F4D3CA00431D}" destId="{27DD212A-6E6C-4120-B3B8-E33B232FFF43}" srcOrd="6" destOrd="0" presId="urn:microsoft.com/office/officeart/2018/2/layout/IconVerticalSolidList"/>
    <dgm:cxn modelId="{DE8D3C30-8590-4AB8-B2F6-998345F7F85E}" type="presParOf" srcId="{27DD212A-6E6C-4120-B3B8-E33B232FFF43}" destId="{2F98EAFC-AF72-4991-9C51-482009684A1D}" srcOrd="0" destOrd="0" presId="urn:microsoft.com/office/officeart/2018/2/layout/IconVerticalSolidList"/>
    <dgm:cxn modelId="{BF28D023-CE8E-4174-9F97-39BFF647D2C0}" type="presParOf" srcId="{27DD212A-6E6C-4120-B3B8-E33B232FFF43}" destId="{D125B282-AC8B-4B72-B368-0F6FE779E0B9}" srcOrd="1" destOrd="0" presId="urn:microsoft.com/office/officeart/2018/2/layout/IconVerticalSolidList"/>
    <dgm:cxn modelId="{38908C34-E15C-4B88-ACD8-95808EFF20EB}" type="presParOf" srcId="{27DD212A-6E6C-4120-B3B8-E33B232FFF43}" destId="{980EFF7A-2FF0-4C6B-A5FC-638D1F1B2EE8}" srcOrd="2" destOrd="0" presId="urn:microsoft.com/office/officeart/2018/2/layout/IconVerticalSolidList"/>
    <dgm:cxn modelId="{6C09E025-9EA0-47BC-9773-1DAB04C5E45C}" type="presParOf" srcId="{27DD212A-6E6C-4120-B3B8-E33B232FFF43}" destId="{33177788-550E-44DC-AB71-FFB5F72B16E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5FF0A0-0042-4FEB-8EC9-B0EED5EDE7C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2471095-3D1C-426B-B7D8-EA9AADC913B8}">
      <dgm:prSet/>
      <dgm:spPr/>
      <dgm:t>
        <a:bodyPr/>
        <a:lstStyle/>
        <a:p>
          <a:r>
            <a:rPr lang="en-US" dirty="0"/>
            <a:t>“Students can read closely and analytically to comprehend a range of increasingly complex literary and informational texts.”</a:t>
          </a:r>
        </a:p>
      </dgm:t>
    </dgm:pt>
    <dgm:pt modelId="{4FF88836-0D2E-4792-8F1D-C08703A9FB3E}" type="parTrans" cxnId="{78B3A350-6767-49DE-BD27-B4E0CC37D0DB}">
      <dgm:prSet/>
      <dgm:spPr/>
      <dgm:t>
        <a:bodyPr/>
        <a:lstStyle/>
        <a:p>
          <a:endParaRPr lang="en-US"/>
        </a:p>
      </dgm:t>
    </dgm:pt>
    <dgm:pt modelId="{E22C2F00-F862-4D37-9084-6F35C7ED08D3}" type="sibTrans" cxnId="{78B3A350-6767-49DE-BD27-B4E0CC37D0DB}">
      <dgm:prSet/>
      <dgm:spPr/>
      <dgm:t>
        <a:bodyPr/>
        <a:lstStyle/>
        <a:p>
          <a:endParaRPr lang="en-US"/>
        </a:p>
      </dgm:t>
    </dgm:pt>
    <dgm:pt modelId="{8563C109-40D6-409B-BFF9-E1F632698119}">
      <dgm:prSet/>
      <dgm:spPr/>
      <dgm:t>
        <a:bodyPr/>
        <a:lstStyle/>
        <a:p>
          <a:r>
            <a:rPr lang="en-US" dirty="0"/>
            <a:t>The test results tell us how students did with       regard to this content claim, not on any of the standards themselves</a:t>
          </a:r>
        </a:p>
      </dgm:t>
    </dgm:pt>
    <dgm:pt modelId="{E3C7750A-8706-4151-9F76-92E8C9327CFD}" type="parTrans" cxnId="{6E1FD3A5-F6EB-44C9-AE7A-7169E15DC869}">
      <dgm:prSet/>
      <dgm:spPr/>
      <dgm:t>
        <a:bodyPr/>
        <a:lstStyle/>
        <a:p>
          <a:endParaRPr lang="en-US"/>
        </a:p>
      </dgm:t>
    </dgm:pt>
    <dgm:pt modelId="{77C76D6D-4733-4968-9CBD-D9E1FDC147B4}" type="sibTrans" cxnId="{6E1FD3A5-F6EB-44C9-AE7A-7169E15DC869}">
      <dgm:prSet/>
      <dgm:spPr/>
      <dgm:t>
        <a:bodyPr/>
        <a:lstStyle/>
        <a:p>
          <a:endParaRPr lang="en-US"/>
        </a:p>
      </dgm:t>
    </dgm:pt>
    <dgm:pt modelId="{E4AD36D2-9BEE-4483-AD25-BB924E91997C}" type="pres">
      <dgm:prSet presAssocID="{5A5FF0A0-0042-4FEB-8EC9-B0EED5EDE7CC}" presName="root" presStyleCnt="0">
        <dgm:presLayoutVars>
          <dgm:dir/>
          <dgm:resizeHandles val="exact"/>
        </dgm:presLayoutVars>
      </dgm:prSet>
      <dgm:spPr/>
    </dgm:pt>
    <dgm:pt modelId="{DDA1F3A1-CD93-4DC0-A9F3-0C7809F56F31}" type="pres">
      <dgm:prSet presAssocID="{52471095-3D1C-426B-B7D8-EA9AADC913B8}" presName="compNode" presStyleCnt="0"/>
      <dgm:spPr/>
    </dgm:pt>
    <dgm:pt modelId="{9A6C31D8-DB5B-4104-983F-4C5B23480BE2}" type="pres">
      <dgm:prSet presAssocID="{52471095-3D1C-426B-B7D8-EA9AADC913B8}" presName="bgRect" presStyleLbl="bgShp" presStyleIdx="0" presStyleCnt="2"/>
      <dgm:spPr/>
    </dgm:pt>
    <dgm:pt modelId="{F8D36D5B-D5A9-41D4-8208-0CC928233A91}" type="pres">
      <dgm:prSet presAssocID="{52471095-3D1C-426B-B7D8-EA9AADC913B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2830175C-C4BC-419D-8F0D-E3FF8B138443}" type="pres">
      <dgm:prSet presAssocID="{52471095-3D1C-426B-B7D8-EA9AADC913B8}" presName="spaceRect" presStyleCnt="0"/>
      <dgm:spPr/>
    </dgm:pt>
    <dgm:pt modelId="{E2FDE579-B7C5-4FDB-9C7E-42C0E087CFCA}" type="pres">
      <dgm:prSet presAssocID="{52471095-3D1C-426B-B7D8-EA9AADC913B8}" presName="parTx" presStyleLbl="revTx" presStyleIdx="0" presStyleCnt="2">
        <dgm:presLayoutVars>
          <dgm:chMax val="0"/>
          <dgm:chPref val="0"/>
        </dgm:presLayoutVars>
      </dgm:prSet>
      <dgm:spPr/>
    </dgm:pt>
    <dgm:pt modelId="{26519140-62C6-45E2-A15E-A32ED53E9B1F}" type="pres">
      <dgm:prSet presAssocID="{E22C2F00-F862-4D37-9084-6F35C7ED08D3}" presName="sibTrans" presStyleCnt="0"/>
      <dgm:spPr/>
    </dgm:pt>
    <dgm:pt modelId="{2F01A27E-54B6-48EB-AAAB-93916ABC1D0A}" type="pres">
      <dgm:prSet presAssocID="{8563C109-40D6-409B-BFF9-E1F632698119}" presName="compNode" presStyleCnt="0"/>
      <dgm:spPr/>
    </dgm:pt>
    <dgm:pt modelId="{2EA30192-9E48-49A7-9EE0-92A57B2F21C4}" type="pres">
      <dgm:prSet presAssocID="{8563C109-40D6-409B-BFF9-E1F632698119}" presName="bgRect" presStyleLbl="bgShp" presStyleIdx="1" presStyleCnt="2"/>
      <dgm:spPr/>
    </dgm:pt>
    <dgm:pt modelId="{D0F24E23-3D44-455B-8194-620DB713C553}" type="pres">
      <dgm:prSet presAssocID="{8563C109-40D6-409B-BFF9-E1F63269811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49F5265-917C-472A-8CBB-8D201994665A}" type="pres">
      <dgm:prSet presAssocID="{8563C109-40D6-409B-BFF9-E1F632698119}" presName="spaceRect" presStyleCnt="0"/>
      <dgm:spPr/>
    </dgm:pt>
    <dgm:pt modelId="{02C8DB42-EDE4-4623-B865-EB2EFBA80611}" type="pres">
      <dgm:prSet presAssocID="{8563C109-40D6-409B-BFF9-E1F632698119}" presName="parTx" presStyleLbl="revTx" presStyleIdx="1" presStyleCnt="2">
        <dgm:presLayoutVars>
          <dgm:chMax val="0"/>
          <dgm:chPref val="0"/>
        </dgm:presLayoutVars>
      </dgm:prSet>
      <dgm:spPr/>
    </dgm:pt>
  </dgm:ptLst>
  <dgm:cxnLst>
    <dgm:cxn modelId="{06177B08-97C4-43B1-8B0C-741275ED8288}" type="presOf" srcId="{5A5FF0A0-0042-4FEB-8EC9-B0EED5EDE7CC}" destId="{E4AD36D2-9BEE-4483-AD25-BB924E91997C}" srcOrd="0" destOrd="0" presId="urn:microsoft.com/office/officeart/2018/2/layout/IconVerticalSolidList"/>
    <dgm:cxn modelId="{70FAFA41-7A72-44AA-ABB5-1EA949B36F3E}" type="presOf" srcId="{8563C109-40D6-409B-BFF9-E1F632698119}" destId="{02C8DB42-EDE4-4623-B865-EB2EFBA80611}" srcOrd="0" destOrd="0" presId="urn:microsoft.com/office/officeart/2018/2/layout/IconVerticalSolidList"/>
    <dgm:cxn modelId="{78B3A350-6767-49DE-BD27-B4E0CC37D0DB}" srcId="{5A5FF0A0-0042-4FEB-8EC9-B0EED5EDE7CC}" destId="{52471095-3D1C-426B-B7D8-EA9AADC913B8}" srcOrd="0" destOrd="0" parTransId="{4FF88836-0D2E-4792-8F1D-C08703A9FB3E}" sibTransId="{E22C2F00-F862-4D37-9084-6F35C7ED08D3}"/>
    <dgm:cxn modelId="{A0F57D9B-39AD-49F4-850A-77E5BC81C53A}" type="presOf" srcId="{52471095-3D1C-426B-B7D8-EA9AADC913B8}" destId="{E2FDE579-B7C5-4FDB-9C7E-42C0E087CFCA}" srcOrd="0" destOrd="0" presId="urn:microsoft.com/office/officeart/2018/2/layout/IconVerticalSolidList"/>
    <dgm:cxn modelId="{6E1FD3A5-F6EB-44C9-AE7A-7169E15DC869}" srcId="{5A5FF0A0-0042-4FEB-8EC9-B0EED5EDE7CC}" destId="{8563C109-40D6-409B-BFF9-E1F632698119}" srcOrd="1" destOrd="0" parTransId="{E3C7750A-8706-4151-9F76-92E8C9327CFD}" sibTransId="{77C76D6D-4733-4968-9CBD-D9E1FDC147B4}"/>
    <dgm:cxn modelId="{921E6CA5-E12F-4875-88D6-C6764B84A47E}" type="presParOf" srcId="{E4AD36D2-9BEE-4483-AD25-BB924E91997C}" destId="{DDA1F3A1-CD93-4DC0-A9F3-0C7809F56F31}" srcOrd="0" destOrd="0" presId="urn:microsoft.com/office/officeart/2018/2/layout/IconVerticalSolidList"/>
    <dgm:cxn modelId="{0BA5C6C7-3A15-4F28-B810-DB83E3845E2A}" type="presParOf" srcId="{DDA1F3A1-CD93-4DC0-A9F3-0C7809F56F31}" destId="{9A6C31D8-DB5B-4104-983F-4C5B23480BE2}" srcOrd="0" destOrd="0" presId="urn:microsoft.com/office/officeart/2018/2/layout/IconVerticalSolidList"/>
    <dgm:cxn modelId="{72E2915B-C5CF-4F5C-A89A-5E835EAACBC9}" type="presParOf" srcId="{DDA1F3A1-CD93-4DC0-A9F3-0C7809F56F31}" destId="{F8D36D5B-D5A9-41D4-8208-0CC928233A91}" srcOrd="1" destOrd="0" presId="urn:microsoft.com/office/officeart/2018/2/layout/IconVerticalSolidList"/>
    <dgm:cxn modelId="{4809E9F0-CDFC-4FA3-9356-833BDB76B874}" type="presParOf" srcId="{DDA1F3A1-CD93-4DC0-A9F3-0C7809F56F31}" destId="{2830175C-C4BC-419D-8F0D-E3FF8B138443}" srcOrd="2" destOrd="0" presId="urn:microsoft.com/office/officeart/2018/2/layout/IconVerticalSolidList"/>
    <dgm:cxn modelId="{DAD385F8-2B41-4322-B203-18D4ADBB6238}" type="presParOf" srcId="{DDA1F3A1-CD93-4DC0-A9F3-0C7809F56F31}" destId="{E2FDE579-B7C5-4FDB-9C7E-42C0E087CFCA}" srcOrd="3" destOrd="0" presId="urn:microsoft.com/office/officeart/2018/2/layout/IconVerticalSolidList"/>
    <dgm:cxn modelId="{E53F5CEF-2E95-4722-B5F4-8A751D5A2CB0}" type="presParOf" srcId="{E4AD36D2-9BEE-4483-AD25-BB924E91997C}" destId="{26519140-62C6-45E2-A15E-A32ED53E9B1F}" srcOrd="1" destOrd="0" presId="urn:microsoft.com/office/officeart/2018/2/layout/IconVerticalSolidList"/>
    <dgm:cxn modelId="{B31A6832-07D2-4EA5-A818-3D3D6F25519F}" type="presParOf" srcId="{E4AD36D2-9BEE-4483-AD25-BB924E91997C}" destId="{2F01A27E-54B6-48EB-AAAB-93916ABC1D0A}" srcOrd="2" destOrd="0" presId="urn:microsoft.com/office/officeart/2018/2/layout/IconVerticalSolidList"/>
    <dgm:cxn modelId="{DC0A0925-E8AB-4A1A-9C47-2560B4E4013E}" type="presParOf" srcId="{2F01A27E-54B6-48EB-AAAB-93916ABC1D0A}" destId="{2EA30192-9E48-49A7-9EE0-92A57B2F21C4}" srcOrd="0" destOrd="0" presId="urn:microsoft.com/office/officeart/2018/2/layout/IconVerticalSolidList"/>
    <dgm:cxn modelId="{54DCA067-4F77-4F52-8758-B75B13DE034B}" type="presParOf" srcId="{2F01A27E-54B6-48EB-AAAB-93916ABC1D0A}" destId="{D0F24E23-3D44-455B-8194-620DB713C553}" srcOrd="1" destOrd="0" presId="urn:microsoft.com/office/officeart/2018/2/layout/IconVerticalSolidList"/>
    <dgm:cxn modelId="{7E69C90B-42E7-429D-9FD1-14A48B00A591}" type="presParOf" srcId="{2F01A27E-54B6-48EB-AAAB-93916ABC1D0A}" destId="{349F5265-917C-472A-8CBB-8D201994665A}" srcOrd="2" destOrd="0" presId="urn:microsoft.com/office/officeart/2018/2/layout/IconVerticalSolidList"/>
    <dgm:cxn modelId="{767A1759-56AE-4F68-A312-584C4D17531B}" type="presParOf" srcId="{2F01A27E-54B6-48EB-AAAB-93916ABC1D0A}" destId="{02C8DB42-EDE4-4623-B865-EB2EFBA806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CB7C67-C97F-4ED9-8997-7E62C962AF9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996DBE0-D8FC-4307-BE10-426DB104FAEB}">
      <dgm:prSet/>
      <dgm:spPr/>
      <dgm:t>
        <a:bodyPr/>
        <a:lstStyle/>
        <a:p>
          <a:r>
            <a:rPr lang="en-US"/>
            <a:t>Because they cannot</a:t>
          </a:r>
        </a:p>
      </dgm:t>
    </dgm:pt>
    <dgm:pt modelId="{3E4BE242-5621-47E0-A907-6E1C40A3C3C3}" type="parTrans" cxnId="{F01B6ECF-984F-481A-9FE7-160ABB16A671}">
      <dgm:prSet/>
      <dgm:spPr/>
      <dgm:t>
        <a:bodyPr/>
        <a:lstStyle/>
        <a:p>
          <a:endParaRPr lang="en-US"/>
        </a:p>
      </dgm:t>
    </dgm:pt>
    <dgm:pt modelId="{C363077D-F30E-4931-BAED-F91C8687DBA1}" type="sibTrans" cxnId="{F01B6ECF-984F-481A-9FE7-160ABB16A671}">
      <dgm:prSet/>
      <dgm:spPr/>
      <dgm:t>
        <a:bodyPr/>
        <a:lstStyle/>
        <a:p>
          <a:endParaRPr lang="en-US"/>
        </a:p>
      </dgm:t>
    </dgm:pt>
    <dgm:pt modelId="{DA7A1A42-1194-4B95-B7A2-459D81AA83BB}">
      <dgm:prSet/>
      <dgm:spPr/>
      <dgm:t>
        <a:bodyPr/>
        <a:lstStyle/>
        <a:p>
          <a:r>
            <a:rPr lang="en-US"/>
            <a:t>Reading is not a collection of such skills and    reading comprehension tests cannot measure    them in any meaningful or useful way</a:t>
          </a:r>
        </a:p>
      </dgm:t>
    </dgm:pt>
    <dgm:pt modelId="{852C1D45-B800-47AF-8060-83E39FE9BDEC}" type="parTrans" cxnId="{6667346E-BDE9-4374-89A6-69CDF24EFB20}">
      <dgm:prSet/>
      <dgm:spPr/>
      <dgm:t>
        <a:bodyPr/>
        <a:lstStyle/>
        <a:p>
          <a:endParaRPr lang="en-US"/>
        </a:p>
      </dgm:t>
    </dgm:pt>
    <dgm:pt modelId="{B883762A-A234-4A33-9C20-F9F158AA95FD}" type="sibTrans" cxnId="{6667346E-BDE9-4374-89A6-69CDF24EFB20}">
      <dgm:prSet/>
      <dgm:spPr/>
      <dgm:t>
        <a:bodyPr/>
        <a:lstStyle/>
        <a:p>
          <a:endParaRPr lang="en-US"/>
        </a:p>
      </dgm:t>
    </dgm:pt>
    <dgm:pt modelId="{26A4A7CB-C8D9-4B93-9176-DB556AF842D6}" type="pres">
      <dgm:prSet presAssocID="{BFCB7C67-C97F-4ED9-8997-7E62C962AF91}" presName="root" presStyleCnt="0">
        <dgm:presLayoutVars>
          <dgm:dir/>
          <dgm:resizeHandles val="exact"/>
        </dgm:presLayoutVars>
      </dgm:prSet>
      <dgm:spPr/>
    </dgm:pt>
    <dgm:pt modelId="{A51CC6BA-CB36-4B44-AB32-85D0347FA989}" type="pres">
      <dgm:prSet presAssocID="{3996DBE0-D8FC-4307-BE10-426DB104FAEB}" presName="compNode" presStyleCnt="0"/>
      <dgm:spPr/>
    </dgm:pt>
    <dgm:pt modelId="{BD3C3815-1B53-46E6-8467-57FA9B971ECB}" type="pres">
      <dgm:prSet presAssocID="{3996DBE0-D8FC-4307-BE10-426DB104FAEB}" presName="bgRect" presStyleLbl="bgShp" presStyleIdx="0" presStyleCnt="2"/>
      <dgm:spPr/>
    </dgm:pt>
    <dgm:pt modelId="{84B676C1-BE0C-4BA5-AA5F-599A51B5850C}" type="pres">
      <dgm:prSet presAssocID="{3996DBE0-D8FC-4307-BE10-426DB104FAE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2C6FFF68-F562-4510-B0F3-846125849A61}" type="pres">
      <dgm:prSet presAssocID="{3996DBE0-D8FC-4307-BE10-426DB104FAEB}" presName="spaceRect" presStyleCnt="0"/>
      <dgm:spPr/>
    </dgm:pt>
    <dgm:pt modelId="{6D4C0B40-793D-4ABA-A7AA-E5F86E318BE0}" type="pres">
      <dgm:prSet presAssocID="{3996DBE0-D8FC-4307-BE10-426DB104FAEB}" presName="parTx" presStyleLbl="revTx" presStyleIdx="0" presStyleCnt="2">
        <dgm:presLayoutVars>
          <dgm:chMax val="0"/>
          <dgm:chPref val="0"/>
        </dgm:presLayoutVars>
      </dgm:prSet>
      <dgm:spPr/>
    </dgm:pt>
    <dgm:pt modelId="{4D6DD75F-DC74-4B2F-BC61-FA8486185581}" type="pres">
      <dgm:prSet presAssocID="{C363077D-F30E-4931-BAED-F91C8687DBA1}" presName="sibTrans" presStyleCnt="0"/>
      <dgm:spPr/>
    </dgm:pt>
    <dgm:pt modelId="{33C10D53-4E53-4A1F-9286-B9341A16A5EF}" type="pres">
      <dgm:prSet presAssocID="{DA7A1A42-1194-4B95-B7A2-459D81AA83BB}" presName="compNode" presStyleCnt="0"/>
      <dgm:spPr/>
    </dgm:pt>
    <dgm:pt modelId="{DF9A4BE7-6A1D-45BC-9A6E-4AC1225B351C}" type="pres">
      <dgm:prSet presAssocID="{DA7A1A42-1194-4B95-B7A2-459D81AA83BB}" presName="bgRect" presStyleLbl="bgShp" presStyleIdx="1" presStyleCnt="2"/>
      <dgm:spPr/>
    </dgm:pt>
    <dgm:pt modelId="{FAD7715C-6CA6-41DA-8779-EF7010BE4572}" type="pres">
      <dgm:prSet presAssocID="{DA7A1A42-1194-4B95-B7A2-459D81AA83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047A3C53-7D9F-450A-8772-7E8A40919047}" type="pres">
      <dgm:prSet presAssocID="{DA7A1A42-1194-4B95-B7A2-459D81AA83BB}" presName="spaceRect" presStyleCnt="0"/>
      <dgm:spPr/>
    </dgm:pt>
    <dgm:pt modelId="{691218F6-6627-44BE-B9CD-ADFA7B3753F2}" type="pres">
      <dgm:prSet presAssocID="{DA7A1A42-1194-4B95-B7A2-459D81AA83BB}" presName="parTx" presStyleLbl="revTx" presStyleIdx="1" presStyleCnt="2">
        <dgm:presLayoutVars>
          <dgm:chMax val="0"/>
          <dgm:chPref val="0"/>
        </dgm:presLayoutVars>
      </dgm:prSet>
      <dgm:spPr/>
    </dgm:pt>
  </dgm:ptLst>
  <dgm:cxnLst>
    <dgm:cxn modelId="{6667346E-BDE9-4374-89A6-69CDF24EFB20}" srcId="{BFCB7C67-C97F-4ED9-8997-7E62C962AF91}" destId="{DA7A1A42-1194-4B95-B7A2-459D81AA83BB}" srcOrd="1" destOrd="0" parTransId="{852C1D45-B800-47AF-8060-83E39FE9BDEC}" sibTransId="{B883762A-A234-4A33-9C20-F9F158AA95FD}"/>
    <dgm:cxn modelId="{B046347B-8A41-4111-9077-BCA67E24CFFD}" type="presOf" srcId="{3996DBE0-D8FC-4307-BE10-426DB104FAEB}" destId="{6D4C0B40-793D-4ABA-A7AA-E5F86E318BE0}" srcOrd="0" destOrd="0" presId="urn:microsoft.com/office/officeart/2018/2/layout/IconVerticalSolidList"/>
    <dgm:cxn modelId="{C0909AA8-3010-494E-BD41-46AE37A78DF7}" type="presOf" srcId="{BFCB7C67-C97F-4ED9-8997-7E62C962AF91}" destId="{26A4A7CB-C8D9-4B93-9176-DB556AF842D6}" srcOrd="0" destOrd="0" presId="urn:microsoft.com/office/officeart/2018/2/layout/IconVerticalSolidList"/>
    <dgm:cxn modelId="{F01B6ECF-984F-481A-9FE7-160ABB16A671}" srcId="{BFCB7C67-C97F-4ED9-8997-7E62C962AF91}" destId="{3996DBE0-D8FC-4307-BE10-426DB104FAEB}" srcOrd="0" destOrd="0" parTransId="{3E4BE242-5621-47E0-A907-6E1C40A3C3C3}" sibTransId="{C363077D-F30E-4931-BAED-F91C8687DBA1}"/>
    <dgm:cxn modelId="{36AF30E0-5103-432E-A5F8-743E7A58CEC8}" type="presOf" srcId="{DA7A1A42-1194-4B95-B7A2-459D81AA83BB}" destId="{691218F6-6627-44BE-B9CD-ADFA7B3753F2}" srcOrd="0" destOrd="0" presId="urn:microsoft.com/office/officeart/2018/2/layout/IconVerticalSolidList"/>
    <dgm:cxn modelId="{3DA37B10-BA0E-4F9D-9EAB-35D1CA3F4B11}" type="presParOf" srcId="{26A4A7CB-C8D9-4B93-9176-DB556AF842D6}" destId="{A51CC6BA-CB36-4B44-AB32-85D0347FA989}" srcOrd="0" destOrd="0" presId="urn:microsoft.com/office/officeart/2018/2/layout/IconVerticalSolidList"/>
    <dgm:cxn modelId="{EBC17974-FEDA-4FEB-B5F8-728211290C96}" type="presParOf" srcId="{A51CC6BA-CB36-4B44-AB32-85D0347FA989}" destId="{BD3C3815-1B53-46E6-8467-57FA9B971ECB}" srcOrd="0" destOrd="0" presId="urn:microsoft.com/office/officeart/2018/2/layout/IconVerticalSolidList"/>
    <dgm:cxn modelId="{0DC6F136-0483-4D29-AFEE-32101B84BEB2}" type="presParOf" srcId="{A51CC6BA-CB36-4B44-AB32-85D0347FA989}" destId="{84B676C1-BE0C-4BA5-AA5F-599A51B5850C}" srcOrd="1" destOrd="0" presId="urn:microsoft.com/office/officeart/2018/2/layout/IconVerticalSolidList"/>
    <dgm:cxn modelId="{F0AFDF78-00EB-403D-A88E-5637A8F9671D}" type="presParOf" srcId="{A51CC6BA-CB36-4B44-AB32-85D0347FA989}" destId="{2C6FFF68-F562-4510-B0F3-846125849A61}" srcOrd="2" destOrd="0" presId="urn:microsoft.com/office/officeart/2018/2/layout/IconVerticalSolidList"/>
    <dgm:cxn modelId="{C812998D-744F-4B50-916C-51A803444072}" type="presParOf" srcId="{A51CC6BA-CB36-4B44-AB32-85D0347FA989}" destId="{6D4C0B40-793D-4ABA-A7AA-E5F86E318BE0}" srcOrd="3" destOrd="0" presId="urn:microsoft.com/office/officeart/2018/2/layout/IconVerticalSolidList"/>
    <dgm:cxn modelId="{2C9B2A46-DA70-486D-8480-B378DAFF6FC8}" type="presParOf" srcId="{26A4A7CB-C8D9-4B93-9176-DB556AF842D6}" destId="{4D6DD75F-DC74-4B2F-BC61-FA8486185581}" srcOrd="1" destOrd="0" presId="urn:microsoft.com/office/officeart/2018/2/layout/IconVerticalSolidList"/>
    <dgm:cxn modelId="{7A65AB13-ACAD-4564-B678-10713FC36151}" type="presParOf" srcId="{26A4A7CB-C8D9-4B93-9176-DB556AF842D6}" destId="{33C10D53-4E53-4A1F-9286-B9341A16A5EF}" srcOrd="2" destOrd="0" presId="urn:microsoft.com/office/officeart/2018/2/layout/IconVerticalSolidList"/>
    <dgm:cxn modelId="{F94AA816-E50E-4488-AADB-7168541B7AEB}" type="presParOf" srcId="{33C10D53-4E53-4A1F-9286-B9341A16A5EF}" destId="{DF9A4BE7-6A1D-45BC-9A6E-4AC1225B351C}" srcOrd="0" destOrd="0" presId="urn:microsoft.com/office/officeart/2018/2/layout/IconVerticalSolidList"/>
    <dgm:cxn modelId="{AC4E37DF-1EBD-4558-97C9-6FD1D75FC294}" type="presParOf" srcId="{33C10D53-4E53-4A1F-9286-B9341A16A5EF}" destId="{FAD7715C-6CA6-41DA-8779-EF7010BE4572}" srcOrd="1" destOrd="0" presId="urn:microsoft.com/office/officeart/2018/2/layout/IconVerticalSolidList"/>
    <dgm:cxn modelId="{E1A28625-9082-44A6-9859-F8AC20333A50}" type="presParOf" srcId="{33C10D53-4E53-4A1F-9286-B9341A16A5EF}" destId="{047A3C53-7D9F-450A-8772-7E8A40919047}" srcOrd="2" destOrd="0" presId="urn:microsoft.com/office/officeart/2018/2/layout/IconVerticalSolidList"/>
    <dgm:cxn modelId="{B4C042FA-F6F3-4C67-AB7A-81F91E60E754}" type="presParOf" srcId="{33C10D53-4E53-4A1F-9286-B9341A16A5EF}" destId="{691218F6-6627-44BE-B9CD-ADFA7B3753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0333FF-A7A1-48D2-B90A-B47C8F47FAC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0499863-CD9E-43C9-B3F5-255E826A58A7}">
      <dgm:prSet/>
      <dgm:spPr/>
      <dgm:t>
        <a:bodyPr/>
        <a:lstStyle/>
        <a:p>
          <a:r>
            <a:rPr lang="en-US" dirty="0"/>
            <a:t>Research has cast doubt on the reality or the value of this skills orientation</a:t>
          </a:r>
        </a:p>
      </dgm:t>
    </dgm:pt>
    <dgm:pt modelId="{D7FE6A69-9766-426D-9BF7-6150C611005E}" type="parTrans" cxnId="{864039FD-7030-4CAE-A7E7-DD41E03AA56E}">
      <dgm:prSet/>
      <dgm:spPr/>
      <dgm:t>
        <a:bodyPr/>
        <a:lstStyle/>
        <a:p>
          <a:endParaRPr lang="en-US"/>
        </a:p>
      </dgm:t>
    </dgm:pt>
    <dgm:pt modelId="{3B8DEB86-2AA7-4748-84D9-E4DD83220168}" type="sibTrans" cxnId="{864039FD-7030-4CAE-A7E7-DD41E03AA56E}">
      <dgm:prSet/>
      <dgm:spPr/>
      <dgm:t>
        <a:bodyPr/>
        <a:lstStyle/>
        <a:p>
          <a:endParaRPr lang="en-US"/>
        </a:p>
      </dgm:t>
    </dgm:pt>
    <dgm:pt modelId="{B93BE35D-3780-431A-8651-69B0EC9F7637}">
      <dgm:prSet/>
      <dgm:spPr/>
      <dgm:t>
        <a:bodyPr/>
        <a:lstStyle/>
        <a:p>
          <a:r>
            <a:rPr lang="en-US"/>
            <a:t>These studies go back to the 1940s and their pattern of results is pretty consistent</a:t>
          </a:r>
        </a:p>
      </dgm:t>
    </dgm:pt>
    <dgm:pt modelId="{15986886-58D7-4F36-923B-1A0761D80E87}" type="parTrans" cxnId="{FA30E111-6EDF-42EC-99CC-07CE9B831DF2}">
      <dgm:prSet/>
      <dgm:spPr/>
      <dgm:t>
        <a:bodyPr/>
        <a:lstStyle/>
        <a:p>
          <a:endParaRPr lang="en-US"/>
        </a:p>
      </dgm:t>
    </dgm:pt>
    <dgm:pt modelId="{EBA67B28-5249-4DFC-B1FD-17ED1381B603}" type="sibTrans" cxnId="{FA30E111-6EDF-42EC-99CC-07CE9B831DF2}">
      <dgm:prSet/>
      <dgm:spPr/>
      <dgm:t>
        <a:bodyPr/>
        <a:lstStyle/>
        <a:p>
          <a:endParaRPr lang="en-US"/>
        </a:p>
      </dgm:t>
    </dgm:pt>
    <dgm:pt modelId="{52B3155B-8ADB-48CE-A322-31CAA3E388E1}">
      <dgm:prSet/>
      <dgm:spPr/>
      <dgm:t>
        <a:bodyPr/>
        <a:lstStyle/>
        <a:p>
          <a:r>
            <a:rPr lang="en-US"/>
            <a:t>Here is just one example of these findings</a:t>
          </a:r>
        </a:p>
      </dgm:t>
    </dgm:pt>
    <dgm:pt modelId="{07C708F9-4B32-4B88-8ED4-82A51B193FA2}" type="parTrans" cxnId="{891E127E-51FB-44E7-A5BE-8A034A46588C}">
      <dgm:prSet/>
      <dgm:spPr/>
      <dgm:t>
        <a:bodyPr/>
        <a:lstStyle/>
        <a:p>
          <a:endParaRPr lang="en-US"/>
        </a:p>
      </dgm:t>
    </dgm:pt>
    <dgm:pt modelId="{7EB47D65-86CF-4A8E-A806-85DFC60E3D4D}" type="sibTrans" cxnId="{891E127E-51FB-44E7-A5BE-8A034A46588C}">
      <dgm:prSet/>
      <dgm:spPr/>
      <dgm:t>
        <a:bodyPr/>
        <a:lstStyle/>
        <a:p>
          <a:endParaRPr lang="en-US"/>
        </a:p>
      </dgm:t>
    </dgm:pt>
    <dgm:pt modelId="{7425831C-E0A6-48F7-9D94-06FEE503093D}">
      <dgm:prSet/>
      <dgm:spPr/>
      <dgm:t>
        <a:bodyPr/>
        <a:lstStyle/>
        <a:p>
          <a:r>
            <a:rPr lang="en-US" dirty="0"/>
            <a:t>However, what you need to remember is that this is an example and what I am showing you is true for all standardized comprehension tests</a:t>
          </a:r>
        </a:p>
      </dgm:t>
    </dgm:pt>
    <dgm:pt modelId="{15E7A9EC-D333-4EB7-9BEF-3C611B0C6501}" type="parTrans" cxnId="{A29C1761-0FF3-40F4-82D2-958065689F15}">
      <dgm:prSet/>
      <dgm:spPr/>
      <dgm:t>
        <a:bodyPr/>
        <a:lstStyle/>
        <a:p>
          <a:endParaRPr lang="en-US"/>
        </a:p>
      </dgm:t>
    </dgm:pt>
    <dgm:pt modelId="{4E443ABB-9367-4149-B9BC-7E8B272AB319}" type="sibTrans" cxnId="{A29C1761-0FF3-40F4-82D2-958065689F15}">
      <dgm:prSet/>
      <dgm:spPr/>
      <dgm:t>
        <a:bodyPr/>
        <a:lstStyle/>
        <a:p>
          <a:endParaRPr lang="en-US"/>
        </a:p>
      </dgm:t>
    </dgm:pt>
    <dgm:pt modelId="{ECCCB91F-5307-3445-96B1-B49E1520E8CF}" type="pres">
      <dgm:prSet presAssocID="{030333FF-A7A1-48D2-B90A-B47C8F47FAC5}" presName="linear" presStyleCnt="0">
        <dgm:presLayoutVars>
          <dgm:animLvl val="lvl"/>
          <dgm:resizeHandles val="exact"/>
        </dgm:presLayoutVars>
      </dgm:prSet>
      <dgm:spPr/>
    </dgm:pt>
    <dgm:pt modelId="{3FEEB426-44E5-FD46-9DC3-2218DEAC1030}" type="pres">
      <dgm:prSet presAssocID="{30499863-CD9E-43C9-B3F5-255E826A58A7}" presName="parentText" presStyleLbl="node1" presStyleIdx="0" presStyleCnt="4">
        <dgm:presLayoutVars>
          <dgm:chMax val="0"/>
          <dgm:bulletEnabled val="1"/>
        </dgm:presLayoutVars>
      </dgm:prSet>
      <dgm:spPr/>
    </dgm:pt>
    <dgm:pt modelId="{C7F8199F-5444-1445-A6EA-CDA038FDDE35}" type="pres">
      <dgm:prSet presAssocID="{3B8DEB86-2AA7-4748-84D9-E4DD83220168}" presName="spacer" presStyleCnt="0"/>
      <dgm:spPr/>
    </dgm:pt>
    <dgm:pt modelId="{DA10A987-ACA8-7D40-B3B8-A6E09F7CE43F}" type="pres">
      <dgm:prSet presAssocID="{B93BE35D-3780-431A-8651-69B0EC9F7637}" presName="parentText" presStyleLbl="node1" presStyleIdx="1" presStyleCnt="4">
        <dgm:presLayoutVars>
          <dgm:chMax val="0"/>
          <dgm:bulletEnabled val="1"/>
        </dgm:presLayoutVars>
      </dgm:prSet>
      <dgm:spPr/>
    </dgm:pt>
    <dgm:pt modelId="{8D955E26-77FD-224F-AB87-76CA3C620D05}" type="pres">
      <dgm:prSet presAssocID="{EBA67B28-5249-4DFC-B1FD-17ED1381B603}" presName="spacer" presStyleCnt="0"/>
      <dgm:spPr/>
    </dgm:pt>
    <dgm:pt modelId="{D915AA50-1B64-E143-BF07-23089AC1FC91}" type="pres">
      <dgm:prSet presAssocID="{52B3155B-8ADB-48CE-A322-31CAA3E388E1}" presName="parentText" presStyleLbl="node1" presStyleIdx="2" presStyleCnt="4">
        <dgm:presLayoutVars>
          <dgm:chMax val="0"/>
          <dgm:bulletEnabled val="1"/>
        </dgm:presLayoutVars>
      </dgm:prSet>
      <dgm:spPr/>
    </dgm:pt>
    <dgm:pt modelId="{F9522773-E7AE-1340-9011-E9295452D274}" type="pres">
      <dgm:prSet presAssocID="{7EB47D65-86CF-4A8E-A806-85DFC60E3D4D}" presName="spacer" presStyleCnt="0"/>
      <dgm:spPr/>
    </dgm:pt>
    <dgm:pt modelId="{FFF46D32-25EE-4B4B-961D-4990627745F4}" type="pres">
      <dgm:prSet presAssocID="{7425831C-E0A6-48F7-9D94-06FEE503093D}" presName="parentText" presStyleLbl="node1" presStyleIdx="3" presStyleCnt="4">
        <dgm:presLayoutVars>
          <dgm:chMax val="0"/>
          <dgm:bulletEnabled val="1"/>
        </dgm:presLayoutVars>
      </dgm:prSet>
      <dgm:spPr/>
    </dgm:pt>
  </dgm:ptLst>
  <dgm:cxnLst>
    <dgm:cxn modelId="{FA30E111-6EDF-42EC-99CC-07CE9B831DF2}" srcId="{030333FF-A7A1-48D2-B90A-B47C8F47FAC5}" destId="{B93BE35D-3780-431A-8651-69B0EC9F7637}" srcOrd="1" destOrd="0" parTransId="{15986886-58D7-4F36-923B-1A0761D80E87}" sibTransId="{EBA67B28-5249-4DFC-B1FD-17ED1381B603}"/>
    <dgm:cxn modelId="{00179C1B-F604-7641-8BFA-1146E5F1C612}" type="presOf" srcId="{7425831C-E0A6-48F7-9D94-06FEE503093D}" destId="{FFF46D32-25EE-4B4B-961D-4990627745F4}" srcOrd="0" destOrd="0" presId="urn:microsoft.com/office/officeart/2005/8/layout/vList2"/>
    <dgm:cxn modelId="{0B516826-F2DF-1347-A708-CFDBF74F6603}" type="presOf" srcId="{52B3155B-8ADB-48CE-A322-31CAA3E388E1}" destId="{D915AA50-1B64-E143-BF07-23089AC1FC91}" srcOrd="0" destOrd="0" presId="urn:microsoft.com/office/officeart/2005/8/layout/vList2"/>
    <dgm:cxn modelId="{A29C1761-0FF3-40F4-82D2-958065689F15}" srcId="{030333FF-A7A1-48D2-B90A-B47C8F47FAC5}" destId="{7425831C-E0A6-48F7-9D94-06FEE503093D}" srcOrd="3" destOrd="0" parTransId="{15E7A9EC-D333-4EB7-9BEF-3C611B0C6501}" sibTransId="{4E443ABB-9367-4149-B9BC-7E8B272AB319}"/>
    <dgm:cxn modelId="{891E127E-51FB-44E7-A5BE-8A034A46588C}" srcId="{030333FF-A7A1-48D2-B90A-B47C8F47FAC5}" destId="{52B3155B-8ADB-48CE-A322-31CAA3E388E1}" srcOrd="2" destOrd="0" parTransId="{07C708F9-4B32-4B88-8ED4-82A51B193FA2}" sibTransId="{7EB47D65-86CF-4A8E-A806-85DFC60E3D4D}"/>
    <dgm:cxn modelId="{88E22699-7D2C-874F-9B26-92D85FAD7D1D}" type="presOf" srcId="{30499863-CD9E-43C9-B3F5-255E826A58A7}" destId="{3FEEB426-44E5-FD46-9DC3-2218DEAC1030}" srcOrd="0" destOrd="0" presId="urn:microsoft.com/office/officeart/2005/8/layout/vList2"/>
    <dgm:cxn modelId="{D82466BA-1728-FF4B-AD24-A870558CF548}" type="presOf" srcId="{030333FF-A7A1-48D2-B90A-B47C8F47FAC5}" destId="{ECCCB91F-5307-3445-96B1-B49E1520E8CF}" srcOrd="0" destOrd="0" presId="urn:microsoft.com/office/officeart/2005/8/layout/vList2"/>
    <dgm:cxn modelId="{4320B6BF-1369-D042-960A-E6858AB16790}" type="presOf" srcId="{B93BE35D-3780-431A-8651-69B0EC9F7637}" destId="{DA10A987-ACA8-7D40-B3B8-A6E09F7CE43F}" srcOrd="0" destOrd="0" presId="urn:microsoft.com/office/officeart/2005/8/layout/vList2"/>
    <dgm:cxn modelId="{864039FD-7030-4CAE-A7E7-DD41E03AA56E}" srcId="{030333FF-A7A1-48D2-B90A-B47C8F47FAC5}" destId="{30499863-CD9E-43C9-B3F5-255E826A58A7}" srcOrd="0" destOrd="0" parTransId="{D7FE6A69-9766-426D-9BF7-6150C611005E}" sibTransId="{3B8DEB86-2AA7-4748-84D9-E4DD83220168}"/>
    <dgm:cxn modelId="{E9EA6100-CAA6-2941-9327-DB9A3FC20499}" type="presParOf" srcId="{ECCCB91F-5307-3445-96B1-B49E1520E8CF}" destId="{3FEEB426-44E5-FD46-9DC3-2218DEAC1030}" srcOrd="0" destOrd="0" presId="urn:microsoft.com/office/officeart/2005/8/layout/vList2"/>
    <dgm:cxn modelId="{DBFCC897-B110-C24A-AC7A-F0586CA91750}" type="presParOf" srcId="{ECCCB91F-5307-3445-96B1-B49E1520E8CF}" destId="{C7F8199F-5444-1445-A6EA-CDA038FDDE35}" srcOrd="1" destOrd="0" presId="urn:microsoft.com/office/officeart/2005/8/layout/vList2"/>
    <dgm:cxn modelId="{880760DA-8D3F-F946-9E03-BFEE1041BB4C}" type="presParOf" srcId="{ECCCB91F-5307-3445-96B1-B49E1520E8CF}" destId="{DA10A987-ACA8-7D40-B3B8-A6E09F7CE43F}" srcOrd="2" destOrd="0" presId="urn:microsoft.com/office/officeart/2005/8/layout/vList2"/>
    <dgm:cxn modelId="{134DEB06-41BB-E545-B99D-96FC838A9C23}" type="presParOf" srcId="{ECCCB91F-5307-3445-96B1-B49E1520E8CF}" destId="{8D955E26-77FD-224F-AB87-76CA3C620D05}" srcOrd="3" destOrd="0" presId="urn:microsoft.com/office/officeart/2005/8/layout/vList2"/>
    <dgm:cxn modelId="{56488164-ED2C-BD43-88C5-7D1B2DF5FF65}" type="presParOf" srcId="{ECCCB91F-5307-3445-96B1-B49E1520E8CF}" destId="{D915AA50-1B64-E143-BF07-23089AC1FC91}" srcOrd="4" destOrd="0" presId="urn:microsoft.com/office/officeart/2005/8/layout/vList2"/>
    <dgm:cxn modelId="{237BB161-0662-B845-912C-15DBFB72A131}" type="presParOf" srcId="{ECCCB91F-5307-3445-96B1-B49E1520E8CF}" destId="{F9522773-E7AE-1340-9011-E9295452D274}" srcOrd="5" destOrd="0" presId="urn:microsoft.com/office/officeart/2005/8/layout/vList2"/>
    <dgm:cxn modelId="{DA6D010B-5015-B547-9B00-B5DC1BDCA42F}" type="presParOf" srcId="{ECCCB91F-5307-3445-96B1-B49E1520E8CF}" destId="{FFF46D32-25EE-4B4B-961D-4990627745F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C7BED0-80A5-4A35-8EB3-80C0B362A79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63E0086-81F0-4B6D-A9C0-549C12FD1507}">
      <dgm:prSet/>
      <dgm:spPr/>
      <dgm:t>
        <a:bodyPr/>
        <a:lstStyle/>
        <a:p>
          <a:r>
            <a:rPr lang="en-US"/>
            <a:t>In 1944, Frederick Davis noted that the reading tests of the day claimed to measure 8 skills (since they were asking 8 different kinds of questions)</a:t>
          </a:r>
        </a:p>
      </dgm:t>
    </dgm:pt>
    <dgm:pt modelId="{FE4552CD-67E6-4D10-9D04-9CD8F5B416DA}" type="parTrans" cxnId="{77DCA096-88BB-49CE-AEDE-031896E0F417}">
      <dgm:prSet/>
      <dgm:spPr/>
      <dgm:t>
        <a:bodyPr/>
        <a:lstStyle/>
        <a:p>
          <a:endParaRPr lang="en-US"/>
        </a:p>
      </dgm:t>
    </dgm:pt>
    <dgm:pt modelId="{C2B0BADF-0CF1-4481-B5B8-7DF2ECAFF4C5}" type="sibTrans" cxnId="{77DCA096-88BB-49CE-AEDE-031896E0F417}">
      <dgm:prSet/>
      <dgm:spPr/>
      <dgm:t>
        <a:bodyPr/>
        <a:lstStyle/>
        <a:p>
          <a:endParaRPr lang="en-US"/>
        </a:p>
      </dgm:t>
    </dgm:pt>
    <dgm:pt modelId="{14929CF5-9982-4A98-86CD-ED618ABD9383}">
      <dgm:prSet/>
      <dgm:spPr/>
      <dgm:t>
        <a:bodyPr/>
        <a:lstStyle/>
        <a:p>
          <a:r>
            <a:rPr lang="en-US"/>
            <a:t>He factor analyzed a popular standardized reading comprehension test of the time</a:t>
          </a:r>
        </a:p>
      </dgm:t>
    </dgm:pt>
    <dgm:pt modelId="{BE32933E-51E9-4AC4-A1FD-1379C03AF044}" type="parTrans" cxnId="{DA6A5AD3-F9AE-4905-AABE-81A6B173EF8A}">
      <dgm:prSet/>
      <dgm:spPr/>
      <dgm:t>
        <a:bodyPr/>
        <a:lstStyle/>
        <a:p>
          <a:endParaRPr lang="en-US"/>
        </a:p>
      </dgm:t>
    </dgm:pt>
    <dgm:pt modelId="{612E7F51-6CD1-4037-94FA-1DFC387C74CF}" type="sibTrans" cxnId="{DA6A5AD3-F9AE-4905-AABE-81A6B173EF8A}">
      <dgm:prSet/>
      <dgm:spPr/>
      <dgm:t>
        <a:bodyPr/>
        <a:lstStyle/>
        <a:p>
          <a:endParaRPr lang="en-US"/>
        </a:p>
      </dgm:t>
    </dgm:pt>
    <dgm:pt modelId="{EC865A5C-5BF1-4943-9E59-E48B6BFD55E3}">
      <dgm:prSet/>
      <dgm:spPr/>
      <dgm:t>
        <a:bodyPr/>
        <a:lstStyle/>
        <a:p>
          <a:r>
            <a:rPr lang="en-US"/>
            <a:t>The result: the test measured only a single factor</a:t>
          </a:r>
        </a:p>
      </dgm:t>
    </dgm:pt>
    <dgm:pt modelId="{A4253083-84F2-4CC9-911D-015483AE31A8}" type="parTrans" cxnId="{1D602750-22A3-4BE4-95D5-8BFE49CC6189}">
      <dgm:prSet/>
      <dgm:spPr/>
      <dgm:t>
        <a:bodyPr/>
        <a:lstStyle/>
        <a:p>
          <a:endParaRPr lang="en-US"/>
        </a:p>
      </dgm:t>
    </dgm:pt>
    <dgm:pt modelId="{47A16BE3-68C3-4D59-A93F-96E326A992C8}" type="sibTrans" cxnId="{1D602750-22A3-4BE4-95D5-8BFE49CC6189}">
      <dgm:prSet/>
      <dgm:spPr/>
      <dgm:t>
        <a:bodyPr/>
        <a:lstStyle/>
        <a:p>
          <a:endParaRPr lang="en-US"/>
        </a:p>
      </dgm:t>
    </dgm:pt>
    <dgm:pt modelId="{6340AAB1-555B-49AD-B248-B845EBF31CEE}" type="pres">
      <dgm:prSet presAssocID="{2DC7BED0-80A5-4A35-8EB3-80C0B362A797}" presName="root" presStyleCnt="0">
        <dgm:presLayoutVars>
          <dgm:dir/>
          <dgm:resizeHandles val="exact"/>
        </dgm:presLayoutVars>
      </dgm:prSet>
      <dgm:spPr/>
    </dgm:pt>
    <dgm:pt modelId="{AC4DF103-AD10-4B2E-A4BE-CBC0DD863D95}" type="pres">
      <dgm:prSet presAssocID="{763E0086-81F0-4B6D-A9C0-549C12FD1507}" presName="compNode" presStyleCnt="0"/>
      <dgm:spPr/>
    </dgm:pt>
    <dgm:pt modelId="{18FB41CC-07F9-479A-B165-52212F9C1F98}" type="pres">
      <dgm:prSet presAssocID="{763E0086-81F0-4B6D-A9C0-549C12FD1507}" presName="bgRect" presStyleLbl="bgShp" presStyleIdx="0" presStyleCnt="3"/>
      <dgm:spPr/>
    </dgm:pt>
    <dgm:pt modelId="{A84ACBAB-D25D-47AF-9DCB-003AFB99336F}" type="pres">
      <dgm:prSet presAssocID="{763E0086-81F0-4B6D-A9C0-549C12FD15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C01BA8CB-117B-4575-8C3B-49FEC02914F9}" type="pres">
      <dgm:prSet presAssocID="{763E0086-81F0-4B6D-A9C0-549C12FD1507}" presName="spaceRect" presStyleCnt="0"/>
      <dgm:spPr/>
    </dgm:pt>
    <dgm:pt modelId="{6C39E01F-82EC-4111-ADA6-F04205BE484D}" type="pres">
      <dgm:prSet presAssocID="{763E0086-81F0-4B6D-A9C0-549C12FD1507}" presName="parTx" presStyleLbl="revTx" presStyleIdx="0" presStyleCnt="3">
        <dgm:presLayoutVars>
          <dgm:chMax val="0"/>
          <dgm:chPref val="0"/>
        </dgm:presLayoutVars>
      </dgm:prSet>
      <dgm:spPr/>
    </dgm:pt>
    <dgm:pt modelId="{548D82E8-9CA4-4A94-8C6D-C5CA2AE5B2CC}" type="pres">
      <dgm:prSet presAssocID="{C2B0BADF-0CF1-4481-B5B8-7DF2ECAFF4C5}" presName="sibTrans" presStyleCnt="0"/>
      <dgm:spPr/>
    </dgm:pt>
    <dgm:pt modelId="{E4AFB0D1-D7A8-4A5E-B497-1C502D325BF3}" type="pres">
      <dgm:prSet presAssocID="{14929CF5-9982-4A98-86CD-ED618ABD9383}" presName="compNode" presStyleCnt="0"/>
      <dgm:spPr/>
    </dgm:pt>
    <dgm:pt modelId="{B17172FD-72DC-45D7-B970-C1BCAF24A8C5}" type="pres">
      <dgm:prSet presAssocID="{14929CF5-9982-4A98-86CD-ED618ABD9383}" presName="bgRect" presStyleLbl="bgShp" presStyleIdx="1" presStyleCnt="3"/>
      <dgm:spPr/>
    </dgm:pt>
    <dgm:pt modelId="{2FD8BBB9-E7DF-4F4F-989C-874A03BC274B}" type="pres">
      <dgm:prSet presAssocID="{14929CF5-9982-4A98-86CD-ED618ABD938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3CCD1F4-DB33-4ED9-B78B-285934DFD155}" type="pres">
      <dgm:prSet presAssocID="{14929CF5-9982-4A98-86CD-ED618ABD9383}" presName="spaceRect" presStyleCnt="0"/>
      <dgm:spPr/>
    </dgm:pt>
    <dgm:pt modelId="{8F61DD2B-7ADA-45A5-B896-7C41DD5409F7}" type="pres">
      <dgm:prSet presAssocID="{14929CF5-9982-4A98-86CD-ED618ABD9383}" presName="parTx" presStyleLbl="revTx" presStyleIdx="1" presStyleCnt="3">
        <dgm:presLayoutVars>
          <dgm:chMax val="0"/>
          <dgm:chPref val="0"/>
        </dgm:presLayoutVars>
      </dgm:prSet>
      <dgm:spPr/>
    </dgm:pt>
    <dgm:pt modelId="{DA9E100A-F0F3-4FF9-8A97-9E0763C811A4}" type="pres">
      <dgm:prSet presAssocID="{612E7F51-6CD1-4037-94FA-1DFC387C74CF}" presName="sibTrans" presStyleCnt="0"/>
      <dgm:spPr/>
    </dgm:pt>
    <dgm:pt modelId="{E8522B88-A050-4DC8-829B-573C7697BC9B}" type="pres">
      <dgm:prSet presAssocID="{EC865A5C-5BF1-4943-9E59-E48B6BFD55E3}" presName="compNode" presStyleCnt="0"/>
      <dgm:spPr/>
    </dgm:pt>
    <dgm:pt modelId="{8008ABA5-C0CE-4C28-9B20-3F2327CFC13E}" type="pres">
      <dgm:prSet presAssocID="{EC865A5C-5BF1-4943-9E59-E48B6BFD55E3}" presName="bgRect" presStyleLbl="bgShp" presStyleIdx="2" presStyleCnt="3"/>
      <dgm:spPr/>
    </dgm:pt>
    <dgm:pt modelId="{C5C6C132-0E46-494A-BC47-2568EBA83BB3}" type="pres">
      <dgm:prSet presAssocID="{EC865A5C-5BF1-4943-9E59-E48B6BFD55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30EA1A4C-7A50-473A-8456-3C8F880E9D15}" type="pres">
      <dgm:prSet presAssocID="{EC865A5C-5BF1-4943-9E59-E48B6BFD55E3}" presName="spaceRect" presStyleCnt="0"/>
      <dgm:spPr/>
    </dgm:pt>
    <dgm:pt modelId="{2392301A-DB0C-477B-A092-47190B66FBD0}" type="pres">
      <dgm:prSet presAssocID="{EC865A5C-5BF1-4943-9E59-E48B6BFD55E3}" presName="parTx" presStyleLbl="revTx" presStyleIdx="2" presStyleCnt="3">
        <dgm:presLayoutVars>
          <dgm:chMax val="0"/>
          <dgm:chPref val="0"/>
        </dgm:presLayoutVars>
      </dgm:prSet>
      <dgm:spPr/>
    </dgm:pt>
  </dgm:ptLst>
  <dgm:cxnLst>
    <dgm:cxn modelId="{79B92C40-BF59-44FA-A0C8-5A4B67326491}" type="presOf" srcId="{14929CF5-9982-4A98-86CD-ED618ABD9383}" destId="{8F61DD2B-7ADA-45A5-B896-7C41DD5409F7}" srcOrd="0" destOrd="0" presId="urn:microsoft.com/office/officeart/2018/2/layout/IconVerticalSolidList"/>
    <dgm:cxn modelId="{1D602750-22A3-4BE4-95D5-8BFE49CC6189}" srcId="{2DC7BED0-80A5-4A35-8EB3-80C0B362A797}" destId="{EC865A5C-5BF1-4943-9E59-E48B6BFD55E3}" srcOrd="2" destOrd="0" parTransId="{A4253083-84F2-4CC9-911D-015483AE31A8}" sibTransId="{47A16BE3-68C3-4D59-A93F-96E326A992C8}"/>
    <dgm:cxn modelId="{10F7805D-B03D-4318-822D-6FF78884DBB7}" type="presOf" srcId="{2DC7BED0-80A5-4A35-8EB3-80C0B362A797}" destId="{6340AAB1-555B-49AD-B248-B845EBF31CEE}" srcOrd="0" destOrd="0" presId="urn:microsoft.com/office/officeart/2018/2/layout/IconVerticalSolidList"/>
    <dgm:cxn modelId="{77DCA096-88BB-49CE-AEDE-031896E0F417}" srcId="{2DC7BED0-80A5-4A35-8EB3-80C0B362A797}" destId="{763E0086-81F0-4B6D-A9C0-549C12FD1507}" srcOrd="0" destOrd="0" parTransId="{FE4552CD-67E6-4D10-9D04-9CD8F5B416DA}" sibTransId="{C2B0BADF-0CF1-4481-B5B8-7DF2ECAFF4C5}"/>
    <dgm:cxn modelId="{A5461DA3-EBDE-4716-B93B-63313EB3B15D}" type="presOf" srcId="{EC865A5C-5BF1-4943-9E59-E48B6BFD55E3}" destId="{2392301A-DB0C-477B-A092-47190B66FBD0}" srcOrd="0" destOrd="0" presId="urn:microsoft.com/office/officeart/2018/2/layout/IconVerticalSolidList"/>
    <dgm:cxn modelId="{8F5027D1-75F8-452E-AA48-DB15186C0C2A}" type="presOf" srcId="{763E0086-81F0-4B6D-A9C0-549C12FD1507}" destId="{6C39E01F-82EC-4111-ADA6-F04205BE484D}" srcOrd="0" destOrd="0" presId="urn:microsoft.com/office/officeart/2018/2/layout/IconVerticalSolidList"/>
    <dgm:cxn modelId="{DA6A5AD3-F9AE-4905-AABE-81A6B173EF8A}" srcId="{2DC7BED0-80A5-4A35-8EB3-80C0B362A797}" destId="{14929CF5-9982-4A98-86CD-ED618ABD9383}" srcOrd="1" destOrd="0" parTransId="{BE32933E-51E9-4AC4-A1FD-1379C03AF044}" sibTransId="{612E7F51-6CD1-4037-94FA-1DFC387C74CF}"/>
    <dgm:cxn modelId="{34F1A606-38E4-47B4-A72E-A761BF78FB3A}" type="presParOf" srcId="{6340AAB1-555B-49AD-B248-B845EBF31CEE}" destId="{AC4DF103-AD10-4B2E-A4BE-CBC0DD863D95}" srcOrd="0" destOrd="0" presId="urn:microsoft.com/office/officeart/2018/2/layout/IconVerticalSolidList"/>
    <dgm:cxn modelId="{3466CFFF-0577-4FD5-A9C1-CCE531E9901C}" type="presParOf" srcId="{AC4DF103-AD10-4B2E-A4BE-CBC0DD863D95}" destId="{18FB41CC-07F9-479A-B165-52212F9C1F98}" srcOrd="0" destOrd="0" presId="urn:microsoft.com/office/officeart/2018/2/layout/IconVerticalSolidList"/>
    <dgm:cxn modelId="{9B02D52E-A5C5-46D6-B9C3-54C9F3A4109F}" type="presParOf" srcId="{AC4DF103-AD10-4B2E-A4BE-CBC0DD863D95}" destId="{A84ACBAB-D25D-47AF-9DCB-003AFB99336F}" srcOrd="1" destOrd="0" presId="urn:microsoft.com/office/officeart/2018/2/layout/IconVerticalSolidList"/>
    <dgm:cxn modelId="{8740F62F-FB5E-41BA-B2C4-8290E6CB485F}" type="presParOf" srcId="{AC4DF103-AD10-4B2E-A4BE-CBC0DD863D95}" destId="{C01BA8CB-117B-4575-8C3B-49FEC02914F9}" srcOrd="2" destOrd="0" presId="urn:microsoft.com/office/officeart/2018/2/layout/IconVerticalSolidList"/>
    <dgm:cxn modelId="{1AEC10B3-14BF-42FB-A51B-69919F935887}" type="presParOf" srcId="{AC4DF103-AD10-4B2E-A4BE-CBC0DD863D95}" destId="{6C39E01F-82EC-4111-ADA6-F04205BE484D}" srcOrd="3" destOrd="0" presId="urn:microsoft.com/office/officeart/2018/2/layout/IconVerticalSolidList"/>
    <dgm:cxn modelId="{DDE1C9AA-5FF8-4492-AD90-AF4D05F763D2}" type="presParOf" srcId="{6340AAB1-555B-49AD-B248-B845EBF31CEE}" destId="{548D82E8-9CA4-4A94-8C6D-C5CA2AE5B2CC}" srcOrd="1" destOrd="0" presId="urn:microsoft.com/office/officeart/2018/2/layout/IconVerticalSolidList"/>
    <dgm:cxn modelId="{FFFC64ED-7238-4130-B49D-D0769AC28DBE}" type="presParOf" srcId="{6340AAB1-555B-49AD-B248-B845EBF31CEE}" destId="{E4AFB0D1-D7A8-4A5E-B497-1C502D325BF3}" srcOrd="2" destOrd="0" presId="urn:microsoft.com/office/officeart/2018/2/layout/IconVerticalSolidList"/>
    <dgm:cxn modelId="{BBDA01F3-7D0A-4C56-BFEA-05BBE7351455}" type="presParOf" srcId="{E4AFB0D1-D7A8-4A5E-B497-1C502D325BF3}" destId="{B17172FD-72DC-45D7-B970-C1BCAF24A8C5}" srcOrd="0" destOrd="0" presId="urn:microsoft.com/office/officeart/2018/2/layout/IconVerticalSolidList"/>
    <dgm:cxn modelId="{EFD2E686-D0DC-4071-A15D-41263E47E983}" type="presParOf" srcId="{E4AFB0D1-D7A8-4A5E-B497-1C502D325BF3}" destId="{2FD8BBB9-E7DF-4F4F-989C-874A03BC274B}" srcOrd="1" destOrd="0" presId="urn:microsoft.com/office/officeart/2018/2/layout/IconVerticalSolidList"/>
    <dgm:cxn modelId="{A3257EF4-18A8-4E23-A6BA-36A337AEAB24}" type="presParOf" srcId="{E4AFB0D1-D7A8-4A5E-B497-1C502D325BF3}" destId="{23CCD1F4-DB33-4ED9-B78B-285934DFD155}" srcOrd="2" destOrd="0" presId="urn:microsoft.com/office/officeart/2018/2/layout/IconVerticalSolidList"/>
    <dgm:cxn modelId="{87712A11-7001-48F4-BFDF-1154731A9220}" type="presParOf" srcId="{E4AFB0D1-D7A8-4A5E-B497-1C502D325BF3}" destId="{8F61DD2B-7ADA-45A5-B896-7C41DD5409F7}" srcOrd="3" destOrd="0" presId="urn:microsoft.com/office/officeart/2018/2/layout/IconVerticalSolidList"/>
    <dgm:cxn modelId="{59E684CB-1D0D-4B64-AC2A-B79AC623726D}" type="presParOf" srcId="{6340AAB1-555B-49AD-B248-B845EBF31CEE}" destId="{DA9E100A-F0F3-4FF9-8A97-9E0763C811A4}" srcOrd="3" destOrd="0" presId="urn:microsoft.com/office/officeart/2018/2/layout/IconVerticalSolidList"/>
    <dgm:cxn modelId="{EE47FB28-6C3C-4DE6-B339-F7050A1DF5EC}" type="presParOf" srcId="{6340AAB1-555B-49AD-B248-B845EBF31CEE}" destId="{E8522B88-A050-4DC8-829B-573C7697BC9B}" srcOrd="4" destOrd="0" presId="urn:microsoft.com/office/officeart/2018/2/layout/IconVerticalSolidList"/>
    <dgm:cxn modelId="{D5DFC8D4-0958-43F4-876B-CE38A15B6989}" type="presParOf" srcId="{E8522B88-A050-4DC8-829B-573C7697BC9B}" destId="{8008ABA5-C0CE-4C28-9B20-3F2327CFC13E}" srcOrd="0" destOrd="0" presId="urn:microsoft.com/office/officeart/2018/2/layout/IconVerticalSolidList"/>
    <dgm:cxn modelId="{17E966C1-B205-46B8-B765-1F57823E5DFB}" type="presParOf" srcId="{E8522B88-A050-4DC8-829B-573C7697BC9B}" destId="{C5C6C132-0E46-494A-BC47-2568EBA83BB3}" srcOrd="1" destOrd="0" presId="urn:microsoft.com/office/officeart/2018/2/layout/IconVerticalSolidList"/>
    <dgm:cxn modelId="{5AF3F1E2-7BC2-4B3D-85AB-0C2F0CECD8F1}" type="presParOf" srcId="{E8522B88-A050-4DC8-829B-573C7697BC9B}" destId="{30EA1A4C-7A50-473A-8456-3C8F880E9D15}" srcOrd="2" destOrd="0" presId="urn:microsoft.com/office/officeart/2018/2/layout/IconVerticalSolidList"/>
    <dgm:cxn modelId="{3053B50B-85AF-4FAD-A158-A6C5367D831B}" type="presParOf" srcId="{E8522B88-A050-4DC8-829B-573C7697BC9B}" destId="{2392301A-DB0C-477B-A092-47190B66FB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29C5CF-3BC2-4B73-A9E3-6E148AC3FACD}"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9C51276B-B809-412B-B5CB-7C401953F77E}">
      <dgm:prSet/>
      <dgm:spPr/>
      <dgm:t>
        <a:bodyPr/>
        <a:lstStyle/>
        <a:p>
          <a:r>
            <a:rPr lang="en-US" dirty="0"/>
            <a:t>Reading comprehension is not the ability to answer certain kinds of text questions</a:t>
          </a:r>
        </a:p>
      </dgm:t>
    </dgm:pt>
    <dgm:pt modelId="{9D3B0B14-7F7F-4730-A9AB-094DE7D8707E}" type="parTrans" cxnId="{11B371A5-EF06-4864-966D-EA81D450F80E}">
      <dgm:prSet/>
      <dgm:spPr/>
      <dgm:t>
        <a:bodyPr/>
        <a:lstStyle/>
        <a:p>
          <a:endParaRPr lang="en-US"/>
        </a:p>
      </dgm:t>
    </dgm:pt>
    <dgm:pt modelId="{AB84C508-B5CC-4B50-9D08-D6E1571B245C}" type="sibTrans" cxnId="{11B371A5-EF06-4864-966D-EA81D450F80E}">
      <dgm:prSet/>
      <dgm:spPr/>
      <dgm:t>
        <a:bodyPr/>
        <a:lstStyle/>
        <a:p>
          <a:endParaRPr lang="en-US"/>
        </a:p>
      </dgm:t>
    </dgm:pt>
    <dgm:pt modelId="{E838A6BE-55E7-422E-B01A-56BAFE91C81B}">
      <dgm:prSet/>
      <dgm:spPr/>
      <dgm:t>
        <a:bodyPr/>
        <a:lstStyle/>
        <a:p>
          <a:r>
            <a:rPr lang="en-US" dirty="0"/>
            <a:t>Reading is the ability to make sense of ideas expressed in text—the ability to negotiate the linguistic and conceptual barriers or               affordances of a text</a:t>
          </a:r>
        </a:p>
      </dgm:t>
    </dgm:pt>
    <dgm:pt modelId="{10D818D4-1D72-4F22-B3AB-6E9BA824915F}" type="parTrans" cxnId="{36B6304A-E983-477E-943D-C5A7BF4464B9}">
      <dgm:prSet/>
      <dgm:spPr/>
      <dgm:t>
        <a:bodyPr/>
        <a:lstStyle/>
        <a:p>
          <a:endParaRPr lang="en-US"/>
        </a:p>
      </dgm:t>
    </dgm:pt>
    <dgm:pt modelId="{52273ADC-672E-42D4-8B21-60EE25DD53EA}" type="sibTrans" cxnId="{36B6304A-E983-477E-943D-C5A7BF4464B9}">
      <dgm:prSet/>
      <dgm:spPr/>
      <dgm:t>
        <a:bodyPr/>
        <a:lstStyle/>
        <a:p>
          <a:endParaRPr lang="en-US"/>
        </a:p>
      </dgm:t>
    </dgm:pt>
    <dgm:pt modelId="{246EA579-9DCD-4D72-B48D-7BFD2D7049B0}" type="pres">
      <dgm:prSet presAssocID="{2F29C5CF-3BC2-4B73-A9E3-6E148AC3FACD}" presName="root" presStyleCnt="0">
        <dgm:presLayoutVars>
          <dgm:dir/>
          <dgm:resizeHandles val="exact"/>
        </dgm:presLayoutVars>
      </dgm:prSet>
      <dgm:spPr/>
    </dgm:pt>
    <dgm:pt modelId="{282B22DC-E671-41F8-911A-E2C130E29BDB}" type="pres">
      <dgm:prSet presAssocID="{9C51276B-B809-412B-B5CB-7C401953F77E}" presName="compNode" presStyleCnt="0"/>
      <dgm:spPr/>
    </dgm:pt>
    <dgm:pt modelId="{C564A332-6C4D-44B9-87F5-EE7801E67AE7}" type="pres">
      <dgm:prSet presAssocID="{9C51276B-B809-412B-B5CB-7C401953F77E}" presName="bgRect" presStyleLbl="bgShp" presStyleIdx="0" presStyleCnt="2"/>
      <dgm:spPr/>
    </dgm:pt>
    <dgm:pt modelId="{A82D52DD-EC89-40B4-8152-88177E56CCC1}" type="pres">
      <dgm:prSet presAssocID="{9C51276B-B809-412B-B5CB-7C401953F77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07C3D075-8588-4F22-9B96-3BDC51693344}" type="pres">
      <dgm:prSet presAssocID="{9C51276B-B809-412B-B5CB-7C401953F77E}" presName="spaceRect" presStyleCnt="0"/>
      <dgm:spPr/>
    </dgm:pt>
    <dgm:pt modelId="{B6D225B1-EDD6-4B07-A4D5-8B884DB18FCB}" type="pres">
      <dgm:prSet presAssocID="{9C51276B-B809-412B-B5CB-7C401953F77E}" presName="parTx" presStyleLbl="revTx" presStyleIdx="0" presStyleCnt="2">
        <dgm:presLayoutVars>
          <dgm:chMax val="0"/>
          <dgm:chPref val="0"/>
        </dgm:presLayoutVars>
      </dgm:prSet>
      <dgm:spPr/>
    </dgm:pt>
    <dgm:pt modelId="{DF112372-05E9-4BF2-BB82-22BEBCEA062F}" type="pres">
      <dgm:prSet presAssocID="{AB84C508-B5CC-4B50-9D08-D6E1571B245C}" presName="sibTrans" presStyleCnt="0"/>
      <dgm:spPr/>
    </dgm:pt>
    <dgm:pt modelId="{82960BA5-C7A7-48AA-88BB-714DE30966E8}" type="pres">
      <dgm:prSet presAssocID="{E838A6BE-55E7-422E-B01A-56BAFE91C81B}" presName="compNode" presStyleCnt="0"/>
      <dgm:spPr/>
    </dgm:pt>
    <dgm:pt modelId="{5CF27E8C-3F83-4276-9F07-D2D2A6C970CD}" type="pres">
      <dgm:prSet presAssocID="{E838A6BE-55E7-422E-B01A-56BAFE91C81B}" presName="bgRect" presStyleLbl="bgShp" presStyleIdx="1" presStyleCnt="2"/>
      <dgm:spPr/>
    </dgm:pt>
    <dgm:pt modelId="{945AC3AC-FFF2-4BA4-B4AB-9839AE9CC845}" type="pres">
      <dgm:prSet presAssocID="{E838A6BE-55E7-422E-B01A-56BAFE91C81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5FE406A0-2647-4816-AA5A-A83E50CFBC8D}" type="pres">
      <dgm:prSet presAssocID="{E838A6BE-55E7-422E-B01A-56BAFE91C81B}" presName="spaceRect" presStyleCnt="0"/>
      <dgm:spPr/>
    </dgm:pt>
    <dgm:pt modelId="{996A0D0A-C5A7-4D47-9576-A008355590B2}" type="pres">
      <dgm:prSet presAssocID="{E838A6BE-55E7-422E-B01A-56BAFE91C81B}" presName="parTx" presStyleLbl="revTx" presStyleIdx="1" presStyleCnt="2">
        <dgm:presLayoutVars>
          <dgm:chMax val="0"/>
          <dgm:chPref val="0"/>
        </dgm:presLayoutVars>
      </dgm:prSet>
      <dgm:spPr/>
    </dgm:pt>
  </dgm:ptLst>
  <dgm:cxnLst>
    <dgm:cxn modelId="{36B6304A-E983-477E-943D-C5A7BF4464B9}" srcId="{2F29C5CF-3BC2-4B73-A9E3-6E148AC3FACD}" destId="{E838A6BE-55E7-422E-B01A-56BAFE91C81B}" srcOrd="1" destOrd="0" parTransId="{10D818D4-1D72-4F22-B3AB-6E9BA824915F}" sibTransId="{52273ADC-672E-42D4-8B21-60EE25DD53EA}"/>
    <dgm:cxn modelId="{69AD6660-950A-45D8-997B-FDB6E8ADDAB4}" type="presOf" srcId="{E838A6BE-55E7-422E-B01A-56BAFE91C81B}" destId="{996A0D0A-C5A7-4D47-9576-A008355590B2}" srcOrd="0" destOrd="0" presId="urn:microsoft.com/office/officeart/2018/2/layout/IconVerticalSolidList"/>
    <dgm:cxn modelId="{11B371A5-EF06-4864-966D-EA81D450F80E}" srcId="{2F29C5CF-3BC2-4B73-A9E3-6E148AC3FACD}" destId="{9C51276B-B809-412B-B5CB-7C401953F77E}" srcOrd="0" destOrd="0" parTransId="{9D3B0B14-7F7F-4730-A9AB-094DE7D8707E}" sibTransId="{AB84C508-B5CC-4B50-9D08-D6E1571B245C}"/>
    <dgm:cxn modelId="{20D822D9-4863-42C4-8D17-CE6F88B9EA3E}" type="presOf" srcId="{9C51276B-B809-412B-B5CB-7C401953F77E}" destId="{B6D225B1-EDD6-4B07-A4D5-8B884DB18FCB}" srcOrd="0" destOrd="0" presId="urn:microsoft.com/office/officeart/2018/2/layout/IconVerticalSolidList"/>
    <dgm:cxn modelId="{916D85E6-8967-4726-A1A3-21B6BB12BFCB}" type="presOf" srcId="{2F29C5CF-3BC2-4B73-A9E3-6E148AC3FACD}" destId="{246EA579-9DCD-4D72-B48D-7BFD2D7049B0}" srcOrd="0" destOrd="0" presId="urn:microsoft.com/office/officeart/2018/2/layout/IconVerticalSolidList"/>
    <dgm:cxn modelId="{88029DCF-1817-4B5A-A5AB-39FE322AF50C}" type="presParOf" srcId="{246EA579-9DCD-4D72-B48D-7BFD2D7049B0}" destId="{282B22DC-E671-41F8-911A-E2C130E29BDB}" srcOrd="0" destOrd="0" presId="urn:microsoft.com/office/officeart/2018/2/layout/IconVerticalSolidList"/>
    <dgm:cxn modelId="{F85D9197-F83C-4812-A978-222FA3C76468}" type="presParOf" srcId="{282B22DC-E671-41F8-911A-E2C130E29BDB}" destId="{C564A332-6C4D-44B9-87F5-EE7801E67AE7}" srcOrd="0" destOrd="0" presId="urn:microsoft.com/office/officeart/2018/2/layout/IconVerticalSolidList"/>
    <dgm:cxn modelId="{E974A532-8AFF-4006-8100-7DC95178BDC5}" type="presParOf" srcId="{282B22DC-E671-41F8-911A-E2C130E29BDB}" destId="{A82D52DD-EC89-40B4-8152-88177E56CCC1}" srcOrd="1" destOrd="0" presId="urn:microsoft.com/office/officeart/2018/2/layout/IconVerticalSolidList"/>
    <dgm:cxn modelId="{202A2836-77FD-43F6-9A8E-04C9A44BA62E}" type="presParOf" srcId="{282B22DC-E671-41F8-911A-E2C130E29BDB}" destId="{07C3D075-8588-4F22-9B96-3BDC51693344}" srcOrd="2" destOrd="0" presId="urn:microsoft.com/office/officeart/2018/2/layout/IconVerticalSolidList"/>
    <dgm:cxn modelId="{B083A3B0-187C-495A-A9D4-6C3D311DAE0E}" type="presParOf" srcId="{282B22DC-E671-41F8-911A-E2C130E29BDB}" destId="{B6D225B1-EDD6-4B07-A4D5-8B884DB18FCB}" srcOrd="3" destOrd="0" presId="urn:microsoft.com/office/officeart/2018/2/layout/IconVerticalSolidList"/>
    <dgm:cxn modelId="{D54BB64C-BBB8-43F4-9D8E-B74A7F5317CB}" type="presParOf" srcId="{246EA579-9DCD-4D72-B48D-7BFD2D7049B0}" destId="{DF112372-05E9-4BF2-BB82-22BEBCEA062F}" srcOrd="1" destOrd="0" presId="urn:microsoft.com/office/officeart/2018/2/layout/IconVerticalSolidList"/>
    <dgm:cxn modelId="{1577DCE9-F7E9-446E-BAE1-CF5C664A2E64}" type="presParOf" srcId="{246EA579-9DCD-4D72-B48D-7BFD2D7049B0}" destId="{82960BA5-C7A7-48AA-88BB-714DE30966E8}" srcOrd="2" destOrd="0" presId="urn:microsoft.com/office/officeart/2018/2/layout/IconVerticalSolidList"/>
    <dgm:cxn modelId="{25482E5B-CC2C-43A0-89D9-1A3C6581D1E6}" type="presParOf" srcId="{82960BA5-C7A7-48AA-88BB-714DE30966E8}" destId="{5CF27E8C-3F83-4276-9F07-D2D2A6C970CD}" srcOrd="0" destOrd="0" presId="urn:microsoft.com/office/officeart/2018/2/layout/IconVerticalSolidList"/>
    <dgm:cxn modelId="{3EC84A58-DFD4-42B0-B773-7F504438E4AD}" type="presParOf" srcId="{82960BA5-C7A7-48AA-88BB-714DE30966E8}" destId="{945AC3AC-FFF2-4BA4-B4AB-9839AE9CC845}" srcOrd="1" destOrd="0" presId="urn:microsoft.com/office/officeart/2018/2/layout/IconVerticalSolidList"/>
    <dgm:cxn modelId="{FA6AC3B5-EE71-453C-9CDB-F53A06BDC7A3}" type="presParOf" srcId="{82960BA5-C7A7-48AA-88BB-714DE30966E8}" destId="{5FE406A0-2647-4816-AA5A-A83E50CFBC8D}" srcOrd="2" destOrd="0" presId="urn:microsoft.com/office/officeart/2018/2/layout/IconVerticalSolidList"/>
    <dgm:cxn modelId="{25DB5674-F26B-4D35-96E3-2CB6C30CE5E2}" type="presParOf" srcId="{82960BA5-C7A7-48AA-88BB-714DE30966E8}" destId="{996A0D0A-C5A7-4D47-9576-A008355590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01755D-3078-4536-A0DA-CE2682CBE1F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E28CB59-D37F-4991-8744-1A119069DB96}">
      <dgm:prSet/>
      <dgm:spPr/>
      <dgm:t>
        <a:bodyPr/>
        <a:lstStyle/>
        <a:p>
          <a:r>
            <a:rPr lang="en-US"/>
            <a:t>Answering questions is useful because it encourages readers to think about the text content (so does discussion, writing, and using the information in projects)</a:t>
          </a:r>
        </a:p>
      </dgm:t>
    </dgm:pt>
    <dgm:pt modelId="{8313132E-2C3C-43E4-BA89-8330D1919FCB}" type="parTrans" cxnId="{29FFD568-1EDD-4FDF-8CFD-474C6D388EF2}">
      <dgm:prSet/>
      <dgm:spPr/>
      <dgm:t>
        <a:bodyPr/>
        <a:lstStyle/>
        <a:p>
          <a:endParaRPr lang="en-US"/>
        </a:p>
      </dgm:t>
    </dgm:pt>
    <dgm:pt modelId="{489475F5-F334-45FD-B776-11C31BBAB525}" type="sibTrans" cxnId="{29FFD568-1EDD-4FDF-8CFD-474C6D388EF2}">
      <dgm:prSet/>
      <dgm:spPr/>
      <dgm:t>
        <a:bodyPr/>
        <a:lstStyle/>
        <a:p>
          <a:endParaRPr lang="en-US"/>
        </a:p>
      </dgm:t>
    </dgm:pt>
    <dgm:pt modelId="{9A11F0ED-F671-4D7E-9A10-EE34FC0F378A}">
      <dgm:prSet/>
      <dgm:spPr/>
      <dgm:t>
        <a:bodyPr/>
        <a:lstStyle/>
        <a:p>
          <a:r>
            <a:rPr lang="en-US"/>
            <a:t>Particular kinds of questions can guide reader attention (e.g., focus on numerals or dates, signal words)</a:t>
          </a:r>
        </a:p>
      </dgm:t>
    </dgm:pt>
    <dgm:pt modelId="{96E1F250-1CAB-42BB-A452-D675120D209F}" type="parTrans" cxnId="{192D2D74-818B-47AE-9478-10CD040BA023}">
      <dgm:prSet/>
      <dgm:spPr/>
      <dgm:t>
        <a:bodyPr/>
        <a:lstStyle/>
        <a:p>
          <a:endParaRPr lang="en-US"/>
        </a:p>
      </dgm:t>
    </dgm:pt>
    <dgm:pt modelId="{8499769C-0603-464E-B638-C2AC144E2F2C}" type="sibTrans" cxnId="{192D2D74-818B-47AE-9478-10CD040BA023}">
      <dgm:prSet/>
      <dgm:spPr/>
      <dgm:t>
        <a:bodyPr/>
        <a:lstStyle/>
        <a:p>
          <a:endParaRPr lang="en-US"/>
        </a:p>
      </dgm:t>
    </dgm:pt>
    <dgm:pt modelId="{BE6E8A32-31A8-42D0-920E-47DE34297E0E}">
      <dgm:prSet/>
      <dgm:spPr/>
      <dgm:t>
        <a:bodyPr/>
        <a:lstStyle/>
        <a:p>
          <a:r>
            <a:rPr lang="en-US"/>
            <a:t>However, that only works if readers are able to identify that information easily within text</a:t>
          </a:r>
        </a:p>
      </dgm:t>
    </dgm:pt>
    <dgm:pt modelId="{84197050-E4EB-41C3-81A0-75BA1A8AE2C5}" type="parTrans" cxnId="{E7521B93-E971-4301-82FD-54F1C1D94EF1}">
      <dgm:prSet/>
      <dgm:spPr/>
      <dgm:t>
        <a:bodyPr/>
        <a:lstStyle/>
        <a:p>
          <a:endParaRPr lang="en-US"/>
        </a:p>
      </dgm:t>
    </dgm:pt>
    <dgm:pt modelId="{B759988B-24EA-46DA-9C90-6285791E1736}" type="sibTrans" cxnId="{E7521B93-E971-4301-82FD-54F1C1D94EF1}">
      <dgm:prSet/>
      <dgm:spPr/>
      <dgm:t>
        <a:bodyPr/>
        <a:lstStyle/>
        <a:p>
          <a:endParaRPr lang="en-US"/>
        </a:p>
      </dgm:t>
    </dgm:pt>
    <dgm:pt modelId="{FEE47385-0D46-442B-A2B0-1F7EA35A4301}">
      <dgm:prSet/>
      <dgm:spPr/>
      <dgm:t>
        <a:bodyPr/>
        <a:lstStyle/>
        <a:p>
          <a:r>
            <a:rPr lang="en-US"/>
            <a:t>Of all the reading strategies tested, schemes aimed at answering certain kinds of questions (e.g., Bloom’s taxonomy, QAR) have the least impact on comprehension</a:t>
          </a:r>
        </a:p>
      </dgm:t>
    </dgm:pt>
    <dgm:pt modelId="{080886F2-CDF1-4C0F-8334-52DD2F501733}" type="parTrans" cxnId="{4DBC6A74-CB58-415C-AA58-5636D32959FA}">
      <dgm:prSet/>
      <dgm:spPr/>
      <dgm:t>
        <a:bodyPr/>
        <a:lstStyle/>
        <a:p>
          <a:endParaRPr lang="en-US"/>
        </a:p>
      </dgm:t>
    </dgm:pt>
    <dgm:pt modelId="{51B026C6-FB0E-4619-B0F7-B649D9423961}" type="sibTrans" cxnId="{4DBC6A74-CB58-415C-AA58-5636D32959FA}">
      <dgm:prSet/>
      <dgm:spPr/>
      <dgm:t>
        <a:bodyPr/>
        <a:lstStyle/>
        <a:p>
          <a:endParaRPr lang="en-US"/>
        </a:p>
      </dgm:t>
    </dgm:pt>
    <dgm:pt modelId="{AD44B749-ED7F-40D8-B17E-F6C9D2A9587B}" type="pres">
      <dgm:prSet presAssocID="{6101755D-3078-4536-A0DA-CE2682CBE1F9}" presName="root" presStyleCnt="0">
        <dgm:presLayoutVars>
          <dgm:dir/>
          <dgm:resizeHandles val="exact"/>
        </dgm:presLayoutVars>
      </dgm:prSet>
      <dgm:spPr/>
    </dgm:pt>
    <dgm:pt modelId="{6BC43BAC-21FF-4A6F-A81B-FAAAD552CA7B}" type="pres">
      <dgm:prSet presAssocID="{BE28CB59-D37F-4991-8744-1A119069DB96}" presName="compNode" presStyleCnt="0"/>
      <dgm:spPr/>
    </dgm:pt>
    <dgm:pt modelId="{865101EE-9EA8-4ADA-A0E7-110BF1122DE7}" type="pres">
      <dgm:prSet presAssocID="{BE28CB59-D37F-4991-8744-1A119069DB96}" presName="bgRect" presStyleLbl="bgShp" presStyleIdx="0" presStyleCnt="4"/>
      <dgm:spPr/>
    </dgm:pt>
    <dgm:pt modelId="{19C815F6-78A0-4F96-9403-083267FFBDAF}" type="pres">
      <dgm:prSet presAssocID="{BE28CB59-D37F-4991-8744-1A119069DB9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DE51E21E-D0DA-4F24-88EE-523C228840D6}" type="pres">
      <dgm:prSet presAssocID="{BE28CB59-D37F-4991-8744-1A119069DB96}" presName="spaceRect" presStyleCnt="0"/>
      <dgm:spPr/>
    </dgm:pt>
    <dgm:pt modelId="{4FD04C53-70F6-47B7-A61C-FFFCF8A475E7}" type="pres">
      <dgm:prSet presAssocID="{BE28CB59-D37F-4991-8744-1A119069DB96}" presName="parTx" presStyleLbl="revTx" presStyleIdx="0" presStyleCnt="4">
        <dgm:presLayoutVars>
          <dgm:chMax val="0"/>
          <dgm:chPref val="0"/>
        </dgm:presLayoutVars>
      </dgm:prSet>
      <dgm:spPr/>
    </dgm:pt>
    <dgm:pt modelId="{D030ACBE-0858-4574-9ADD-87FAFDDC4B5D}" type="pres">
      <dgm:prSet presAssocID="{489475F5-F334-45FD-B776-11C31BBAB525}" presName="sibTrans" presStyleCnt="0"/>
      <dgm:spPr/>
    </dgm:pt>
    <dgm:pt modelId="{345AA266-407A-4F57-ABEF-1F9762AA0FE1}" type="pres">
      <dgm:prSet presAssocID="{9A11F0ED-F671-4D7E-9A10-EE34FC0F378A}" presName="compNode" presStyleCnt="0"/>
      <dgm:spPr/>
    </dgm:pt>
    <dgm:pt modelId="{2B984F11-FBBA-4D24-AE39-2E6A9F5667B0}" type="pres">
      <dgm:prSet presAssocID="{9A11F0ED-F671-4D7E-9A10-EE34FC0F378A}" presName="bgRect" presStyleLbl="bgShp" presStyleIdx="1" presStyleCnt="4"/>
      <dgm:spPr/>
    </dgm:pt>
    <dgm:pt modelId="{FA7176EF-A6F4-4392-9587-7EF9F5FAC2CF}" type="pres">
      <dgm:prSet presAssocID="{9A11F0ED-F671-4D7E-9A10-EE34FC0F37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xclamation Mark"/>
        </a:ext>
      </dgm:extLst>
    </dgm:pt>
    <dgm:pt modelId="{E61D5BD2-FB14-4DD0-9C6B-F1C8E82A510D}" type="pres">
      <dgm:prSet presAssocID="{9A11F0ED-F671-4D7E-9A10-EE34FC0F378A}" presName="spaceRect" presStyleCnt="0"/>
      <dgm:spPr/>
    </dgm:pt>
    <dgm:pt modelId="{02C9C5F9-BFB4-469F-B01F-13EAEF1C81BC}" type="pres">
      <dgm:prSet presAssocID="{9A11F0ED-F671-4D7E-9A10-EE34FC0F378A}" presName="parTx" presStyleLbl="revTx" presStyleIdx="1" presStyleCnt="4">
        <dgm:presLayoutVars>
          <dgm:chMax val="0"/>
          <dgm:chPref val="0"/>
        </dgm:presLayoutVars>
      </dgm:prSet>
      <dgm:spPr/>
    </dgm:pt>
    <dgm:pt modelId="{97509937-3A42-4954-B034-F79630050E9B}" type="pres">
      <dgm:prSet presAssocID="{8499769C-0603-464E-B638-C2AC144E2F2C}" presName="sibTrans" presStyleCnt="0"/>
      <dgm:spPr/>
    </dgm:pt>
    <dgm:pt modelId="{CC909097-3AFD-47A9-9A31-BFF71FE09DBB}" type="pres">
      <dgm:prSet presAssocID="{BE6E8A32-31A8-42D0-920E-47DE34297E0E}" presName="compNode" presStyleCnt="0"/>
      <dgm:spPr/>
    </dgm:pt>
    <dgm:pt modelId="{E7E4E9D2-1CE9-4A65-B024-C23C668C1075}" type="pres">
      <dgm:prSet presAssocID="{BE6E8A32-31A8-42D0-920E-47DE34297E0E}" presName="bgRect" presStyleLbl="bgShp" presStyleIdx="2" presStyleCnt="4"/>
      <dgm:spPr/>
    </dgm:pt>
    <dgm:pt modelId="{ED48E5C7-7E09-4C01-B2BA-594A87F8E1CD}" type="pres">
      <dgm:prSet presAssocID="{BE6E8A32-31A8-42D0-920E-47DE34297E0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oom In"/>
        </a:ext>
      </dgm:extLst>
    </dgm:pt>
    <dgm:pt modelId="{EC94B347-DCDD-4AC8-90AF-28C08F4FE769}" type="pres">
      <dgm:prSet presAssocID="{BE6E8A32-31A8-42D0-920E-47DE34297E0E}" presName="spaceRect" presStyleCnt="0"/>
      <dgm:spPr/>
    </dgm:pt>
    <dgm:pt modelId="{0321F5CA-E8ED-4E1A-A871-0C68D5305572}" type="pres">
      <dgm:prSet presAssocID="{BE6E8A32-31A8-42D0-920E-47DE34297E0E}" presName="parTx" presStyleLbl="revTx" presStyleIdx="2" presStyleCnt="4">
        <dgm:presLayoutVars>
          <dgm:chMax val="0"/>
          <dgm:chPref val="0"/>
        </dgm:presLayoutVars>
      </dgm:prSet>
      <dgm:spPr/>
    </dgm:pt>
    <dgm:pt modelId="{073A29AB-AAE4-4DF2-BE55-B6C9032C73D5}" type="pres">
      <dgm:prSet presAssocID="{B759988B-24EA-46DA-9C90-6285791E1736}" presName="sibTrans" presStyleCnt="0"/>
      <dgm:spPr/>
    </dgm:pt>
    <dgm:pt modelId="{D119DCB7-1894-4BB9-B5AC-0B64CEBD0753}" type="pres">
      <dgm:prSet presAssocID="{FEE47385-0D46-442B-A2B0-1F7EA35A4301}" presName="compNode" presStyleCnt="0"/>
      <dgm:spPr/>
    </dgm:pt>
    <dgm:pt modelId="{EE6E0EC3-400B-4884-ABCD-7DBCFF9EC34B}" type="pres">
      <dgm:prSet presAssocID="{FEE47385-0D46-442B-A2B0-1F7EA35A4301}" presName="bgRect" presStyleLbl="bgShp" presStyleIdx="3" presStyleCnt="4"/>
      <dgm:spPr/>
    </dgm:pt>
    <dgm:pt modelId="{32E3AC74-226C-42EB-AD94-FDBB51CF2D93}" type="pres">
      <dgm:prSet presAssocID="{FEE47385-0D46-442B-A2B0-1F7EA35A430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125DFBE7-25E3-47A1-865E-E6D39143A8FE}" type="pres">
      <dgm:prSet presAssocID="{FEE47385-0D46-442B-A2B0-1F7EA35A4301}" presName="spaceRect" presStyleCnt="0"/>
      <dgm:spPr/>
    </dgm:pt>
    <dgm:pt modelId="{A2B174B2-8DB8-495B-8288-495A0DF1CC06}" type="pres">
      <dgm:prSet presAssocID="{FEE47385-0D46-442B-A2B0-1F7EA35A4301}" presName="parTx" presStyleLbl="revTx" presStyleIdx="3" presStyleCnt="4">
        <dgm:presLayoutVars>
          <dgm:chMax val="0"/>
          <dgm:chPref val="0"/>
        </dgm:presLayoutVars>
      </dgm:prSet>
      <dgm:spPr/>
    </dgm:pt>
  </dgm:ptLst>
  <dgm:cxnLst>
    <dgm:cxn modelId="{E250BF04-27E8-4726-9CDA-357EC1AF7C91}" type="presOf" srcId="{FEE47385-0D46-442B-A2B0-1F7EA35A4301}" destId="{A2B174B2-8DB8-495B-8288-495A0DF1CC06}" srcOrd="0" destOrd="0" presId="urn:microsoft.com/office/officeart/2018/2/layout/IconVerticalSolidList"/>
    <dgm:cxn modelId="{29FFD568-1EDD-4FDF-8CFD-474C6D388EF2}" srcId="{6101755D-3078-4536-A0DA-CE2682CBE1F9}" destId="{BE28CB59-D37F-4991-8744-1A119069DB96}" srcOrd="0" destOrd="0" parTransId="{8313132E-2C3C-43E4-BA89-8330D1919FCB}" sibTransId="{489475F5-F334-45FD-B776-11C31BBAB525}"/>
    <dgm:cxn modelId="{6D9EE46F-3A33-49B6-9267-26E71CD41967}" type="presOf" srcId="{6101755D-3078-4536-A0DA-CE2682CBE1F9}" destId="{AD44B749-ED7F-40D8-B17E-F6C9D2A9587B}" srcOrd="0" destOrd="0" presId="urn:microsoft.com/office/officeart/2018/2/layout/IconVerticalSolidList"/>
    <dgm:cxn modelId="{192D2D74-818B-47AE-9478-10CD040BA023}" srcId="{6101755D-3078-4536-A0DA-CE2682CBE1F9}" destId="{9A11F0ED-F671-4D7E-9A10-EE34FC0F378A}" srcOrd="1" destOrd="0" parTransId="{96E1F250-1CAB-42BB-A452-D675120D209F}" sibTransId="{8499769C-0603-464E-B638-C2AC144E2F2C}"/>
    <dgm:cxn modelId="{4DBC6A74-CB58-415C-AA58-5636D32959FA}" srcId="{6101755D-3078-4536-A0DA-CE2682CBE1F9}" destId="{FEE47385-0D46-442B-A2B0-1F7EA35A4301}" srcOrd="3" destOrd="0" parTransId="{080886F2-CDF1-4C0F-8334-52DD2F501733}" sibTransId="{51B026C6-FB0E-4619-B0F7-B649D9423961}"/>
    <dgm:cxn modelId="{720DB877-E0AE-4380-A8E4-5BF3ED8F43C6}" type="presOf" srcId="{BE6E8A32-31A8-42D0-920E-47DE34297E0E}" destId="{0321F5CA-E8ED-4E1A-A871-0C68D5305572}" srcOrd="0" destOrd="0" presId="urn:microsoft.com/office/officeart/2018/2/layout/IconVerticalSolidList"/>
    <dgm:cxn modelId="{FFFA5F84-E7F0-40DD-95C1-E2CFA83E3337}" type="presOf" srcId="{BE28CB59-D37F-4991-8744-1A119069DB96}" destId="{4FD04C53-70F6-47B7-A61C-FFFCF8A475E7}" srcOrd="0" destOrd="0" presId="urn:microsoft.com/office/officeart/2018/2/layout/IconVerticalSolidList"/>
    <dgm:cxn modelId="{E7521B93-E971-4301-82FD-54F1C1D94EF1}" srcId="{6101755D-3078-4536-A0DA-CE2682CBE1F9}" destId="{BE6E8A32-31A8-42D0-920E-47DE34297E0E}" srcOrd="2" destOrd="0" parTransId="{84197050-E4EB-41C3-81A0-75BA1A8AE2C5}" sibTransId="{B759988B-24EA-46DA-9C90-6285791E1736}"/>
    <dgm:cxn modelId="{BFA97FCD-80EB-4A95-9301-074A57E18ADC}" type="presOf" srcId="{9A11F0ED-F671-4D7E-9A10-EE34FC0F378A}" destId="{02C9C5F9-BFB4-469F-B01F-13EAEF1C81BC}" srcOrd="0" destOrd="0" presId="urn:microsoft.com/office/officeart/2018/2/layout/IconVerticalSolidList"/>
    <dgm:cxn modelId="{8F1AD5B6-1893-44C7-87C2-079203A86094}" type="presParOf" srcId="{AD44B749-ED7F-40D8-B17E-F6C9D2A9587B}" destId="{6BC43BAC-21FF-4A6F-A81B-FAAAD552CA7B}" srcOrd="0" destOrd="0" presId="urn:microsoft.com/office/officeart/2018/2/layout/IconVerticalSolidList"/>
    <dgm:cxn modelId="{4D30E8A7-C503-4844-945E-FABD6B58D1EB}" type="presParOf" srcId="{6BC43BAC-21FF-4A6F-A81B-FAAAD552CA7B}" destId="{865101EE-9EA8-4ADA-A0E7-110BF1122DE7}" srcOrd="0" destOrd="0" presId="urn:microsoft.com/office/officeart/2018/2/layout/IconVerticalSolidList"/>
    <dgm:cxn modelId="{3063F9BD-7F13-42A9-8AC8-F7991B025F60}" type="presParOf" srcId="{6BC43BAC-21FF-4A6F-A81B-FAAAD552CA7B}" destId="{19C815F6-78A0-4F96-9403-083267FFBDAF}" srcOrd="1" destOrd="0" presId="urn:microsoft.com/office/officeart/2018/2/layout/IconVerticalSolidList"/>
    <dgm:cxn modelId="{DD9485D9-4D9B-4BF4-86EC-81827C8A25A1}" type="presParOf" srcId="{6BC43BAC-21FF-4A6F-A81B-FAAAD552CA7B}" destId="{DE51E21E-D0DA-4F24-88EE-523C228840D6}" srcOrd="2" destOrd="0" presId="urn:microsoft.com/office/officeart/2018/2/layout/IconVerticalSolidList"/>
    <dgm:cxn modelId="{D2B27D79-C59E-4998-B3C6-9B3E78398DF1}" type="presParOf" srcId="{6BC43BAC-21FF-4A6F-A81B-FAAAD552CA7B}" destId="{4FD04C53-70F6-47B7-A61C-FFFCF8A475E7}" srcOrd="3" destOrd="0" presId="urn:microsoft.com/office/officeart/2018/2/layout/IconVerticalSolidList"/>
    <dgm:cxn modelId="{91A3B986-9F7B-41B5-ABCE-B15CF164BADA}" type="presParOf" srcId="{AD44B749-ED7F-40D8-B17E-F6C9D2A9587B}" destId="{D030ACBE-0858-4574-9ADD-87FAFDDC4B5D}" srcOrd="1" destOrd="0" presId="urn:microsoft.com/office/officeart/2018/2/layout/IconVerticalSolidList"/>
    <dgm:cxn modelId="{78A62894-8A17-48FA-AA3B-5B35C8969676}" type="presParOf" srcId="{AD44B749-ED7F-40D8-B17E-F6C9D2A9587B}" destId="{345AA266-407A-4F57-ABEF-1F9762AA0FE1}" srcOrd="2" destOrd="0" presId="urn:microsoft.com/office/officeart/2018/2/layout/IconVerticalSolidList"/>
    <dgm:cxn modelId="{5E9975AD-5EB6-4F08-8512-5C42CC78DD19}" type="presParOf" srcId="{345AA266-407A-4F57-ABEF-1F9762AA0FE1}" destId="{2B984F11-FBBA-4D24-AE39-2E6A9F5667B0}" srcOrd="0" destOrd="0" presId="urn:microsoft.com/office/officeart/2018/2/layout/IconVerticalSolidList"/>
    <dgm:cxn modelId="{9C5B8D32-CC2F-4293-9DFB-648FD3956D37}" type="presParOf" srcId="{345AA266-407A-4F57-ABEF-1F9762AA0FE1}" destId="{FA7176EF-A6F4-4392-9587-7EF9F5FAC2CF}" srcOrd="1" destOrd="0" presId="urn:microsoft.com/office/officeart/2018/2/layout/IconVerticalSolidList"/>
    <dgm:cxn modelId="{B3EF30D1-BB76-4B9E-93B0-DB07DC1C8FE2}" type="presParOf" srcId="{345AA266-407A-4F57-ABEF-1F9762AA0FE1}" destId="{E61D5BD2-FB14-4DD0-9C6B-F1C8E82A510D}" srcOrd="2" destOrd="0" presId="urn:microsoft.com/office/officeart/2018/2/layout/IconVerticalSolidList"/>
    <dgm:cxn modelId="{692BC17B-2EB4-4A32-AC65-E63D442A896C}" type="presParOf" srcId="{345AA266-407A-4F57-ABEF-1F9762AA0FE1}" destId="{02C9C5F9-BFB4-469F-B01F-13EAEF1C81BC}" srcOrd="3" destOrd="0" presId="urn:microsoft.com/office/officeart/2018/2/layout/IconVerticalSolidList"/>
    <dgm:cxn modelId="{FEDF1079-86BA-44B5-B053-692180E4A721}" type="presParOf" srcId="{AD44B749-ED7F-40D8-B17E-F6C9D2A9587B}" destId="{97509937-3A42-4954-B034-F79630050E9B}" srcOrd="3" destOrd="0" presId="urn:microsoft.com/office/officeart/2018/2/layout/IconVerticalSolidList"/>
    <dgm:cxn modelId="{66234BF8-C920-4C08-B66F-436A72F7CBA6}" type="presParOf" srcId="{AD44B749-ED7F-40D8-B17E-F6C9D2A9587B}" destId="{CC909097-3AFD-47A9-9A31-BFF71FE09DBB}" srcOrd="4" destOrd="0" presId="urn:microsoft.com/office/officeart/2018/2/layout/IconVerticalSolidList"/>
    <dgm:cxn modelId="{93B79DD9-3BCA-454B-BEB4-B8F88AA42DEA}" type="presParOf" srcId="{CC909097-3AFD-47A9-9A31-BFF71FE09DBB}" destId="{E7E4E9D2-1CE9-4A65-B024-C23C668C1075}" srcOrd="0" destOrd="0" presId="urn:microsoft.com/office/officeart/2018/2/layout/IconVerticalSolidList"/>
    <dgm:cxn modelId="{72396123-5E18-4520-8D85-6963D5A94351}" type="presParOf" srcId="{CC909097-3AFD-47A9-9A31-BFF71FE09DBB}" destId="{ED48E5C7-7E09-4C01-B2BA-594A87F8E1CD}" srcOrd="1" destOrd="0" presId="urn:microsoft.com/office/officeart/2018/2/layout/IconVerticalSolidList"/>
    <dgm:cxn modelId="{3B3A4C0C-309E-4DC3-862B-A64013B07297}" type="presParOf" srcId="{CC909097-3AFD-47A9-9A31-BFF71FE09DBB}" destId="{EC94B347-DCDD-4AC8-90AF-28C08F4FE769}" srcOrd="2" destOrd="0" presId="urn:microsoft.com/office/officeart/2018/2/layout/IconVerticalSolidList"/>
    <dgm:cxn modelId="{46216B34-B3E6-4898-90E0-FDCDDEDEC67B}" type="presParOf" srcId="{CC909097-3AFD-47A9-9A31-BFF71FE09DBB}" destId="{0321F5CA-E8ED-4E1A-A871-0C68D5305572}" srcOrd="3" destOrd="0" presId="urn:microsoft.com/office/officeart/2018/2/layout/IconVerticalSolidList"/>
    <dgm:cxn modelId="{A43B43A6-E2D6-4FB2-88DE-D4FBA544E5E0}" type="presParOf" srcId="{AD44B749-ED7F-40D8-B17E-F6C9D2A9587B}" destId="{073A29AB-AAE4-4DF2-BE55-B6C9032C73D5}" srcOrd="5" destOrd="0" presId="urn:microsoft.com/office/officeart/2018/2/layout/IconVerticalSolidList"/>
    <dgm:cxn modelId="{DAA99FBB-3E3F-494A-9D99-F41B19B32414}" type="presParOf" srcId="{AD44B749-ED7F-40D8-B17E-F6C9D2A9587B}" destId="{D119DCB7-1894-4BB9-B5AC-0B64CEBD0753}" srcOrd="6" destOrd="0" presId="urn:microsoft.com/office/officeart/2018/2/layout/IconVerticalSolidList"/>
    <dgm:cxn modelId="{5BA4B61A-4AE5-49F8-93BA-A9C77B93D177}" type="presParOf" srcId="{D119DCB7-1894-4BB9-B5AC-0B64CEBD0753}" destId="{EE6E0EC3-400B-4884-ABCD-7DBCFF9EC34B}" srcOrd="0" destOrd="0" presId="urn:microsoft.com/office/officeart/2018/2/layout/IconVerticalSolidList"/>
    <dgm:cxn modelId="{A8ED52B4-FDEE-4E0E-A61E-08A90F30CFF0}" type="presParOf" srcId="{D119DCB7-1894-4BB9-B5AC-0B64CEBD0753}" destId="{32E3AC74-226C-42EB-AD94-FDBB51CF2D93}" srcOrd="1" destOrd="0" presId="urn:microsoft.com/office/officeart/2018/2/layout/IconVerticalSolidList"/>
    <dgm:cxn modelId="{6FAB6FA0-C5CF-4E4C-B195-119A057F83BF}" type="presParOf" srcId="{D119DCB7-1894-4BB9-B5AC-0B64CEBD0753}" destId="{125DFBE7-25E3-47A1-865E-E6D39143A8FE}" srcOrd="2" destOrd="0" presId="urn:microsoft.com/office/officeart/2018/2/layout/IconVerticalSolidList"/>
    <dgm:cxn modelId="{61A4486E-4E5F-4FD4-9BFA-FDC586F192D3}" type="presParOf" srcId="{D119DCB7-1894-4BB9-B5AC-0B64CEBD0753}" destId="{A2B174B2-8DB8-495B-8288-495A0DF1CC0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871CE-498B-41A3-B7B2-6FE902BD1355}">
      <dsp:nvSpPr>
        <dsp:cNvPr id="0" name=""/>
        <dsp:cNvSpPr/>
      </dsp:nvSpPr>
      <dsp:spPr>
        <a:xfrm>
          <a:off x="0" y="3810"/>
          <a:ext cx="8229600" cy="811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C190A-DCE5-46F5-B883-40CDC53129AB}">
      <dsp:nvSpPr>
        <dsp:cNvPr id="0" name=""/>
        <dsp:cNvSpPr/>
      </dsp:nvSpPr>
      <dsp:spPr>
        <a:xfrm>
          <a:off x="245487" y="186404"/>
          <a:ext cx="446341" cy="4463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72DEC0-A8C6-4145-ACFF-63BB2C16BC29}">
      <dsp:nvSpPr>
        <dsp:cNvPr id="0" name=""/>
        <dsp:cNvSpPr/>
      </dsp:nvSpPr>
      <dsp:spPr>
        <a:xfrm>
          <a:off x="937317" y="3810"/>
          <a:ext cx="7292282" cy="81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87" tIns="85887" rIns="85887" bIns="85887" numCol="1" spcCol="1270" anchor="ctr" anchorCtr="0">
          <a:noAutofit/>
        </a:bodyPr>
        <a:lstStyle/>
        <a:p>
          <a:pPr marL="0" lvl="0" indent="0" algn="l" defTabSz="844550">
            <a:lnSpc>
              <a:spcPct val="90000"/>
            </a:lnSpc>
            <a:spcBef>
              <a:spcPct val="0"/>
            </a:spcBef>
            <a:spcAft>
              <a:spcPct val="35000"/>
            </a:spcAft>
            <a:buNone/>
          </a:pPr>
          <a:r>
            <a:rPr lang="en-US" sz="1900" kern="1200"/>
            <a:t>Even educators who hate standardized testing have come to view reading through the testing prism</a:t>
          </a:r>
        </a:p>
      </dsp:txBody>
      <dsp:txXfrm>
        <a:off x="937317" y="3810"/>
        <a:ext cx="7292282" cy="811529"/>
      </dsp:txXfrm>
    </dsp:sp>
    <dsp:sp modelId="{9BE8A449-47C6-4BBB-A53B-2E08D39F4DC3}">
      <dsp:nvSpPr>
        <dsp:cNvPr id="0" name=""/>
        <dsp:cNvSpPr/>
      </dsp:nvSpPr>
      <dsp:spPr>
        <a:xfrm>
          <a:off x="0" y="1018222"/>
          <a:ext cx="8229600" cy="811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E5A00-5601-481A-9D09-9B7AEDF5C0BB}">
      <dsp:nvSpPr>
        <dsp:cNvPr id="0" name=""/>
        <dsp:cNvSpPr/>
      </dsp:nvSpPr>
      <dsp:spPr>
        <a:xfrm>
          <a:off x="245487" y="1200816"/>
          <a:ext cx="446341" cy="4463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9145FF-47C6-4100-98E5-44DF261F6736}">
      <dsp:nvSpPr>
        <dsp:cNvPr id="0" name=""/>
        <dsp:cNvSpPr/>
      </dsp:nvSpPr>
      <dsp:spPr>
        <a:xfrm>
          <a:off x="937317" y="1018222"/>
          <a:ext cx="7292282" cy="81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87" tIns="85887" rIns="85887" bIns="85887" numCol="1" spcCol="1270" anchor="ctr" anchorCtr="0">
          <a:noAutofit/>
        </a:bodyPr>
        <a:lstStyle/>
        <a:p>
          <a:pPr marL="0" lvl="0" indent="0" algn="l" defTabSz="844550">
            <a:lnSpc>
              <a:spcPct val="90000"/>
            </a:lnSpc>
            <a:spcBef>
              <a:spcPct val="0"/>
            </a:spcBef>
            <a:spcAft>
              <a:spcPct val="35000"/>
            </a:spcAft>
            <a:buNone/>
          </a:pPr>
          <a:r>
            <a:rPr lang="en-US" sz="1900" kern="1200"/>
            <a:t>Currently, our states adopt standards that are basically lists of reading skills </a:t>
          </a:r>
        </a:p>
      </dsp:txBody>
      <dsp:txXfrm>
        <a:off x="937317" y="1018222"/>
        <a:ext cx="7292282" cy="811529"/>
      </dsp:txXfrm>
    </dsp:sp>
    <dsp:sp modelId="{34D03E0D-5FA8-476C-B0A4-D4062A68417E}">
      <dsp:nvSpPr>
        <dsp:cNvPr id="0" name=""/>
        <dsp:cNvSpPr/>
      </dsp:nvSpPr>
      <dsp:spPr>
        <a:xfrm>
          <a:off x="0" y="2032635"/>
          <a:ext cx="8229600" cy="811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B242BE-24C9-4FAD-ABA9-B2117BE6294A}">
      <dsp:nvSpPr>
        <dsp:cNvPr id="0" name=""/>
        <dsp:cNvSpPr/>
      </dsp:nvSpPr>
      <dsp:spPr>
        <a:xfrm>
          <a:off x="245487" y="2215229"/>
          <a:ext cx="446341" cy="4463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C1681B-F66E-4611-B11E-505F60B1906D}">
      <dsp:nvSpPr>
        <dsp:cNvPr id="0" name=""/>
        <dsp:cNvSpPr/>
      </dsp:nvSpPr>
      <dsp:spPr>
        <a:xfrm>
          <a:off x="937317" y="2032635"/>
          <a:ext cx="7292282" cy="81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87" tIns="85887" rIns="85887" bIns="85887" numCol="1" spcCol="1270" anchor="ctr" anchorCtr="0">
          <a:noAutofit/>
        </a:bodyPr>
        <a:lstStyle/>
        <a:p>
          <a:pPr marL="0" lvl="0" indent="0" algn="l" defTabSz="844550">
            <a:lnSpc>
              <a:spcPct val="90000"/>
            </a:lnSpc>
            <a:spcBef>
              <a:spcPct val="0"/>
            </a:spcBef>
            <a:spcAft>
              <a:spcPct val="35000"/>
            </a:spcAft>
            <a:buNone/>
          </a:pPr>
          <a:r>
            <a:rPr lang="en-US" sz="1900" kern="1200"/>
            <a:t>Those skills then are built into accountability tests through questions that mirror the skills lists</a:t>
          </a:r>
        </a:p>
      </dsp:txBody>
      <dsp:txXfrm>
        <a:off x="937317" y="2032635"/>
        <a:ext cx="7292282" cy="811529"/>
      </dsp:txXfrm>
    </dsp:sp>
    <dsp:sp modelId="{CBC42F3D-79C2-4481-9509-574A345A1DF7}">
      <dsp:nvSpPr>
        <dsp:cNvPr id="0" name=""/>
        <dsp:cNvSpPr/>
      </dsp:nvSpPr>
      <dsp:spPr>
        <a:xfrm>
          <a:off x="0" y="3047047"/>
          <a:ext cx="8229600" cy="811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B9D496-690A-4823-B547-EA6C89BC0C18}">
      <dsp:nvSpPr>
        <dsp:cNvPr id="0" name=""/>
        <dsp:cNvSpPr/>
      </dsp:nvSpPr>
      <dsp:spPr>
        <a:xfrm>
          <a:off x="245487" y="3229641"/>
          <a:ext cx="446341" cy="4463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F03D65-CA52-4E8C-988C-8C4CA089ED96}">
      <dsp:nvSpPr>
        <dsp:cNvPr id="0" name=""/>
        <dsp:cNvSpPr/>
      </dsp:nvSpPr>
      <dsp:spPr>
        <a:xfrm>
          <a:off x="937317" y="3047047"/>
          <a:ext cx="7292282" cy="81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87" tIns="85887" rIns="85887" bIns="85887" numCol="1" spcCol="1270" anchor="ctr" anchorCtr="0">
          <a:noAutofit/>
        </a:bodyPr>
        <a:lstStyle/>
        <a:p>
          <a:pPr marL="0" lvl="0" indent="0" algn="l" defTabSz="844550">
            <a:lnSpc>
              <a:spcPct val="90000"/>
            </a:lnSpc>
            <a:spcBef>
              <a:spcPct val="0"/>
            </a:spcBef>
            <a:spcAft>
              <a:spcPct val="35000"/>
            </a:spcAft>
            <a:buNone/>
          </a:pPr>
          <a:r>
            <a:rPr lang="en-US" sz="1900" kern="1200"/>
            <a:t>And, then textbook publishers and teachers construct lessons aimed at teaching those skills</a:t>
          </a:r>
        </a:p>
      </dsp:txBody>
      <dsp:txXfrm>
        <a:off x="937317" y="3047047"/>
        <a:ext cx="7292282" cy="811529"/>
      </dsp:txXfrm>
    </dsp:sp>
    <dsp:sp modelId="{0D6953BF-AF81-486B-93AB-C76D6E83361C}">
      <dsp:nvSpPr>
        <dsp:cNvPr id="0" name=""/>
        <dsp:cNvSpPr/>
      </dsp:nvSpPr>
      <dsp:spPr>
        <a:xfrm>
          <a:off x="0" y="4061460"/>
          <a:ext cx="8229600" cy="811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07F376-325F-40BC-8758-113206641C7A}">
      <dsp:nvSpPr>
        <dsp:cNvPr id="0" name=""/>
        <dsp:cNvSpPr/>
      </dsp:nvSpPr>
      <dsp:spPr>
        <a:xfrm>
          <a:off x="245487" y="4244054"/>
          <a:ext cx="446341" cy="4463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759ACA-05A7-4E31-846F-4AD56505D727}">
      <dsp:nvSpPr>
        <dsp:cNvPr id="0" name=""/>
        <dsp:cNvSpPr/>
      </dsp:nvSpPr>
      <dsp:spPr>
        <a:xfrm>
          <a:off x="937317" y="4061460"/>
          <a:ext cx="7292282" cy="81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87" tIns="85887" rIns="85887" bIns="85887" numCol="1" spcCol="1270" anchor="ctr" anchorCtr="0">
          <a:noAutofit/>
        </a:bodyPr>
        <a:lstStyle/>
        <a:p>
          <a:pPr marL="0" lvl="0" indent="0" algn="l" defTabSz="844550">
            <a:lnSpc>
              <a:spcPct val="90000"/>
            </a:lnSpc>
            <a:spcBef>
              <a:spcPct val="0"/>
            </a:spcBef>
            <a:spcAft>
              <a:spcPct val="35000"/>
            </a:spcAft>
            <a:buNone/>
          </a:pPr>
          <a:r>
            <a:rPr lang="en-US" sz="1900" kern="1200" dirty="0"/>
            <a:t>The idea being that if kids get enough practice with these skills then they will become better readers</a:t>
          </a:r>
        </a:p>
      </dsp:txBody>
      <dsp:txXfrm>
        <a:off x="937317" y="4061460"/>
        <a:ext cx="7292282" cy="8115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95D81-3A44-4579-A904-282D96B8BEC3}">
      <dsp:nvSpPr>
        <dsp:cNvPr id="0" name=""/>
        <dsp:cNvSpPr/>
      </dsp:nvSpPr>
      <dsp:spPr>
        <a:xfrm>
          <a:off x="0" y="5571"/>
          <a:ext cx="5715000" cy="16403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F8FDCB-4DA4-4884-9D5B-D6AC87C900A1}">
      <dsp:nvSpPr>
        <dsp:cNvPr id="0" name=""/>
        <dsp:cNvSpPr/>
      </dsp:nvSpPr>
      <dsp:spPr>
        <a:xfrm>
          <a:off x="496212" y="374655"/>
          <a:ext cx="903086" cy="9022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584647-7992-4E3B-A759-EAD26ABB2198}">
      <dsp:nvSpPr>
        <dsp:cNvPr id="0" name=""/>
        <dsp:cNvSpPr/>
      </dsp:nvSpPr>
      <dsp:spPr>
        <a:xfrm>
          <a:off x="1895511" y="5571"/>
          <a:ext cx="3541443" cy="164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776" tIns="173776" rIns="173776" bIns="173776" numCol="1" spcCol="1270" anchor="ctr" anchorCtr="0">
          <a:noAutofit/>
        </a:bodyPr>
        <a:lstStyle/>
        <a:p>
          <a:pPr marL="0" lvl="0" indent="0" algn="l" defTabSz="800100">
            <a:lnSpc>
              <a:spcPct val="90000"/>
            </a:lnSpc>
            <a:spcBef>
              <a:spcPct val="0"/>
            </a:spcBef>
            <a:spcAft>
              <a:spcPct val="35000"/>
            </a:spcAft>
            <a:buNone/>
          </a:pPr>
          <a:r>
            <a:rPr lang="en-US" sz="1800" kern="1200" dirty="0"/>
            <a:t>Another reason to reject the skills approach and to reconceptualize reading instruction is because of the important role that prior knowledge plays in reading comprehension</a:t>
          </a:r>
        </a:p>
      </dsp:txBody>
      <dsp:txXfrm>
        <a:off x="1895511" y="5571"/>
        <a:ext cx="3541443" cy="1641975"/>
      </dsp:txXfrm>
    </dsp:sp>
    <dsp:sp modelId="{54E18E24-FFC7-4808-BC95-BA5C9EF6DF0D}">
      <dsp:nvSpPr>
        <dsp:cNvPr id="0" name=""/>
        <dsp:cNvSpPr/>
      </dsp:nvSpPr>
      <dsp:spPr>
        <a:xfrm>
          <a:off x="0" y="1967932"/>
          <a:ext cx="5715000" cy="16403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8ADF48-5051-438D-9EE1-6EE5CAACC479}">
      <dsp:nvSpPr>
        <dsp:cNvPr id="0" name=""/>
        <dsp:cNvSpPr/>
      </dsp:nvSpPr>
      <dsp:spPr>
        <a:xfrm>
          <a:off x="496212" y="2337016"/>
          <a:ext cx="903086" cy="9022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D2C308-4BAF-42B1-AE4C-AE37A6AB1B09}">
      <dsp:nvSpPr>
        <dsp:cNvPr id="0" name=""/>
        <dsp:cNvSpPr/>
      </dsp:nvSpPr>
      <dsp:spPr>
        <a:xfrm>
          <a:off x="1895511" y="1967932"/>
          <a:ext cx="3541443" cy="164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776" tIns="173776" rIns="173776" bIns="173776" numCol="1" spcCol="1270" anchor="ctr" anchorCtr="0">
          <a:noAutofit/>
        </a:bodyPr>
        <a:lstStyle/>
        <a:p>
          <a:pPr marL="0" lvl="0" indent="0" algn="l" defTabSz="800100">
            <a:lnSpc>
              <a:spcPct val="90000"/>
            </a:lnSpc>
            <a:spcBef>
              <a:spcPct val="0"/>
            </a:spcBef>
            <a:spcAft>
              <a:spcPct val="35000"/>
            </a:spcAft>
            <a:buNone/>
          </a:pPr>
          <a:r>
            <a:rPr lang="en-US" sz="1800" kern="1200" dirty="0"/>
            <a:t>Studies show that readers do not just comprehend text by analyzing the texts but that comprehension requires knowledge</a:t>
          </a:r>
        </a:p>
      </dsp:txBody>
      <dsp:txXfrm>
        <a:off x="1895511" y="1967932"/>
        <a:ext cx="3541443" cy="1641975"/>
      </dsp:txXfrm>
    </dsp:sp>
    <dsp:sp modelId="{7DFF44B9-C718-49CF-ACF6-343708243DB3}">
      <dsp:nvSpPr>
        <dsp:cNvPr id="0" name=""/>
        <dsp:cNvSpPr/>
      </dsp:nvSpPr>
      <dsp:spPr>
        <a:xfrm>
          <a:off x="0" y="3930292"/>
          <a:ext cx="5715000" cy="16403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EA3B4-3A33-4ADE-9F2E-18D21CC7F1AD}">
      <dsp:nvSpPr>
        <dsp:cNvPr id="0" name=""/>
        <dsp:cNvSpPr/>
      </dsp:nvSpPr>
      <dsp:spPr>
        <a:xfrm>
          <a:off x="496212" y="4299376"/>
          <a:ext cx="903086" cy="9022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A680A4-C80E-494D-944D-779AEB532B73}">
      <dsp:nvSpPr>
        <dsp:cNvPr id="0" name=""/>
        <dsp:cNvSpPr/>
      </dsp:nvSpPr>
      <dsp:spPr>
        <a:xfrm>
          <a:off x="1895511" y="3930292"/>
          <a:ext cx="3541443" cy="164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776" tIns="173776" rIns="173776" bIns="173776" numCol="1" spcCol="1270" anchor="ctr" anchorCtr="0">
          <a:noAutofit/>
        </a:bodyPr>
        <a:lstStyle/>
        <a:p>
          <a:pPr marL="0" lvl="0" indent="0" algn="l" defTabSz="800100">
            <a:lnSpc>
              <a:spcPct val="90000"/>
            </a:lnSpc>
            <a:spcBef>
              <a:spcPct val="0"/>
            </a:spcBef>
            <a:spcAft>
              <a:spcPct val="35000"/>
            </a:spcAft>
            <a:buNone/>
          </a:pPr>
          <a:r>
            <a:rPr lang="en-US" sz="1800" kern="1200" dirty="0"/>
            <a:t>We use knowledge to draw inferences, to disambiguate text, to reduce demands on working memory, etc.</a:t>
          </a:r>
        </a:p>
      </dsp:txBody>
      <dsp:txXfrm>
        <a:off x="1895511" y="3930292"/>
        <a:ext cx="3541443" cy="16419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B8946-C34B-4FCA-8177-1A264CD78372}">
      <dsp:nvSpPr>
        <dsp:cNvPr id="0" name=""/>
        <dsp:cNvSpPr/>
      </dsp:nvSpPr>
      <dsp:spPr>
        <a:xfrm>
          <a:off x="0" y="2024"/>
          <a:ext cx="8229600" cy="102584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D5AD66-B992-4D5E-A70E-FA0D78F6B2A0}">
      <dsp:nvSpPr>
        <dsp:cNvPr id="0" name=""/>
        <dsp:cNvSpPr/>
      </dsp:nvSpPr>
      <dsp:spPr>
        <a:xfrm>
          <a:off x="310317" y="232838"/>
          <a:ext cx="564213" cy="5642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638B72-2CD9-4F4B-B435-E0502FCAA835}">
      <dsp:nvSpPr>
        <dsp:cNvPr id="0" name=""/>
        <dsp:cNvSpPr/>
      </dsp:nvSpPr>
      <dsp:spPr>
        <a:xfrm>
          <a:off x="1184848" y="2024"/>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89000">
            <a:lnSpc>
              <a:spcPct val="90000"/>
            </a:lnSpc>
            <a:spcBef>
              <a:spcPct val="0"/>
            </a:spcBef>
            <a:spcAft>
              <a:spcPct val="35000"/>
            </a:spcAft>
            <a:buNone/>
          </a:pPr>
          <a:r>
            <a:rPr lang="en-US" sz="2000" kern="1200"/>
            <a:t>Knowledge is crucial to reading, but we don’t do a sufficient amount to increase student knowledge</a:t>
          </a:r>
        </a:p>
      </dsp:txBody>
      <dsp:txXfrm>
        <a:off x="1184848" y="2024"/>
        <a:ext cx="7044751" cy="1025842"/>
      </dsp:txXfrm>
    </dsp:sp>
    <dsp:sp modelId="{7CBCAF1A-F081-4D64-AA90-33348E075AB9}">
      <dsp:nvSpPr>
        <dsp:cNvPr id="0" name=""/>
        <dsp:cNvSpPr/>
      </dsp:nvSpPr>
      <dsp:spPr>
        <a:xfrm>
          <a:off x="0" y="1284327"/>
          <a:ext cx="8229600" cy="102584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17E12-A513-48CE-BFDD-20097D0D540F}">
      <dsp:nvSpPr>
        <dsp:cNvPr id="0" name=""/>
        <dsp:cNvSpPr/>
      </dsp:nvSpPr>
      <dsp:spPr>
        <a:xfrm>
          <a:off x="310317" y="1515141"/>
          <a:ext cx="564213" cy="5642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0BCF88-B103-4CB9-9C5B-C111176C2969}">
      <dsp:nvSpPr>
        <dsp:cNvPr id="0" name=""/>
        <dsp:cNvSpPr/>
      </dsp:nvSpPr>
      <dsp:spPr>
        <a:xfrm>
          <a:off x="1184848" y="1284327"/>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89000">
            <a:lnSpc>
              <a:spcPct val="90000"/>
            </a:lnSpc>
            <a:spcBef>
              <a:spcPct val="0"/>
            </a:spcBef>
            <a:spcAft>
              <a:spcPct val="35000"/>
            </a:spcAft>
            <a:buNone/>
          </a:pPr>
          <a:r>
            <a:rPr lang="en-US" sz="2000" kern="1200" dirty="0"/>
            <a:t>Building knowledge through reading is more important than emphasizing certain kinds of questions</a:t>
          </a:r>
        </a:p>
      </dsp:txBody>
      <dsp:txXfrm>
        <a:off x="1184848" y="1284327"/>
        <a:ext cx="7044751" cy="1025842"/>
      </dsp:txXfrm>
    </dsp:sp>
    <dsp:sp modelId="{5ACB67A7-16E7-4CDB-BDB0-715B9F756394}">
      <dsp:nvSpPr>
        <dsp:cNvPr id="0" name=""/>
        <dsp:cNvSpPr/>
      </dsp:nvSpPr>
      <dsp:spPr>
        <a:xfrm>
          <a:off x="0" y="2566630"/>
          <a:ext cx="8229600" cy="102584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582D5D-62F7-43DE-8FF6-62DBB6B4F673}">
      <dsp:nvSpPr>
        <dsp:cNvPr id="0" name=""/>
        <dsp:cNvSpPr/>
      </dsp:nvSpPr>
      <dsp:spPr>
        <a:xfrm>
          <a:off x="310317" y="2797444"/>
          <a:ext cx="564213" cy="5642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FE2855-0EA3-4338-8624-67E2A06505A7}">
      <dsp:nvSpPr>
        <dsp:cNvPr id="0" name=""/>
        <dsp:cNvSpPr/>
      </dsp:nvSpPr>
      <dsp:spPr>
        <a:xfrm>
          <a:off x="1184848" y="2566630"/>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89000">
            <a:lnSpc>
              <a:spcPct val="90000"/>
            </a:lnSpc>
            <a:spcBef>
              <a:spcPct val="0"/>
            </a:spcBef>
            <a:spcAft>
              <a:spcPct val="35000"/>
            </a:spcAft>
            <a:buNone/>
          </a:pPr>
          <a:r>
            <a:rPr lang="en-US" sz="2000" kern="1200" dirty="0"/>
            <a:t>Need less emphasis on answering certain kinds of questions and more emphasis on remembering the information from text</a:t>
          </a:r>
        </a:p>
      </dsp:txBody>
      <dsp:txXfrm>
        <a:off x="1184848" y="2566630"/>
        <a:ext cx="7044751" cy="1025842"/>
      </dsp:txXfrm>
    </dsp:sp>
    <dsp:sp modelId="{49359F20-94DB-4300-B58B-4FA0E5C26CF8}">
      <dsp:nvSpPr>
        <dsp:cNvPr id="0" name=""/>
        <dsp:cNvSpPr/>
      </dsp:nvSpPr>
      <dsp:spPr>
        <a:xfrm>
          <a:off x="0" y="3848933"/>
          <a:ext cx="8229600" cy="102584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40F96B-C6BC-4B87-AFB1-B60C70026699}">
      <dsp:nvSpPr>
        <dsp:cNvPr id="0" name=""/>
        <dsp:cNvSpPr/>
      </dsp:nvSpPr>
      <dsp:spPr>
        <a:xfrm>
          <a:off x="310317" y="4079748"/>
          <a:ext cx="564213" cy="5642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30104A-2469-4689-817E-EF9306580EE0}">
      <dsp:nvSpPr>
        <dsp:cNvPr id="0" name=""/>
        <dsp:cNvSpPr/>
      </dsp:nvSpPr>
      <dsp:spPr>
        <a:xfrm>
          <a:off x="1184848" y="3848933"/>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89000">
            <a:lnSpc>
              <a:spcPct val="90000"/>
            </a:lnSpc>
            <a:spcBef>
              <a:spcPct val="0"/>
            </a:spcBef>
            <a:spcAft>
              <a:spcPct val="35000"/>
            </a:spcAft>
            <a:buNone/>
          </a:pPr>
          <a:r>
            <a:rPr lang="en-US" sz="2000" kern="1200" dirty="0"/>
            <a:t>One example: instead of practicing answering particular kinds of questions on the weekly or unit tests—review the content of the texts </a:t>
          </a:r>
        </a:p>
      </dsp:txBody>
      <dsp:txXfrm>
        <a:off x="1184848" y="3848933"/>
        <a:ext cx="7044751" cy="10258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BF123-A316-4008-B834-27BA628E042B}">
      <dsp:nvSpPr>
        <dsp:cNvPr id="0" name=""/>
        <dsp:cNvSpPr/>
      </dsp:nvSpPr>
      <dsp:spPr>
        <a:xfrm>
          <a:off x="0" y="595"/>
          <a:ext cx="8229600" cy="139303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7B062-790E-4F5F-A41A-F3ABC3201828}">
      <dsp:nvSpPr>
        <dsp:cNvPr id="0" name=""/>
        <dsp:cNvSpPr/>
      </dsp:nvSpPr>
      <dsp:spPr>
        <a:xfrm>
          <a:off x="421391" y="314027"/>
          <a:ext cx="766167" cy="766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E7C619-9A5B-4154-A71E-41A916FAC50C}">
      <dsp:nvSpPr>
        <dsp:cNvPr id="0" name=""/>
        <dsp:cNvSpPr/>
      </dsp:nvSpPr>
      <dsp:spPr>
        <a:xfrm>
          <a:off x="1608951" y="595"/>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100000"/>
            </a:lnSpc>
            <a:spcBef>
              <a:spcPct val="0"/>
            </a:spcBef>
            <a:spcAft>
              <a:spcPct val="35000"/>
            </a:spcAft>
            <a:buNone/>
          </a:pPr>
          <a:r>
            <a:rPr lang="en-US" sz="2500" kern="1200" dirty="0"/>
            <a:t>Need to protect science, social studies, and the arts in the curriculum</a:t>
          </a:r>
        </a:p>
      </dsp:txBody>
      <dsp:txXfrm>
        <a:off x="1608951" y="595"/>
        <a:ext cx="6620648" cy="1393031"/>
      </dsp:txXfrm>
    </dsp:sp>
    <dsp:sp modelId="{60EF3092-FE8F-4003-BEA7-63E9D2759089}">
      <dsp:nvSpPr>
        <dsp:cNvPr id="0" name=""/>
        <dsp:cNvSpPr/>
      </dsp:nvSpPr>
      <dsp:spPr>
        <a:xfrm>
          <a:off x="0" y="1741884"/>
          <a:ext cx="8229600" cy="139303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C72A10-EBB7-4EB1-8839-17852AEA99CC}">
      <dsp:nvSpPr>
        <dsp:cNvPr id="0" name=""/>
        <dsp:cNvSpPr/>
      </dsp:nvSpPr>
      <dsp:spPr>
        <a:xfrm>
          <a:off x="421391" y="2055316"/>
          <a:ext cx="766167" cy="766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3CF75B-C55B-4BC1-932E-9F1C65B15AE6}">
      <dsp:nvSpPr>
        <dsp:cNvPr id="0" name=""/>
        <dsp:cNvSpPr/>
      </dsp:nvSpPr>
      <dsp:spPr>
        <a:xfrm>
          <a:off x="1608951" y="1741884"/>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100000"/>
            </a:lnSpc>
            <a:spcBef>
              <a:spcPct val="0"/>
            </a:spcBef>
            <a:spcAft>
              <a:spcPct val="35000"/>
            </a:spcAft>
            <a:buNone/>
          </a:pPr>
          <a:r>
            <a:rPr lang="en-US" sz="2500" kern="1200" dirty="0"/>
            <a:t>Need to be more knowledge-oriented throughout the curriculum including in the reading texts that we use</a:t>
          </a:r>
        </a:p>
      </dsp:txBody>
      <dsp:txXfrm>
        <a:off x="1608951" y="1741884"/>
        <a:ext cx="6620648" cy="1393031"/>
      </dsp:txXfrm>
    </dsp:sp>
    <dsp:sp modelId="{BD26C2D7-71D7-415D-B715-8529F3705B09}">
      <dsp:nvSpPr>
        <dsp:cNvPr id="0" name=""/>
        <dsp:cNvSpPr/>
      </dsp:nvSpPr>
      <dsp:spPr>
        <a:xfrm>
          <a:off x="0" y="3483173"/>
          <a:ext cx="8229600" cy="139303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2CC39-FE23-4CE6-8FD6-46EC157D67C8}">
      <dsp:nvSpPr>
        <dsp:cNvPr id="0" name=""/>
        <dsp:cNvSpPr/>
      </dsp:nvSpPr>
      <dsp:spPr>
        <a:xfrm>
          <a:off x="421391" y="3796605"/>
          <a:ext cx="766167" cy="766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029590-9FD8-4A19-A2D5-2A60D64D4BD9}">
      <dsp:nvSpPr>
        <dsp:cNvPr id="0" name=""/>
        <dsp:cNvSpPr/>
      </dsp:nvSpPr>
      <dsp:spPr>
        <a:xfrm>
          <a:off x="1608951" y="3483173"/>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100000"/>
            </a:lnSpc>
            <a:spcBef>
              <a:spcPct val="0"/>
            </a:spcBef>
            <a:spcAft>
              <a:spcPct val="35000"/>
            </a:spcAft>
            <a:buNone/>
          </a:pPr>
          <a:r>
            <a:rPr lang="en-US" sz="2500" kern="1200" dirty="0"/>
            <a:t>Classroom libraries and read-alouds should skew more towards content, too</a:t>
          </a:r>
        </a:p>
      </dsp:txBody>
      <dsp:txXfrm>
        <a:off x="1608951" y="3483173"/>
        <a:ext cx="6620648" cy="13930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66014-8D8E-4A08-86F5-C99AD5086839}">
      <dsp:nvSpPr>
        <dsp:cNvPr id="0" name=""/>
        <dsp:cNvSpPr/>
      </dsp:nvSpPr>
      <dsp:spPr>
        <a:xfrm>
          <a:off x="901799" y="638399"/>
          <a:ext cx="2196000" cy="2196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64BC8-D402-4A83-84D2-14FD9B4D29F7}">
      <dsp:nvSpPr>
        <dsp:cNvPr id="0" name=""/>
        <dsp:cNvSpPr/>
      </dsp:nvSpPr>
      <dsp:spPr>
        <a:xfrm>
          <a:off x="1369799" y="110639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EFA148-9A6F-4266-8C25-17246B402321}">
      <dsp:nvSpPr>
        <dsp:cNvPr id="0" name=""/>
        <dsp:cNvSpPr/>
      </dsp:nvSpPr>
      <dsp:spPr>
        <a:xfrm>
          <a:off x="199799" y="351840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Reading ability is not as generalizable as once believed</a:t>
          </a:r>
        </a:p>
      </dsp:txBody>
      <dsp:txXfrm>
        <a:off x="199799" y="3518400"/>
        <a:ext cx="3600000" cy="720000"/>
      </dsp:txXfrm>
    </dsp:sp>
    <dsp:sp modelId="{7582646D-0E22-44D8-B1DA-6E445155A28A}">
      <dsp:nvSpPr>
        <dsp:cNvPr id="0" name=""/>
        <dsp:cNvSpPr/>
      </dsp:nvSpPr>
      <dsp:spPr>
        <a:xfrm>
          <a:off x="5131800" y="638399"/>
          <a:ext cx="2196000" cy="2196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7C2CA-3C3F-46AE-9EB3-C1B7F7B8CC73}">
      <dsp:nvSpPr>
        <dsp:cNvPr id="0" name=""/>
        <dsp:cNvSpPr/>
      </dsp:nvSpPr>
      <dsp:spPr>
        <a:xfrm>
          <a:off x="5599800" y="110639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6E3492-CA05-43BC-AEC6-91BEEAAC6874}">
      <dsp:nvSpPr>
        <dsp:cNvPr id="0" name=""/>
        <dsp:cNvSpPr/>
      </dsp:nvSpPr>
      <dsp:spPr>
        <a:xfrm>
          <a:off x="4429800" y="351840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We read differently across the disciplines</a:t>
          </a:r>
        </a:p>
      </dsp:txBody>
      <dsp:txXfrm>
        <a:off x="4429800" y="3518400"/>
        <a:ext cx="3600000"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E79D0-927E-4FED-B54B-245CB430A48B}">
      <dsp:nvSpPr>
        <dsp:cNvPr id="0" name=""/>
        <dsp:cNvSpPr/>
      </dsp:nvSpPr>
      <dsp:spPr>
        <a:xfrm>
          <a:off x="0" y="416"/>
          <a:ext cx="8229600" cy="5736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FE545-9364-4D84-ADDE-D8F02F50B229}">
      <dsp:nvSpPr>
        <dsp:cNvPr id="0" name=""/>
        <dsp:cNvSpPr/>
      </dsp:nvSpPr>
      <dsp:spPr>
        <a:xfrm>
          <a:off x="173527" y="129486"/>
          <a:ext cx="315503" cy="315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C4AF56-8C1D-4825-8745-BCD6A2DF89DA}">
      <dsp:nvSpPr>
        <dsp:cNvPr id="0" name=""/>
        <dsp:cNvSpPr/>
      </dsp:nvSpPr>
      <dsp:spPr>
        <a:xfrm>
          <a:off x="662557" y="416"/>
          <a:ext cx="7567042" cy="57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1" tIns="60711" rIns="60711" bIns="60711" numCol="1" spcCol="1270" anchor="ctr" anchorCtr="0">
          <a:noAutofit/>
        </a:bodyPr>
        <a:lstStyle/>
        <a:p>
          <a:pPr marL="0" lvl="0" indent="0" algn="l" defTabSz="800100">
            <a:lnSpc>
              <a:spcPct val="90000"/>
            </a:lnSpc>
            <a:spcBef>
              <a:spcPct val="0"/>
            </a:spcBef>
            <a:spcAft>
              <a:spcPct val="35000"/>
            </a:spcAft>
            <a:buNone/>
          </a:pPr>
          <a:r>
            <a:rPr lang="en-US" sz="1800" kern="1200" dirty="0"/>
            <a:t>No one is surprised that the vocabulary of the different disciplines differs </a:t>
          </a:r>
        </a:p>
      </dsp:txBody>
      <dsp:txXfrm>
        <a:off x="662557" y="416"/>
        <a:ext cx="7567042" cy="573643"/>
      </dsp:txXfrm>
    </dsp:sp>
    <dsp:sp modelId="{9600617E-5508-4CC7-B750-05565115C6A8}">
      <dsp:nvSpPr>
        <dsp:cNvPr id="0" name=""/>
        <dsp:cNvSpPr/>
      </dsp:nvSpPr>
      <dsp:spPr>
        <a:xfrm>
          <a:off x="0" y="685799"/>
          <a:ext cx="8229600" cy="5736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8F27D-38DE-498D-99B8-6DC43414B359}">
      <dsp:nvSpPr>
        <dsp:cNvPr id="0" name=""/>
        <dsp:cNvSpPr/>
      </dsp:nvSpPr>
      <dsp:spPr>
        <a:xfrm>
          <a:off x="173527" y="846540"/>
          <a:ext cx="315503" cy="315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E03A82-2EC6-401A-A750-8B41CFC0F157}">
      <dsp:nvSpPr>
        <dsp:cNvPr id="0" name=""/>
        <dsp:cNvSpPr/>
      </dsp:nvSpPr>
      <dsp:spPr>
        <a:xfrm>
          <a:off x="662557" y="717470"/>
          <a:ext cx="7567042" cy="57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1" tIns="60711" rIns="60711" bIns="60711" numCol="1" spcCol="1270" anchor="ctr" anchorCtr="0">
          <a:noAutofit/>
        </a:bodyPr>
        <a:lstStyle/>
        <a:p>
          <a:pPr marL="0" lvl="0" indent="0" algn="l" defTabSz="800100">
            <a:lnSpc>
              <a:spcPct val="90000"/>
            </a:lnSpc>
            <a:spcBef>
              <a:spcPct val="0"/>
            </a:spcBef>
            <a:spcAft>
              <a:spcPct val="35000"/>
            </a:spcAft>
            <a:buNone/>
          </a:pPr>
          <a:r>
            <a:rPr lang="en-US" sz="1800" kern="1200" dirty="0"/>
            <a:t>But are you aware that the grammar differs markedly, too</a:t>
          </a:r>
        </a:p>
      </dsp:txBody>
      <dsp:txXfrm>
        <a:off x="662557" y="717470"/>
        <a:ext cx="7567042" cy="573643"/>
      </dsp:txXfrm>
    </dsp:sp>
    <dsp:sp modelId="{29EA7AF0-9792-4F5B-9157-C42EEACE53B9}">
      <dsp:nvSpPr>
        <dsp:cNvPr id="0" name=""/>
        <dsp:cNvSpPr/>
      </dsp:nvSpPr>
      <dsp:spPr>
        <a:xfrm>
          <a:off x="0" y="1434524"/>
          <a:ext cx="8229600" cy="5736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8CA146-550C-440D-BD8A-BAFE2030BFE7}">
      <dsp:nvSpPr>
        <dsp:cNvPr id="0" name=""/>
        <dsp:cNvSpPr/>
      </dsp:nvSpPr>
      <dsp:spPr>
        <a:xfrm>
          <a:off x="173527" y="1563594"/>
          <a:ext cx="315503" cy="315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2A95F4-C688-4B56-8618-AF7CA8B07456}">
      <dsp:nvSpPr>
        <dsp:cNvPr id="0" name=""/>
        <dsp:cNvSpPr/>
      </dsp:nvSpPr>
      <dsp:spPr>
        <a:xfrm>
          <a:off x="662557" y="1434524"/>
          <a:ext cx="7567042" cy="57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1" tIns="60711" rIns="60711" bIns="60711" numCol="1" spcCol="1270" anchor="ctr" anchorCtr="0">
          <a:noAutofit/>
        </a:bodyPr>
        <a:lstStyle/>
        <a:p>
          <a:pPr marL="0" lvl="0" indent="0" algn="l" defTabSz="800100">
            <a:lnSpc>
              <a:spcPct val="90000"/>
            </a:lnSpc>
            <a:spcBef>
              <a:spcPct val="0"/>
            </a:spcBef>
            <a:spcAft>
              <a:spcPct val="35000"/>
            </a:spcAft>
            <a:buNone/>
          </a:pPr>
          <a:r>
            <a:rPr lang="en-US" sz="1800" kern="1200" dirty="0"/>
            <a:t>So does text structure</a:t>
          </a:r>
        </a:p>
      </dsp:txBody>
      <dsp:txXfrm>
        <a:off x="662557" y="1434524"/>
        <a:ext cx="7567042" cy="573643"/>
      </dsp:txXfrm>
    </dsp:sp>
    <dsp:sp modelId="{41CFA0A8-B20A-46E6-BDCD-9BC30EABDB5B}">
      <dsp:nvSpPr>
        <dsp:cNvPr id="0" name=""/>
        <dsp:cNvSpPr/>
      </dsp:nvSpPr>
      <dsp:spPr>
        <a:xfrm>
          <a:off x="0" y="2151578"/>
          <a:ext cx="8229600" cy="5736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B5B96-3984-43ED-A6D9-215AD506C427}">
      <dsp:nvSpPr>
        <dsp:cNvPr id="0" name=""/>
        <dsp:cNvSpPr/>
      </dsp:nvSpPr>
      <dsp:spPr>
        <a:xfrm>
          <a:off x="173527" y="2280648"/>
          <a:ext cx="315503" cy="315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30A6D6-3565-47DE-9608-F3F538FA7AAB}">
      <dsp:nvSpPr>
        <dsp:cNvPr id="0" name=""/>
        <dsp:cNvSpPr/>
      </dsp:nvSpPr>
      <dsp:spPr>
        <a:xfrm>
          <a:off x="662557" y="2151578"/>
          <a:ext cx="7567042" cy="57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1" tIns="60711" rIns="60711" bIns="60711" numCol="1" spcCol="1270" anchor="ctr" anchorCtr="0">
          <a:noAutofit/>
        </a:bodyPr>
        <a:lstStyle/>
        <a:p>
          <a:pPr marL="0" lvl="0" indent="0" algn="l" defTabSz="800100">
            <a:lnSpc>
              <a:spcPct val="90000"/>
            </a:lnSpc>
            <a:spcBef>
              <a:spcPct val="0"/>
            </a:spcBef>
            <a:spcAft>
              <a:spcPct val="35000"/>
            </a:spcAft>
            <a:buNone/>
          </a:pPr>
          <a:r>
            <a:rPr lang="en-US" sz="1800" kern="1200" dirty="0"/>
            <a:t>And how graphic elements are used</a:t>
          </a:r>
        </a:p>
      </dsp:txBody>
      <dsp:txXfrm>
        <a:off x="662557" y="2151578"/>
        <a:ext cx="7567042" cy="573643"/>
      </dsp:txXfrm>
    </dsp:sp>
    <dsp:sp modelId="{C924B363-9835-43AD-9328-B9EEAE5CD6C4}">
      <dsp:nvSpPr>
        <dsp:cNvPr id="0" name=""/>
        <dsp:cNvSpPr/>
      </dsp:nvSpPr>
      <dsp:spPr>
        <a:xfrm>
          <a:off x="0" y="2868632"/>
          <a:ext cx="8229600" cy="5736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E5518-00B1-4CFB-A6E8-AF1913D2C78C}">
      <dsp:nvSpPr>
        <dsp:cNvPr id="0" name=""/>
        <dsp:cNvSpPr/>
      </dsp:nvSpPr>
      <dsp:spPr>
        <a:xfrm>
          <a:off x="173527" y="2997702"/>
          <a:ext cx="315503" cy="3155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06CE3C-48D3-488D-A114-DA763D13E3AA}">
      <dsp:nvSpPr>
        <dsp:cNvPr id="0" name=""/>
        <dsp:cNvSpPr/>
      </dsp:nvSpPr>
      <dsp:spPr>
        <a:xfrm>
          <a:off x="662557" y="2868632"/>
          <a:ext cx="7567042" cy="57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1" tIns="60711" rIns="60711" bIns="60711" numCol="1" spcCol="1270" anchor="ctr" anchorCtr="0">
          <a:noAutofit/>
        </a:bodyPr>
        <a:lstStyle/>
        <a:p>
          <a:pPr marL="0" lvl="0" indent="0" algn="l" defTabSz="711200">
            <a:lnSpc>
              <a:spcPct val="90000"/>
            </a:lnSpc>
            <a:spcBef>
              <a:spcPct val="0"/>
            </a:spcBef>
            <a:spcAft>
              <a:spcPct val="35000"/>
            </a:spcAft>
            <a:buNone/>
          </a:pPr>
          <a:r>
            <a:rPr lang="en-US" sz="1600" kern="1200" dirty="0"/>
            <a:t>They also differ in terms of what tools readers can use to make sense of text and in the kinds of information that are considered to be important</a:t>
          </a:r>
        </a:p>
      </dsp:txBody>
      <dsp:txXfrm>
        <a:off x="662557" y="2868632"/>
        <a:ext cx="7567042" cy="573643"/>
      </dsp:txXfrm>
    </dsp:sp>
    <dsp:sp modelId="{68FF288C-57FF-4CE9-AA95-F290B2E3D3D3}">
      <dsp:nvSpPr>
        <dsp:cNvPr id="0" name=""/>
        <dsp:cNvSpPr/>
      </dsp:nvSpPr>
      <dsp:spPr>
        <a:xfrm>
          <a:off x="0" y="3585686"/>
          <a:ext cx="8229600" cy="5736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F1F6F0-1062-4B9D-9768-DDDF8112138B}">
      <dsp:nvSpPr>
        <dsp:cNvPr id="0" name=""/>
        <dsp:cNvSpPr/>
      </dsp:nvSpPr>
      <dsp:spPr>
        <a:xfrm>
          <a:off x="173527" y="3714755"/>
          <a:ext cx="315503" cy="3155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FA4447-D277-4F93-A271-AC781E0F30A0}">
      <dsp:nvSpPr>
        <dsp:cNvPr id="0" name=""/>
        <dsp:cNvSpPr/>
      </dsp:nvSpPr>
      <dsp:spPr>
        <a:xfrm>
          <a:off x="662557" y="3585686"/>
          <a:ext cx="7567042" cy="57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1" tIns="60711" rIns="60711" bIns="60711" numCol="1" spcCol="1270" anchor="ctr" anchorCtr="0">
          <a:noAutofit/>
        </a:bodyPr>
        <a:lstStyle/>
        <a:p>
          <a:pPr marL="0" lvl="0" indent="0" algn="l" defTabSz="800100">
            <a:lnSpc>
              <a:spcPct val="90000"/>
            </a:lnSpc>
            <a:spcBef>
              <a:spcPct val="0"/>
            </a:spcBef>
            <a:spcAft>
              <a:spcPct val="35000"/>
            </a:spcAft>
            <a:buNone/>
          </a:pPr>
          <a:r>
            <a:rPr lang="en-US" sz="1800" kern="1200" dirty="0"/>
            <a:t>It is not enough to teach general literacy abilities </a:t>
          </a:r>
        </a:p>
      </dsp:txBody>
      <dsp:txXfrm>
        <a:off x="662557" y="3585686"/>
        <a:ext cx="7567042" cy="573643"/>
      </dsp:txXfrm>
    </dsp:sp>
    <dsp:sp modelId="{75FB1F92-658E-4CE2-9931-A870242A78F2}">
      <dsp:nvSpPr>
        <dsp:cNvPr id="0" name=""/>
        <dsp:cNvSpPr/>
      </dsp:nvSpPr>
      <dsp:spPr>
        <a:xfrm>
          <a:off x="0" y="4302740"/>
          <a:ext cx="8229600" cy="5736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B12031-AD0F-43DE-B09D-96EA44BEE1D1}">
      <dsp:nvSpPr>
        <dsp:cNvPr id="0" name=""/>
        <dsp:cNvSpPr/>
      </dsp:nvSpPr>
      <dsp:spPr>
        <a:xfrm>
          <a:off x="173527" y="4431809"/>
          <a:ext cx="315503" cy="31550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6B0E25-067D-4AF5-B064-E6B38E236D6B}">
      <dsp:nvSpPr>
        <dsp:cNvPr id="0" name=""/>
        <dsp:cNvSpPr/>
      </dsp:nvSpPr>
      <dsp:spPr>
        <a:xfrm>
          <a:off x="662557" y="4302740"/>
          <a:ext cx="7567042" cy="57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1" tIns="60711" rIns="60711" bIns="60711" numCol="1" spcCol="1270" anchor="ctr" anchorCtr="0">
          <a:noAutofit/>
        </a:bodyPr>
        <a:lstStyle/>
        <a:p>
          <a:pPr marL="0" lvl="0" indent="0" algn="l" defTabSz="800100">
            <a:lnSpc>
              <a:spcPct val="90000"/>
            </a:lnSpc>
            <a:spcBef>
              <a:spcPct val="0"/>
            </a:spcBef>
            <a:spcAft>
              <a:spcPct val="35000"/>
            </a:spcAft>
            <a:buNone/>
          </a:pPr>
          <a:r>
            <a:rPr lang="en-US" sz="1800" kern="1200" dirty="0"/>
            <a:t>Students need to learn how to read these more specialized texts</a:t>
          </a:r>
        </a:p>
      </dsp:txBody>
      <dsp:txXfrm>
        <a:off x="662557" y="4302740"/>
        <a:ext cx="7567042" cy="5736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BE390-1480-4F45-9F3E-560DC5C2BA08}">
      <dsp:nvSpPr>
        <dsp:cNvPr id="0" name=""/>
        <dsp:cNvSpPr/>
      </dsp:nvSpPr>
      <dsp:spPr>
        <a:xfrm>
          <a:off x="0" y="595"/>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394B7-C260-4A7D-BEFA-13EC566B03D2}">
      <dsp:nvSpPr>
        <dsp:cNvPr id="0" name=""/>
        <dsp:cNvSpPr/>
      </dsp:nvSpPr>
      <dsp:spPr>
        <a:xfrm>
          <a:off x="421391" y="314027"/>
          <a:ext cx="766167" cy="766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62C828-9F42-4D93-AE23-FD83BEEC68F5}">
      <dsp:nvSpPr>
        <dsp:cNvPr id="0" name=""/>
        <dsp:cNvSpPr/>
      </dsp:nvSpPr>
      <dsp:spPr>
        <a:xfrm>
          <a:off x="1608951" y="595"/>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066800">
            <a:lnSpc>
              <a:spcPct val="90000"/>
            </a:lnSpc>
            <a:spcBef>
              <a:spcPct val="0"/>
            </a:spcBef>
            <a:spcAft>
              <a:spcPct val="35000"/>
            </a:spcAft>
            <a:buNone/>
          </a:pPr>
          <a:r>
            <a:rPr lang="en-US" sz="2400" kern="1200"/>
            <a:t>Reading is widely recognized as an essential skill and one deserving of much curricular, instructional, and assessment attention</a:t>
          </a:r>
        </a:p>
      </dsp:txBody>
      <dsp:txXfrm>
        <a:off x="1608951" y="595"/>
        <a:ext cx="6620648" cy="1393031"/>
      </dsp:txXfrm>
    </dsp:sp>
    <dsp:sp modelId="{538D556D-612D-403F-9343-D04C847EC789}">
      <dsp:nvSpPr>
        <dsp:cNvPr id="0" name=""/>
        <dsp:cNvSpPr/>
      </dsp:nvSpPr>
      <dsp:spPr>
        <a:xfrm>
          <a:off x="0" y="1741884"/>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4FCB7D-0F0E-4894-8616-B95C87EE6A0A}">
      <dsp:nvSpPr>
        <dsp:cNvPr id="0" name=""/>
        <dsp:cNvSpPr/>
      </dsp:nvSpPr>
      <dsp:spPr>
        <a:xfrm>
          <a:off x="421391" y="2055316"/>
          <a:ext cx="766167" cy="766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FA0EBE-7392-4664-82C2-4A28A0DF6B40}">
      <dsp:nvSpPr>
        <dsp:cNvPr id="0" name=""/>
        <dsp:cNvSpPr/>
      </dsp:nvSpPr>
      <dsp:spPr>
        <a:xfrm>
          <a:off x="1608951" y="1741884"/>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066800">
            <a:lnSpc>
              <a:spcPct val="90000"/>
            </a:lnSpc>
            <a:spcBef>
              <a:spcPct val="0"/>
            </a:spcBef>
            <a:spcAft>
              <a:spcPct val="35000"/>
            </a:spcAft>
            <a:buNone/>
          </a:pPr>
          <a:r>
            <a:rPr lang="en-US" sz="2400" kern="1200"/>
            <a:t>Writing on the other hand is usually seen as the “red headed” stepchild</a:t>
          </a:r>
        </a:p>
      </dsp:txBody>
      <dsp:txXfrm>
        <a:off x="1608951" y="1741884"/>
        <a:ext cx="6620648" cy="1393031"/>
      </dsp:txXfrm>
    </dsp:sp>
    <dsp:sp modelId="{9C6F8C71-AB4D-403C-AAB7-FC46917527C7}">
      <dsp:nvSpPr>
        <dsp:cNvPr id="0" name=""/>
        <dsp:cNvSpPr/>
      </dsp:nvSpPr>
      <dsp:spPr>
        <a:xfrm>
          <a:off x="0" y="3483173"/>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AD431-19C9-44D8-B01D-A4051781BBE3}">
      <dsp:nvSpPr>
        <dsp:cNvPr id="0" name=""/>
        <dsp:cNvSpPr/>
      </dsp:nvSpPr>
      <dsp:spPr>
        <a:xfrm>
          <a:off x="421391" y="3796605"/>
          <a:ext cx="766167" cy="766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DA3108-97BF-4E5E-BFF2-D7AE2816FFAB}">
      <dsp:nvSpPr>
        <dsp:cNvPr id="0" name=""/>
        <dsp:cNvSpPr/>
      </dsp:nvSpPr>
      <dsp:spPr>
        <a:xfrm>
          <a:off x="1608951" y="3483173"/>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066800">
            <a:lnSpc>
              <a:spcPct val="90000"/>
            </a:lnSpc>
            <a:spcBef>
              <a:spcPct val="0"/>
            </a:spcBef>
            <a:spcAft>
              <a:spcPct val="35000"/>
            </a:spcAft>
            <a:buNone/>
          </a:pPr>
          <a:r>
            <a:rPr lang="en-US" sz="2400" kern="1200"/>
            <a:t>However, research shows that close ties between reading and writing – both in the their use and their learning</a:t>
          </a:r>
        </a:p>
      </dsp:txBody>
      <dsp:txXfrm>
        <a:off x="1608951" y="3483173"/>
        <a:ext cx="6620648" cy="13930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D7217-7BDA-4203-A5CA-925235B5B9A2}">
      <dsp:nvSpPr>
        <dsp:cNvPr id="0" name=""/>
        <dsp:cNvSpPr/>
      </dsp:nvSpPr>
      <dsp:spPr>
        <a:xfrm>
          <a:off x="0" y="595"/>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C52489-7A5C-490B-B997-00BA671E1800}">
      <dsp:nvSpPr>
        <dsp:cNvPr id="0" name=""/>
        <dsp:cNvSpPr/>
      </dsp:nvSpPr>
      <dsp:spPr>
        <a:xfrm>
          <a:off x="421391" y="314027"/>
          <a:ext cx="766167" cy="766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05E4EB-6CBE-4B8E-B9D9-8BBBF6AB0160}">
      <dsp:nvSpPr>
        <dsp:cNvPr id="0" name=""/>
        <dsp:cNvSpPr/>
      </dsp:nvSpPr>
      <dsp:spPr>
        <a:xfrm>
          <a:off x="1608951" y="595"/>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en-US" sz="2500" kern="1200" dirty="0"/>
            <a:t>Phonemic awareness/phonics: invented spelling</a:t>
          </a:r>
        </a:p>
      </dsp:txBody>
      <dsp:txXfrm>
        <a:off x="1608951" y="595"/>
        <a:ext cx="6620648" cy="1393031"/>
      </dsp:txXfrm>
    </dsp:sp>
    <dsp:sp modelId="{20380B17-8FDB-46B3-8E52-86D2742C3681}">
      <dsp:nvSpPr>
        <dsp:cNvPr id="0" name=""/>
        <dsp:cNvSpPr/>
      </dsp:nvSpPr>
      <dsp:spPr>
        <a:xfrm>
          <a:off x="0" y="1741884"/>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C42822-5C94-40DA-9DA0-1C7DC6359456}">
      <dsp:nvSpPr>
        <dsp:cNvPr id="0" name=""/>
        <dsp:cNvSpPr/>
      </dsp:nvSpPr>
      <dsp:spPr>
        <a:xfrm>
          <a:off x="421391" y="2055316"/>
          <a:ext cx="766167" cy="766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10889D-FDAE-4F86-AA11-B3C79DB3EC54}">
      <dsp:nvSpPr>
        <dsp:cNvPr id="0" name=""/>
        <dsp:cNvSpPr/>
      </dsp:nvSpPr>
      <dsp:spPr>
        <a:xfrm>
          <a:off x="1608951" y="1741884"/>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en-US" sz="2500" kern="1200"/>
            <a:t>Oral reading fluency: non-stop writing</a:t>
          </a:r>
        </a:p>
      </dsp:txBody>
      <dsp:txXfrm>
        <a:off x="1608951" y="1741884"/>
        <a:ext cx="6620648" cy="1393031"/>
      </dsp:txXfrm>
    </dsp:sp>
    <dsp:sp modelId="{AB6E57BA-917D-4E52-92C0-A9C3C44050A0}">
      <dsp:nvSpPr>
        <dsp:cNvPr id="0" name=""/>
        <dsp:cNvSpPr/>
      </dsp:nvSpPr>
      <dsp:spPr>
        <a:xfrm>
          <a:off x="0" y="3483173"/>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F2DFC-12F3-40AE-B956-4DE9FE08F36C}">
      <dsp:nvSpPr>
        <dsp:cNvPr id="0" name=""/>
        <dsp:cNvSpPr/>
      </dsp:nvSpPr>
      <dsp:spPr>
        <a:xfrm>
          <a:off x="421391" y="3796605"/>
          <a:ext cx="766167" cy="766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2668A5-C5E5-475B-AA39-A924213303C8}">
      <dsp:nvSpPr>
        <dsp:cNvPr id="0" name=""/>
        <dsp:cNvSpPr/>
      </dsp:nvSpPr>
      <dsp:spPr>
        <a:xfrm>
          <a:off x="1608951" y="3483173"/>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en-US" sz="2500" kern="1200" dirty="0"/>
            <a:t>Reading comprehension: written language    (vocabulary, sentence combining, cohesion revision, text structure…)</a:t>
          </a:r>
        </a:p>
      </dsp:txBody>
      <dsp:txXfrm>
        <a:off x="1608951" y="3483173"/>
        <a:ext cx="6620648" cy="13930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9C351-F482-E24B-945B-2BA269AC7D3F}">
      <dsp:nvSpPr>
        <dsp:cNvPr id="0" name=""/>
        <dsp:cNvSpPr/>
      </dsp:nvSpPr>
      <dsp:spPr>
        <a:xfrm>
          <a:off x="4019163" y="2597207"/>
          <a:ext cx="3156019" cy="500659"/>
        </a:xfrm>
        <a:custGeom>
          <a:avLst/>
          <a:gdLst/>
          <a:ahLst/>
          <a:cxnLst/>
          <a:rect l="0" t="0" r="0" b="0"/>
          <a:pathLst>
            <a:path>
              <a:moveTo>
                <a:pt x="0" y="0"/>
              </a:moveTo>
              <a:lnTo>
                <a:pt x="0" y="341184"/>
              </a:lnTo>
              <a:lnTo>
                <a:pt x="3156019" y="341184"/>
              </a:lnTo>
              <a:lnTo>
                <a:pt x="3156019" y="500659"/>
              </a:lnTo>
            </a:path>
          </a:pathLst>
        </a:custGeom>
        <a:noFill/>
        <a:ln w="2642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8D080-8E1E-3E48-A894-AEBC14C1F691}">
      <dsp:nvSpPr>
        <dsp:cNvPr id="0" name=""/>
        <dsp:cNvSpPr/>
      </dsp:nvSpPr>
      <dsp:spPr>
        <a:xfrm>
          <a:off x="4019163" y="2597207"/>
          <a:ext cx="1052006" cy="500659"/>
        </a:xfrm>
        <a:custGeom>
          <a:avLst/>
          <a:gdLst/>
          <a:ahLst/>
          <a:cxnLst/>
          <a:rect l="0" t="0" r="0" b="0"/>
          <a:pathLst>
            <a:path>
              <a:moveTo>
                <a:pt x="0" y="0"/>
              </a:moveTo>
              <a:lnTo>
                <a:pt x="0" y="341184"/>
              </a:lnTo>
              <a:lnTo>
                <a:pt x="1052006" y="341184"/>
              </a:lnTo>
              <a:lnTo>
                <a:pt x="1052006" y="500659"/>
              </a:lnTo>
            </a:path>
          </a:pathLst>
        </a:custGeom>
        <a:noFill/>
        <a:ln w="2642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BC7EB0-A7B9-6544-9445-39496E486403}">
      <dsp:nvSpPr>
        <dsp:cNvPr id="0" name=""/>
        <dsp:cNvSpPr/>
      </dsp:nvSpPr>
      <dsp:spPr>
        <a:xfrm>
          <a:off x="2967156" y="2597207"/>
          <a:ext cx="1052006" cy="500659"/>
        </a:xfrm>
        <a:custGeom>
          <a:avLst/>
          <a:gdLst/>
          <a:ahLst/>
          <a:cxnLst/>
          <a:rect l="0" t="0" r="0" b="0"/>
          <a:pathLst>
            <a:path>
              <a:moveTo>
                <a:pt x="1052006" y="0"/>
              </a:moveTo>
              <a:lnTo>
                <a:pt x="1052006" y="341184"/>
              </a:lnTo>
              <a:lnTo>
                <a:pt x="0" y="341184"/>
              </a:lnTo>
              <a:lnTo>
                <a:pt x="0" y="500659"/>
              </a:lnTo>
            </a:path>
          </a:pathLst>
        </a:custGeom>
        <a:noFill/>
        <a:ln w="2642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8709EE-9B9B-1544-B205-C9F0D2B80110}">
      <dsp:nvSpPr>
        <dsp:cNvPr id="0" name=""/>
        <dsp:cNvSpPr/>
      </dsp:nvSpPr>
      <dsp:spPr>
        <a:xfrm>
          <a:off x="863143" y="2597207"/>
          <a:ext cx="3156019" cy="500659"/>
        </a:xfrm>
        <a:custGeom>
          <a:avLst/>
          <a:gdLst/>
          <a:ahLst/>
          <a:cxnLst/>
          <a:rect l="0" t="0" r="0" b="0"/>
          <a:pathLst>
            <a:path>
              <a:moveTo>
                <a:pt x="3156019" y="0"/>
              </a:moveTo>
              <a:lnTo>
                <a:pt x="3156019" y="341184"/>
              </a:lnTo>
              <a:lnTo>
                <a:pt x="0" y="341184"/>
              </a:lnTo>
              <a:lnTo>
                <a:pt x="0" y="500659"/>
              </a:lnTo>
            </a:path>
          </a:pathLst>
        </a:custGeom>
        <a:noFill/>
        <a:ln w="2642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022584-B168-DA4E-BB35-9455C55E74DE}">
      <dsp:nvSpPr>
        <dsp:cNvPr id="0" name=""/>
        <dsp:cNvSpPr/>
      </dsp:nvSpPr>
      <dsp:spPr>
        <a:xfrm>
          <a:off x="2971797" y="504092"/>
          <a:ext cx="2094730" cy="2093115"/>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EF56974-7CA6-FA41-82EF-1CCC4B9E582F}">
      <dsp:nvSpPr>
        <dsp:cNvPr id="0" name=""/>
        <dsp:cNvSpPr/>
      </dsp:nvSpPr>
      <dsp:spPr>
        <a:xfrm>
          <a:off x="3163071" y="685802"/>
          <a:ext cx="2094730" cy="2093115"/>
        </a:xfrm>
        <a:prstGeom prst="roundRect">
          <a:avLst>
            <a:gd name="adj" fmla="val 10000"/>
          </a:avLst>
        </a:prstGeom>
        <a:solidFill>
          <a:schemeClr val="lt1">
            <a:alpha val="90000"/>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We need to reconceptualize reading instruction</a:t>
          </a:r>
          <a:r>
            <a:rPr lang="en-US" sz="1400" kern="1200" dirty="0"/>
            <a:t>…</a:t>
          </a:r>
        </a:p>
      </dsp:txBody>
      <dsp:txXfrm>
        <a:off x="3224376" y="747107"/>
        <a:ext cx="1972120" cy="1970505"/>
      </dsp:txXfrm>
    </dsp:sp>
    <dsp:sp modelId="{73BBAFA4-7D91-B34D-BE90-A212A9E75D8E}">
      <dsp:nvSpPr>
        <dsp:cNvPr id="0" name=""/>
        <dsp:cNvSpPr/>
      </dsp:nvSpPr>
      <dsp:spPr>
        <a:xfrm>
          <a:off x="2411" y="3097866"/>
          <a:ext cx="1721465" cy="1093130"/>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8C8F8F3-0BB1-A748-B4B4-81F3D2CD8AC8}">
      <dsp:nvSpPr>
        <dsp:cNvPr id="0" name=""/>
        <dsp:cNvSpPr/>
      </dsp:nvSpPr>
      <dsp:spPr>
        <a:xfrm>
          <a:off x="193684" y="3279577"/>
          <a:ext cx="1721465" cy="1093130"/>
        </a:xfrm>
        <a:prstGeom prst="roundRect">
          <a:avLst>
            <a:gd name="adj" fmla="val 10000"/>
          </a:avLst>
        </a:prstGeom>
        <a:solidFill>
          <a:schemeClr val="lt1">
            <a:alpha val="90000"/>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Reading passages that matter, not the question types</a:t>
          </a:r>
        </a:p>
      </dsp:txBody>
      <dsp:txXfrm>
        <a:off x="225701" y="3311594"/>
        <a:ext cx="1657431" cy="1029096"/>
      </dsp:txXfrm>
    </dsp:sp>
    <dsp:sp modelId="{E8B98CF8-E792-D249-A2B9-3E5AC7D93B77}">
      <dsp:nvSpPr>
        <dsp:cNvPr id="0" name=""/>
        <dsp:cNvSpPr/>
      </dsp:nvSpPr>
      <dsp:spPr>
        <a:xfrm>
          <a:off x="2106423" y="3097866"/>
          <a:ext cx="1721465" cy="1093130"/>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1717943-6F2E-1B40-9B37-94E3453FFB84}">
      <dsp:nvSpPr>
        <dsp:cNvPr id="0" name=""/>
        <dsp:cNvSpPr/>
      </dsp:nvSpPr>
      <dsp:spPr>
        <a:xfrm>
          <a:off x="2297697" y="3279577"/>
          <a:ext cx="1721465" cy="1093130"/>
        </a:xfrm>
        <a:prstGeom prst="roundRect">
          <a:avLst>
            <a:gd name="adj" fmla="val 10000"/>
          </a:avLst>
        </a:prstGeom>
        <a:solidFill>
          <a:schemeClr val="lt1">
            <a:alpha val="90000"/>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Developing rich knowledge should matter more than practicing reading skills </a:t>
          </a:r>
        </a:p>
      </dsp:txBody>
      <dsp:txXfrm>
        <a:off x="2329714" y="3311594"/>
        <a:ext cx="1657431" cy="1029096"/>
      </dsp:txXfrm>
    </dsp:sp>
    <dsp:sp modelId="{546D34DB-10A0-1C49-B384-31E8887BACCA}">
      <dsp:nvSpPr>
        <dsp:cNvPr id="0" name=""/>
        <dsp:cNvSpPr/>
      </dsp:nvSpPr>
      <dsp:spPr>
        <a:xfrm>
          <a:off x="4210436" y="3097866"/>
          <a:ext cx="1721465" cy="1093130"/>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8625DEC-B37B-AA40-ABFD-B5EC73C33F5B}">
      <dsp:nvSpPr>
        <dsp:cNvPr id="0" name=""/>
        <dsp:cNvSpPr/>
      </dsp:nvSpPr>
      <dsp:spPr>
        <a:xfrm>
          <a:off x="4401710" y="3279577"/>
          <a:ext cx="1721465" cy="1093130"/>
        </a:xfrm>
        <a:prstGeom prst="roundRect">
          <a:avLst>
            <a:gd name="adj" fmla="val 10000"/>
          </a:avLst>
        </a:prstGeom>
        <a:solidFill>
          <a:schemeClr val="lt1">
            <a:alpha val="90000"/>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Teach not just general literacy ability, but how to read within the disciplines </a:t>
          </a:r>
        </a:p>
      </dsp:txBody>
      <dsp:txXfrm>
        <a:off x="4433727" y="3311594"/>
        <a:ext cx="1657431" cy="1029096"/>
      </dsp:txXfrm>
    </dsp:sp>
    <dsp:sp modelId="{B3035A29-2727-8343-8589-91130AF43A1C}">
      <dsp:nvSpPr>
        <dsp:cNvPr id="0" name=""/>
        <dsp:cNvSpPr/>
      </dsp:nvSpPr>
      <dsp:spPr>
        <a:xfrm>
          <a:off x="6314449" y="3097866"/>
          <a:ext cx="1721465" cy="1093130"/>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7DC6C7-18D2-8E41-9961-F823646B7DBD}">
      <dsp:nvSpPr>
        <dsp:cNvPr id="0" name=""/>
        <dsp:cNvSpPr/>
      </dsp:nvSpPr>
      <dsp:spPr>
        <a:xfrm>
          <a:off x="6505723" y="3279577"/>
          <a:ext cx="1721465" cy="1093130"/>
        </a:xfrm>
        <a:prstGeom prst="roundRect">
          <a:avLst>
            <a:gd name="adj" fmla="val 10000"/>
          </a:avLst>
        </a:prstGeom>
        <a:solidFill>
          <a:schemeClr val="lt1">
            <a:alpha val="90000"/>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Skills should be developed in both directions</a:t>
          </a:r>
        </a:p>
      </dsp:txBody>
      <dsp:txXfrm>
        <a:off x="6537740" y="3311594"/>
        <a:ext cx="1657431" cy="102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21725-0828-4045-8073-5B6CA563EAD3}">
      <dsp:nvSpPr>
        <dsp:cNvPr id="0" name=""/>
        <dsp:cNvSpPr/>
      </dsp:nvSpPr>
      <dsp:spPr>
        <a:xfrm>
          <a:off x="1645920" y="2119"/>
          <a:ext cx="6583680" cy="929878"/>
        </a:xfrm>
        <a:prstGeom prst="rect">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742" tIns="236189" rIns="127742" bIns="236189" numCol="1" spcCol="1270" anchor="ctr" anchorCtr="0">
          <a:noAutofit/>
        </a:bodyPr>
        <a:lstStyle/>
        <a:p>
          <a:pPr marL="0" lvl="0" indent="0" algn="l" defTabSz="800100">
            <a:lnSpc>
              <a:spcPct val="90000"/>
            </a:lnSpc>
            <a:spcBef>
              <a:spcPct val="0"/>
            </a:spcBef>
            <a:spcAft>
              <a:spcPct val="35000"/>
            </a:spcAft>
            <a:buNone/>
          </a:pPr>
          <a:r>
            <a:rPr lang="en-US" sz="1800" kern="1200" dirty="0"/>
            <a:t>Refer to details and examples in a text when explaining what the text says explicitly and when drawing inferences from the text.</a:t>
          </a:r>
        </a:p>
      </dsp:txBody>
      <dsp:txXfrm>
        <a:off x="1645920" y="2119"/>
        <a:ext cx="6583680" cy="929878"/>
      </dsp:txXfrm>
    </dsp:sp>
    <dsp:sp modelId="{66452172-EB71-1849-BC4E-D37E114187F4}">
      <dsp:nvSpPr>
        <dsp:cNvPr id="0" name=""/>
        <dsp:cNvSpPr/>
      </dsp:nvSpPr>
      <dsp:spPr>
        <a:xfrm>
          <a:off x="0" y="2119"/>
          <a:ext cx="1645920" cy="92987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7" tIns="91851" rIns="87097" bIns="91851" numCol="1" spcCol="1270" anchor="ctr" anchorCtr="0">
          <a:noAutofit/>
        </a:bodyPr>
        <a:lstStyle/>
        <a:p>
          <a:pPr marL="0" lvl="0" indent="0" algn="ctr" defTabSz="933450">
            <a:lnSpc>
              <a:spcPct val="90000"/>
            </a:lnSpc>
            <a:spcBef>
              <a:spcPct val="0"/>
            </a:spcBef>
            <a:spcAft>
              <a:spcPct val="35000"/>
            </a:spcAft>
            <a:buNone/>
          </a:pPr>
          <a:r>
            <a:rPr lang="en-US" sz="2100" kern="1200"/>
            <a:t>Refer</a:t>
          </a:r>
        </a:p>
      </dsp:txBody>
      <dsp:txXfrm>
        <a:off x="0" y="2119"/>
        <a:ext cx="1645920" cy="929878"/>
      </dsp:txXfrm>
    </dsp:sp>
    <dsp:sp modelId="{8372184A-C64F-9E4A-883D-C20BE0D6BEE5}">
      <dsp:nvSpPr>
        <dsp:cNvPr id="0" name=""/>
        <dsp:cNvSpPr/>
      </dsp:nvSpPr>
      <dsp:spPr>
        <a:xfrm>
          <a:off x="1645920" y="987790"/>
          <a:ext cx="6583680" cy="929878"/>
        </a:xfrm>
        <a:prstGeom prst="rect">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742" tIns="236189" rIns="127742" bIns="236189" numCol="1" spcCol="1270" anchor="ctr" anchorCtr="0">
          <a:noAutofit/>
        </a:bodyPr>
        <a:lstStyle/>
        <a:p>
          <a:pPr marL="0" lvl="0" indent="0" algn="l" defTabSz="800100">
            <a:lnSpc>
              <a:spcPct val="90000"/>
            </a:lnSpc>
            <a:spcBef>
              <a:spcPct val="0"/>
            </a:spcBef>
            <a:spcAft>
              <a:spcPct val="35000"/>
            </a:spcAft>
            <a:buNone/>
          </a:pPr>
          <a:r>
            <a:rPr lang="en-US" sz="1800" kern="1200" dirty="0"/>
            <a:t>Determine a theme of a story, drama, or poem from details in the text; summarize the text.</a:t>
          </a:r>
        </a:p>
      </dsp:txBody>
      <dsp:txXfrm>
        <a:off x="1645920" y="987790"/>
        <a:ext cx="6583680" cy="929878"/>
      </dsp:txXfrm>
    </dsp:sp>
    <dsp:sp modelId="{FF3B737F-947D-164E-8D8F-ACF668597B89}">
      <dsp:nvSpPr>
        <dsp:cNvPr id="0" name=""/>
        <dsp:cNvSpPr/>
      </dsp:nvSpPr>
      <dsp:spPr>
        <a:xfrm>
          <a:off x="0" y="987790"/>
          <a:ext cx="1645920" cy="92987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7" tIns="91851" rIns="87097" bIns="91851" numCol="1" spcCol="1270" anchor="ctr" anchorCtr="0">
          <a:noAutofit/>
        </a:bodyPr>
        <a:lstStyle/>
        <a:p>
          <a:pPr marL="0" lvl="0" indent="0" algn="ctr" defTabSz="933450">
            <a:lnSpc>
              <a:spcPct val="90000"/>
            </a:lnSpc>
            <a:spcBef>
              <a:spcPct val="0"/>
            </a:spcBef>
            <a:spcAft>
              <a:spcPct val="35000"/>
            </a:spcAft>
            <a:buNone/>
          </a:pPr>
          <a:r>
            <a:rPr lang="en-US" sz="2100" kern="1200"/>
            <a:t>Determine</a:t>
          </a:r>
        </a:p>
      </dsp:txBody>
      <dsp:txXfrm>
        <a:off x="0" y="987790"/>
        <a:ext cx="1645920" cy="929878"/>
      </dsp:txXfrm>
    </dsp:sp>
    <dsp:sp modelId="{5CECDF63-9AEC-9943-A0A4-25A8A2203D54}">
      <dsp:nvSpPr>
        <dsp:cNvPr id="0" name=""/>
        <dsp:cNvSpPr/>
      </dsp:nvSpPr>
      <dsp:spPr>
        <a:xfrm>
          <a:off x="1645920" y="1973460"/>
          <a:ext cx="6583680" cy="929878"/>
        </a:xfrm>
        <a:prstGeom prst="rect">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742" tIns="236189" rIns="127742" bIns="236189" numCol="1" spcCol="1270" anchor="ctr" anchorCtr="0">
          <a:noAutofit/>
        </a:bodyPr>
        <a:lstStyle/>
        <a:p>
          <a:pPr marL="0" lvl="0" indent="0" algn="l" defTabSz="800100">
            <a:lnSpc>
              <a:spcPct val="90000"/>
            </a:lnSpc>
            <a:spcBef>
              <a:spcPct val="0"/>
            </a:spcBef>
            <a:spcAft>
              <a:spcPct val="35000"/>
            </a:spcAft>
            <a:buNone/>
          </a:pPr>
          <a:r>
            <a:rPr lang="en-US" sz="1800" kern="1200" dirty="0"/>
            <a:t>Describe in depth a character, setting, or event in a story or drama, drawing on specific details in the text (e.g., a character's thoughts, words, or actions).</a:t>
          </a:r>
        </a:p>
      </dsp:txBody>
      <dsp:txXfrm>
        <a:off x="1645920" y="1973460"/>
        <a:ext cx="6583680" cy="929878"/>
      </dsp:txXfrm>
    </dsp:sp>
    <dsp:sp modelId="{D5BA2DA3-F785-3D45-BE19-813F16366C7F}">
      <dsp:nvSpPr>
        <dsp:cNvPr id="0" name=""/>
        <dsp:cNvSpPr/>
      </dsp:nvSpPr>
      <dsp:spPr>
        <a:xfrm>
          <a:off x="0" y="1973460"/>
          <a:ext cx="1645920" cy="92987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7" tIns="91851" rIns="87097" bIns="91851" numCol="1" spcCol="1270" anchor="ctr" anchorCtr="0">
          <a:noAutofit/>
        </a:bodyPr>
        <a:lstStyle/>
        <a:p>
          <a:pPr marL="0" lvl="0" indent="0" algn="ctr" defTabSz="933450">
            <a:lnSpc>
              <a:spcPct val="90000"/>
            </a:lnSpc>
            <a:spcBef>
              <a:spcPct val="0"/>
            </a:spcBef>
            <a:spcAft>
              <a:spcPct val="35000"/>
            </a:spcAft>
            <a:buNone/>
          </a:pPr>
          <a:r>
            <a:rPr lang="en-US" sz="2100" kern="1200"/>
            <a:t>Describe in</a:t>
          </a:r>
        </a:p>
      </dsp:txBody>
      <dsp:txXfrm>
        <a:off x="0" y="1973460"/>
        <a:ext cx="1645920" cy="929878"/>
      </dsp:txXfrm>
    </dsp:sp>
    <dsp:sp modelId="{7C261529-A334-5E40-9C9F-A7BEC6A3B52A}">
      <dsp:nvSpPr>
        <dsp:cNvPr id="0" name=""/>
        <dsp:cNvSpPr/>
      </dsp:nvSpPr>
      <dsp:spPr>
        <a:xfrm>
          <a:off x="1645920" y="2959131"/>
          <a:ext cx="6583680" cy="929878"/>
        </a:xfrm>
        <a:prstGeom prst="rect">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742" tIns="236189" rIns="127742" bIns="236189" numCol="1" spcCol="1270" anchor="ctr" anchorCtr="0">
          <a:noAutofit/>
        </a:bodyPr>
        <a:lstStyle/>
        <a:p>
          <a:pPr marL="0" lvl="0" indent="0" algn="l" defTabSz="800100">
            <a:lnSpc>
              <a:spcPct val="90000"/>
            </a:lnSpc>
            <a:spcBef>
              <a:spcPct val="0"/>
            </a:spcBef>
            <a:spcAft>
              <a:spcPct val="35000"/>
            </a:spcAft>
            <a:buNone/>
          </a:pPr>
          <a:r>
            <a:rPr lang="en-US" sz="1800" kern="1200" dirty="0"/>
            <a:t>Determine the meaning of words and phrases as they are used in a text, including those that allude to significant characters found in mythology (e.g., Herculean).</a:t>
          </a:r>
        </a:p>
      </dsp:txBody>
      <dsp:txXfrm>
        <a:off x="1645920" y="2959131"/>
        <a:ext cx="6583680" cy="929878"/>
      </dsp:txXfrm>
    </dsp:sp>
    <dsp:sp modelId="{BB68340E-17AE-204E-9755-278587CC5931}">
      <dsp:nvSpPr>
        <dsp:cNvPr id="0" name=""/>
        <dsp:cNvSpPr/>
      </dsp:nvSpPr>
      <dsp:spPr>
        <a:xfrm>
          <a:off x="0" y="2959131"/>
          <a:ext cx="1645920" cy="92987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7" tIns="91851" rIns="87097" bIns="91851" numCol="1" spcCol="1270" anchor="ctr" anchorCtr="0">
          <a:noAutofit/>
        </a:bodyPr>
        <a:lstStyle/>
        <a:p>
          <a:pPr marL="0" lvl="0" indent="0" algn="ctr" defTabSz="933450">
            <a:lnSpc>
              <a:spcPct val="90000"/>
            </a:lnSpc>
            <a:spcBef>
              <a:spcPct val="0"/>
            </a:spcBef>
            <a:spcAft>
              <a:spcPct val="35000"/>
            </a:spcAft>
            <a:buNone/>
          </a:pPr>
          <a:r>
            <a:rPr lang="en-US" sz="2100" kern="1200"/>
            <a:t>Determine</a:t>
          </a:r>
        </a:p>
      </dsp:txBody>
      <dsp:txXfrm>
        <a:off x="0" y="2959131"/>
        <a:ext cx="1645920" cy="929878"/>
      </dsp:txXfrm>
    </dsp:sp>
    <dsp:sp modelId="{FBDD252E-17AC-F741-8A2C-BE00B4918B77}">
      <dsp:nvSpPr>
        <dsp:cNvPr id="0" name=""/>
        <dsp:cNvSpPr/>
      </dsp:nvSpPr>
      <dsp:spPr>
        <a:xfrm>
          <a:off x="1645920" y="3944802"/>
          <a:ext cx="6583680" cy="929878"/>
        </a:xfrm>
        <a:prstGeom prst="rect">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742" tIns="236189" rIns="127742" bIns="236189" numCol="1" spcCol="1270" anchor="ctr" anchorCtr="0">
          <a:noAutofit/>
        </a:bodyPr>
        <a:lstStyle/>
        <a:p>
          <a:pPr marL="0" lvl="0" indent="0" algn="l" defTabSz="800100">
            <a:lnSpc>
              <a:spcPct val="90000"/>
            </a:lnSpc>
            <a:spcBef>
              <a:spcPct val="0"/>
            </a:spcBef>
            <a:spcAft>
              <a:spcPct val="35000"/>
            </a:spcAft>
            <a:buNone/>
          </a:pPr>
          <a:r>
            <a:rPr lang="en-US" sz="1800" kern="1200" dirty="0"/>
            <a:t>Compare and contrast the point of view from which different stories are narrated, including the difference between first- and third-person narrations.</a:t>
          </a:r>
        </a:p>
      </dsp:txBody>
      <dsp:txXfrm>
        <a:off x="1645920" y="3944802"/>
        <a:ext cx="6583680" cy="929878"/>
      </dsp:txXfrm>
    </dsp:sp>
    <dsp:sp modelId="{9DA9D1AC-1A9A-2740-BD6C-85C9470B7457}">
      <dsp:nvSpPr>
        <dsp:cNvPr id="0" name=""/>
        <dsp:cNvSpPr/>
      </dsp:nvSpPr>
      <dsp:spPr>
        <a:xfrm>
          <a:off x="0" y="3944802"/>
          <a:ext cx="1645920" cy="92987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7" tIns="91851" rIns="87097" bIns="91851" numCol="1" spcCol="1270" anchor="ctr" anchorCtr="0">
          <a:noAutofit/>
        </a:bodyPr>
        <a:lstStyle/>
        <a:p>
          <a:pPr marL="0" lvl="0" indent="0" algn="ctr" defTabSz="933450">
            <a:lnSpc>
              <a:spcPct val="90000"/>
            </a:lnSpc>
            <a:spcBef>
              <a:spcPct val="0"/>
            </a:spcBef>
            <a:spcAft>
              <a:spcPct val="35000"/>
            </a:spcAft>
            <a:buNone/>
          </a:pPr>
          <a:r>
            <a:rPr lang="en-US" sz="2100" kern="1200"/>
            <a:t>Compare and contrast</a:t>
          </a:r>
        </a:p>
      </dsp:txBody>
      <dsp:txXfrm>
        <a:off x="0" y="3944802"/>
        <a:ext cx="1645920" cy="929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A7194-0AB3-4855-B063-F8D7CFD005E5}">
      <dsp:nvSpPr>
        <dsp:cNvPr id="0" name=""/>
        <dsp:cNvSpPr/>
      </dsp:nvSpPr>
      <dsp:spPr>
        <a:xfrm>
          <a:off x="0" y="2024"/>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12535-E707-4A6A-9A8E-0AF1BF6DC07B}">
      <dsp:nvSpPr>
        <dsp:cNvPr id="0" name=""/>
        <dsp:cNvSpPr/>
      </dsp:nvSpPr>
      <dsp:spPr>
        <a:xfrm>
          <a:off x="310317" y="232838"/>
          <a:ext cx="564213" cy="5642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7D67EB-8685-4764-AA61-B784202FE13B}">
      <dsp:nvSpPr>
        <dsp:cNvPr id="0" name=""/>
        <dsp:cNvSpPr/>
      </dsp:nvSpPr>
      <dsp:spPr>
        <a:xfrm>
          <a:off x="1184848" y="2024"/>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77900">
            <a:lnSpc>
              <a:spcPct val="90000"/>
            </a:lnSpc>
            <a:spcBef>
              <a:spcPct val="0"/>
            </a:spcBef>
            <a:spcAft>
              <a:spcPct val="35000"/>
            </a:spcAft>
            <a:buNone/>
          </a:pPr>
          <a:r>
            <a:rPr lang="en-US" sz="2200" kern="1200"/>
            <a:t>Not exactly</a:t>
          </a:r>
        </a:p>
      </dsp:txBody>
      <dsp:txXfrm>
        <a:off x="1184848" y="2024"/>
        <a:ext cx="7044751" cy="1025842"/>
      </dsp:txXfrm>
    </dsp:sp>
    <dsp:sp modelId="{54E03659-04D5-45E1-81D3-55494DB82E44}">
      <dsp:nvSpPr>
        <dsp:cNvPr id="0" name=""/>
        <dsp:cNvSpPr/>
      </dsp:nvSpPr>
      <dsp:spPr>
        <a:xfrm>
          <a:off x="0" y="1284327"/>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A3E86E-73C0-4E81-A4D7-BF3B16DEF078}">
      <dsp:nvSpPr>
        <dsp:cNvPr id="0" name=""/>
        <dsp:cNvSpPr/>
      </dsp:nvSpPr>
      <dsp:spPr>
        <a:xfrm>
          <a:off x="310317" y="1515141"/>
          <a:ext cx="564213" cy="5642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05C085-3268-4A11-9766-7E0D6FEF74DA}">
      <dsp:nvSpPr>
        <dsp:cNvPr id="0" name=""/>
        <dsp:cNvSpPr/>
      </dsp:nvSpPr>
      <dsp:spPr>
        <a:xfrm>
          <a:off x="1184848" y="1284327"/>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77900">
            <a:lnSpc>
              <a:spcPct val="90000"/>
            </a:lnSpc>
            <a:spcBef>
              <a:spcPct val="0"/>
            </a:spcBef>
            <a:spcAft>
              <a:spcPct val="35000"/>
            </a:spcAft>
            <a:buNone/>
          </a:pPr>
          <a:r>
            <a:rPr lang="en-US" sz="2200" kern="1200"/>
            <a:t>The standards specify the skills the children                 are to learn</a:t>
          </a:r>
        </a:p>
      </dsp:txBody>
      <dsp:txXfrm>
        <a:off x="1184848" y="1284327"/>
        <a:ext cx="7044751" cy="1025842"/>
      </dsp:txXfrm>
    </dsp:sp>
    <dsp:sp modelId="{9A9D6DA8-2D8F-4444-8AFA-D1BD4335793C}">
      <dsp:nvSpPr>
        <dsp:cNvPr id="0" name=""/>
        <dsp:cNvSpPr/>
      </dsp:nvSpPr>
      <dsp:spPr>
        <a:xfrm>
          <a:off x="0" y="2566630"/>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35A05-02C2-4060-937F-7173FB35BC28}">
      <dsp:nvSpPr>
        <dsp:cNvPr id="0" name=""/>
        <dsp:cNvSpPr/>
      </dsp:nvSpPr>
      <dsp:spPr>
        <a:xfrm>
          <a:off x="310317" y="2797444"/>
          <a:ext cx="564213" cy="5642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27B38D-63B7-4B28-8E70-C019D4659D72}">
      <dsp:nvSpPr>
        <dsp:cNvPr id="0" name=""/>
        <dsp:cNvSpPr/>
      </dsp:nvSpPr>
      <dsp:spPr>
        <a:xfrm>
          <a:off x="1184848" y="2566630"/>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77900">
            <a:lnSpc>
              <a:spcPct val="90000"/>
            </a:lnSpc>
            <a:spcBef>
              <a:spcPct val="0"/>
            </a:spcBef>
            <a:spcAft>
              <a:spcPct val="35000"/>
            </a:spcAft>
            <a:buNone/>
          </a:pPr>
          <a:r>
            <a:rPr lang="en-US" sz="2200" kern="1200"/>
            <a:t>The test items are designed based on those         standards</a:t>
          </a:r>
        </a:p>
      </dsp:txBody>
      <dsp:txXfrm>
        <a:off x="1184848" y="2566630"/>
        <a:ext cx="7044751" cy="1025842"/>
      </dsp:txXfrm>
    </dsp:sp>
    <dsp:sp modelId="{2F98EAFC-AF72-4991-9C51-482009684A1D}">
      <dsp:nvSpPr>
        <dsp:cNvPr id="0" name=""/>
        <dsp:cNvSpPr/>
      </dsp:nvSpPr>
      <dsp:spPr>
        <a:xfrm>
          <a:off x="0" y="3848933"/>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5B282-AC8B-4B72-B368-0F6FE779E0B9}">
      <dsp:nvSpPr>
        <dsp:cNvPr id="0" name=""/>
        <dsp:cNvSpPr/>
      </dsp:nvSpPr>
      <dsp:spPr>
        <a:xfrm>
          <a:off x="310317" y="4079748"/>
          <a:ext cx="564213" cy="5642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177788-550E-44DC-AB71-FFB5F72B16EB}">
      <dsp:nvSpPr>
        <dsp:cNvPr id="0" name=""/>
        <dsp:cNvSpPr/>
      </dsp:nvSpPr>
      <dsp:spPr>
        <a:xfrm>
          <a:off x="1184848" y="3848933"/>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77900">
            <a:lnSpc>
              <a:spcPct val="90000"/>
            </a:lnSpc>
            <a:spcBef>
              <a:spcPct val="0"/>
            </a:spcBef>
            <a:spcAft>
              <a:spcPct val="35000"/>
            </a:spcAft>
            <a:buNone/>
          </a:pPr>
          <a:r>
            <a:rPr lang="en-US" sz="2200" kern="1200"/>
            <a:t>But the test does not reveal how well students learn any of the specific standards</a:t>
          </a:r>
        </a:p>
      </dsp:txBody>
      <dsp:txXfrm>
        <a:off x="1184848" y="3848933"/>
        <a:ext cx="7044751" cy="10258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C31D8-DB5B-4104-983F-4C5B23480BE2}">
      <dsp:nvSpPr>
        <dsp:cNvPr id="0" name=""/>
        <dsp:cNvSpPr/>
      </dsp:nvSpPr>
      <dsp:spPr>
        <a:xfrm>
          <a:off x="0" y="792479"/>
          <a:ext cx="8229600" cy="14630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D36D5B-D5A9-41D4-8208-0CC928233A91}">
      <dsp:nvSpPr>
        <dsp:cNvPr id="0" name=""/>
        <dsp:cNvSpPr/>
      </dsp:nvSpPr>
      <dsp:spPr>
        <a:xfrm>
          <a:off x="442569" y="1121663"/>
          <a:ext cx="804672" cy="8046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FDE579-B7C5-4FDB-9C7E-42C0E087CFCA}">
      <dsp:nvSpPr>
        <dsp:cNvPr id="0" name=""/>
        <dsp:cNvSpPr/>
      </dsp:nvSpPr>
      <dsp:spPr>
        <a:xfrm>
          <a:off x="1689811" y="792479"/>
          <a:ext cx="6539788"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154838" rIns="154838" bIns="154838" numCol="1" spcCol="1270" anchor="ctr" anchorCtr="0">
          <a:noAutofit/>
        </a:bodyPr>
        <a:lstStyle/>
        <a:p>
          <a:pPr marL="0" lvl="0" indent="0" algn="l" defTabSz="1111250">
            <a:lnSpc>
              <a:spcPct val="90000"/>
            </a:lnSpc>
            <a:spcBef>
              <a:spcPct val="0"/>
            </a:spcBef>
            <a:spcAft>
              <a:spcPct val="35000"/>
            </a:spcAft>
            <a:buNone/>
          </a:pPr>
          <a:r>
            <a:rPr lang="en-US" sz="2500" kern="1200" dirty="0"/>
            <a:t>“Students can read closely and analytically to comprehend a range of increasingly complex literary and informational texts.”</a:t>
          </a:r>
        </a:p>
      </dsp:txBody>
      <dsp:txXfrm>
        <a:off x="1689811" y="792479"/>
        <a:ext cx="6539788" cy="1463040"/>
      </dsp:txXfrm>
    </dsp:sp>
    <dsp:sp modelId="{2EA30192-9E48-49A7-9EE0-92A57B2F21C4}">
      <dsp:nvSpPr>
        <dsp:cNvPr id="0" name=""/>
        <dsp:cNvSpPr/>
      </dsp:nvSpPr>
      <dsp:spPr>
        <a:xfrm>
          <a:off x="0" y="2621280"/>
          <a:ext cx="8229600" cy="14630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F24E23-3D44-455B-8194-620DB713C553}">
      <dsp:nvSpPr>
        <dsp:cNvPr id="0" name=""/>
        <dsp:cNvSpPr/>
      </dsp:nvSpPr>
      <dsp:spPr>
        <a:xfrm>
          <a:off x="442569" y="2950464"/>
          <a:ext cx="804672" cy="8046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C8DB42-EDE4-4623-B865-EB2EFBA80611}">
      <dsp:nvSpPr>
        <dsp:cNvPr id="0" name=""/>
        <dsp:cNvSpPr/>
      </dsp:nvSpPr>
      <dsp:spPr>
        <a:xfrm>
          <a:off x="1689811" y="2621280"/>
          <a:ext cx="6539788"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154838" rIns="154838" bIns="154838" numCol="1" spcCol="1270" anchor="ctr" anchorCtr="0">
          <a:noAutofit/>
        </a:bodyPr>
        <a:lstStyle/>
        <a:p>
          <a:pPr marL="0" lvl="0" indent="0" algn="l" defTabSz="1111250">
            <a:lnSpc>
              <a:spcPct val="90000"/>
            </a:lnSpc>
            <a:spcBef>
              <a:spcPct val="0"/>
            </a:spcBef>
            <a:spcAft>
              <a:spcPct val="35000"/>
            </a:spcAft>
            <a:buNone/>
          </a:pPr>
          <a:r>
            <a:rPr lang="en-US" sz="2500" kern="1200" dirty="0"/>
            <a:t>The test results tell us how students did with       regard to this content claim, not on any of the standards themselves</a:t>
          </a:r>
        </a:p>
      </dsp:txBody>
      <dsp:txXfrm>
        <a:off x="1689811" y="2621280"/>
        <a:ext cx="6539788"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C3815-1B53-46E6-8467-57FA9B971ECB}">
      <dsp:nvSpPr>
        <dsp:cNvPr id="0" name=""/>
        <dsp:cNvSpPr/>
      </dsp:nvSpPr>
      <dsp:spPr>
        <a:xfrm>
          <a:off x="0" y="792479"/>
          <a:ext cx="8229600" cy="14630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676C1-BE0C-4BA5-AA5F-599A51B5850C}">
      <dsp:nvSpPr>
        <dsp:cNvPr id="0" name=""/>
        <dsp:cNvSpPr/>
      </dsp:nvSpPr>
      <dsp:spPr>
        <a:xfrm>
          <a:off x="442569" y="1121663"/>
          <a:ext cx="804672" cy="8046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4C0B40-793D-4ABA-A7AA-E5F86E318BE0}">
      <dsp:nvSpPr>
        <dsp:cNvPr id="0" name=""/>
        <dsp:cNvSpPr/>
      </dsp:nvSpPr>
      <dsp:spPr>
        <a:xfrm>
          <a:off x="1689811" y="792479"/>
          <a:ext cx="6539788"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154838" rIns="154838" bIns="154838" numCol="1" spcCol="1270" anchor="ctr" anchorCtr="0">
          <a:noAutofit/>
        </a:bodyPr>
        <a:lstStyle/>
        <a:p>
          <a:pPr marL="0" lvl="0" indent="0" algn="l" defTabSz="1066800">
            <a:lnSpc>
              <a:spcPct val="90000"/>
            </a:lnSpc>
            <a:spcBef>
              <a:spcPct val="0"/>
            </a:spcBef>
            <a:spcAft>
              <a:spcPct val="35000"/>
            </a:spcAft>
            <a:buNone/>
          </a:pPr>
          <a:r>
            <a:rPr lang="en-US" sz="2400" kern="1200"/>
            <a:t>Because they cannot</a:t>
          </a:r>
        </a:p>
      </dsp:txBody>
      <dsp:txXfrm>
        <a:off x="1689811" y="792479"/>
        <a:ext cx="6539788" cy="1463040"/>
      </dsp:txXfrm>
    </dsp:sp>
    <dsp:sp modelId="{DF9A4BE7-6A1D-45BC-9A6E-4AC1225B351C}">
      <dsp:nvSpPr>
        <dsp:cNvPr id="0" name=""/>
        <dsp:cNvSpPr/>
      </dsp:nvSpPr>
      <dsp:spPr>
        <a:xfrm>
          <a:off x="0" y="2621280"/>
          <a:ext cx="8229600" cy="14630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7715C-6CA6-41DA-8779-EF7010BE4572}">
      <dsp:nvSpPr>
        <dsp:cNvPr id="0" name=""/>
        <dsp:cNvSpPr/>
      </dsp:nvSpPr>
      <dsp:spPr>
        <a:xfrm>
          <a:off x="442569" y="2950464"/>
          <a:ext cx="804672" cy="8046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1218F6-6627-44BE-B9CD-ADFA7B3753F2}">
      <dsp:nvSpPr>
        <dsp:cNvPr id="0" name=""/>
        <dsp:cNvSpPr/>
      </dsp:nvSpPr>
      <dsp:spPr>
        <a:xfrm>
          <a:off x="1689811" y="2621280"/>
          <a:ext cx="6539788"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154838" rIns="154838" bIns="154838" numCol="1" spcCol="1270" anchor="ctr" anchorCtr="0">
          <a:noAutofit/>
        </a:bodyPr>
        <a:lstStyle/>
        <a:p>
          <a:pPr marL="0" lvl="0" indent="0" algn="l" defTabSz="1066800">
            <a:lnSpc>
              <a:spcPct val="90000"/>
            </a:lnSpc>
            <a:spcBef>
              <a:spcPct val="0"/>
            </a:spcBef>
            <a:spcAft>
              <a:spcPct val="35000"/>
            </a:spcAft>
            <a:buNone/>
          </a:pPr>
          <a:r>
            <a:rPr lang="en-US" sz="2400" kern="1200"/>
            <a:t>Reading is not a collection of such skills and    reading comprehension tests cannot measure    them in any meaningful or useful way</a:t>
          </a:r>
        </a:p>
      </dsp:txBody>
      <dsp:txXfrm>
        <a:off x="1689811" y="2621280"/>
        <a:ext cx="6539788" cy="1463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EB426-44E5-FD46-9DC3-2218DEAC1030}">
      <dsp:nvSpPr>
        <dsp:cNvPr id="0" name=""/>
        <dsp:cNvSpPr/>
      </dsp:nvSpPr>
      <dsp:spPr>
        <a:xfrm>
          <a:off x="0" y="135949"/>
          <a:ext cx="4191000" cy="1224359"/>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Research has cast doubt on the reality or the value of this skills orientation</a:t>
          </a:r>
        </a:p>
      </dsp:txBody>
      <dsp:txXfrm>
        <a:off x="59768" y="195717"/>
        <a:ext cx="4071464" cy="1104823"/>
      </dsp:txXfrm>
    </dsp:sp>
    <dsp:sp modelId="{DA10A987-ACA8-7D40-B3B8-A6E09F7CE43F}">
      <dsp:nvSpPr>
        <dsp:cNvPr id="0" name=""/>
        <dsp:cNvSpPr/>
      </dsp:nvSpPr>
      <dsp:spPr>
        <a:xfrm>
          <a:off x="0" y="1412148"/>
          <a:ext cx="4191000" cy="1224359"/>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These studies go back to the 1940s and their pattern of results is pretty consistent</a:t>
          </a:r>
        </a:p>
      </dsp:txBody>
      <dsp:txXfrm>
        <a:off x="59768" y="1471916"/>
        <a:ext cx="4071464" cy="1104823"/>
      </dsp:txXfrm>
    </dsp:sp>
    <dsp:sp modelId="{D915AA50-1B64-E143-BF07-23089AC1FC91}">
      <dsp:nvSpPr>
        <dsp:cNvPr id="0" name=""/>
        <dsp:cNvSpPr/>
      </dsp:nvSpPr>
      <dsp:spPr>
        <a:xfrm>
          <a:off x="0" y="2688348"/>
          <a:ext cx="4191000" cy="1224359"/>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Here is just one example of these findings</a:t>
          </a:r>
        </a:p>
      </dsp:txBody>
      <dsp:txXfrm>
        <a:off x="59768" y="2748116"/>
        <a:ext cx="4071464" cy="1104823"/>
      </dsp:txXfrm>
    </dsp:sp>
    <dsp:sp modelId="{FFF46D32-25EE-4B4B-961D-4990627745F4}">
      <dsp:nvSpPr>
        <dsp:cNvPr id="0" name=""/>
        <dsp:cNvSpPr/>
      </dsp:nvSpPr>
      <dsp:spPr>
        <a:xfrm>
          <a:off x="0" y="3964547"/>
          <a:ext cx="4191000" cy="1224359"/>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However, what you need to remember is that this is an example and what I am showing you is true for all standardized comprehension tests</a:t>
          </a:r>
        </a:p>
      </dsp:txBody>
      <dsp:txXfrm>
        <a:off x="59768" y="4024315"/>
        <a:ext cx="4071464" cy="11048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B41CC-07F9-479A-B165-52212F9C1F98}">
      <dsp:nvSpPr>
        <dsp:cNvPr id="0" name=""/>
        <dsp:cNvSpPr/>
      </dsp:nvSpPr>
      <dsp:spPr>
        <a:xfrm>
          <a:off x="0" y="595"/>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ACBAB-D25D-47AF-9DCB-003AFB99336F}">
      <dsp:nvSpPr>
        <dsp:cNvPr id="0" name=""/>
        <dsp:cNvSpPr/>
      </dsp:nvSpPr>
      <dsp:spPr>
        <a:xfrm>
          <a:off x="421391" y="314027"/>
          <a:ext cx="766167" cy="766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39E01F-82EC-4111-ADA6-F04205BE484D}">
      <dsp:nvSpPr>
        <dsp:cNvPr id="0" name=""/>
        <dsp:cNvSpPr/>
      </dsp:nvSpPr>
      <dsp:spPr>
        <a:xfrm>
          <a:off x="1608951" y="595"/>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977900">
            <a:lnSpc>
              <a:spcPct val="90000"/>
            </a:lnSpc>
            <a:spcBef>
              <a:spcPct val="0"/>
            </a:spcBef>
            <a:spcAft>
              <a:spcPct val="35000"/>
            </a:spcAft>
            <a:buNone/>
          </a:pPr>
          <a:r>
            <a:rPr lang="en-US" sz="2200" kern="1200"/>
            <a:t>In 1944, Frederick Davis noted that the reading tests of the day claimed to measure 8 skills (since they were asking 8 different kinds of questions)</a:t>
          </a:r>
        </a:p>
      </dsp:txBody>
      <dsp:txXfrm>
        <a:off x="1608951" y="595"/>
        <a:ext cx="6620648" cy="1393031"/>
      </dsp:txXfrm>
    </dsp:sp>
    <dsp:sp modelId="{B17172FD-72DC-45D7-B970-C1BCAF24A8C5}">
      <dsp:nvSpPr>
        <dsp:cNvPr id="0" name=""/>
        <dsp:cNvSpPr/>
      </dsp:nvSpPr>
      <dsp:spPr>
        <a:xfrm>
          <a:off x="0" y="1741884"/>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8BBB9-E7DF-4F4F-989C-874A03BC274B}">
      <dsp:nvSpPr>
        <dsp:cNvPr id="0" name=""/>
        <dsp:cNvSpPr/>
      </dsp:nvSpPr>
      <dsp:spPr>
        <a:xfrm>
          <a:off x="421391" y="2055316"/>
          <a:ext cx="766167" cy="766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61DD2B-7ADA-45A5-B896-7C41DD5409F7}">
      <dsp:nvSpPr>
        <dsp:cNvPr id="0" name=""/>
        <dsp:cNvSpPr/>
      </dsp:nvSpPr>
      <dsp:spPr>
        <a:xfrm>
          <a:off x="1608951" y="1741884"/>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977900">
            <a:lnSpc>
              <a:spcPct val="90000"/>
            </a:lnSpc>
            <a:spcBef>
              <a:spcPct val="0"/>
            </a:spcBef>
            <a:spcAft>
              <a:spcPct val="35000"/>
            </a:spcAft>
            <a:buNone/>
          </a:pPr>
          <a:r>
            <a:rPr lang="en-US" sz="2200" kern="1200"/>
            <a:t>He factor analyzed a popular standardized reading comprehension test of the time</a:t>
          </a:r>
        </a:p>
      </dsp:txBody>
      <dsp:txXfrm>
        <a:off x="1608951" y="1741884"/>
        <a:ext cx="6620648" cy="1393031"/>
      </dsp:txXfrm>
    </dsp:sp>
    <dsp:sp modelId="{8008ABA5-C0CE-4C28-9B20-3F2327CFC13E}">
      <dsp:nvSpPr>
        <dsp:cNvPr id="0" name=""/>
        <dsp:cNvSpPr/>
      </dsp:nvSpPr>
      <dsp:spPr>
        <a:xfrm>
          <a:off x="0" y="3483173"/>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6C132-0E46-494A-BC47-2568EBA83BB3}">
      <dsp:nvSpPr>
        <dsp:cNvPr id="0" name=""/>
        <dsp:cNvSpPr/>
      </dsp:nvSpPr>
      <dsp:spPr>
        <a:xfrm>
          <a:off x="421391" y="3796605"/>
          <a:ext cx="766167" cy="766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92301A-DB0C-477B-A092-47190B66FBD0}">
      <dsp:nvSpPr>
        <dsp:cNvPr id="0" name=""/>
        <dsp:cNvSpPr/>
      </dsp:nvSpPr>
      <dsp:spPr>
        <a:xfrm>
          <a:off x="1608951" y="3483173"/>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977900">
            <a:lnSpc>
              <a:spcPct val="90000"/>
            </a:lnSpc>
            <a:spcBef>
              <a:spcPct val="0"/>
            </a:spcBef>
            <a:spcAft>
              <a:spcPct val="35000"/>
            </a:spcAft>
            <a:buNone/>
          </a:pPr>
          <a:r>
            <a:rPr lang="en-US" sz="2200" kern="1200"/>
            <a:t>The result: the test measured only a single factor</a:t>
          </a:r>
        </a:p>
      </dsp:txBody>
      <dsp:txXfrm>
        <a:off x="1608951" y="3483173"/>
        <a:ext cx="6620648" cy="13930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4A332-6C4D-44B9-87F5-EE7801E67AE7}">
      <dsp:nvSpPr>
        <dsp:cNvPr id="0" name=""/>
        <dsp:cNvSpPr/>
      </dsp:nvSpPr>
      <dsp:spPr>
        <a:xfrm>
          <a:off x="0" y="792479"/>
          <a:ext cx="8229600" cy="146304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2D52DD-EC89-40B4-8152-88177E56CCC1}">
      <dsp:nvSpPr>
        <dsp:cNvPr id="0" name=""/>
        <dsp:cNvSpPr/>
      </dsp:nvSpPr>
      <dsp:spPr>
        <a:xfrm>
          <a:off x="442569" y="1121663"/>
          <a:ext cx="804672" cy="8046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D225B1-EDD6-4B07-A4D5-8B884DB18FCB}">
      <dsp:nvSpPr>
        <dsp:cNvPr id="0" name=""/>
        <dsp:cNvSpPr/>
      </dsp:nvSpPr>
      <dsp:spPr>
        <a:xfrm>
          <a:off x="1689811" y="792479"/>
          <a:ext cx="6539788"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154838" rIns="154838" bIns="154838" numCol="1" spcCol="1270" anchor="ctr" anchorCtr="0">
          <a:noAutofit/>
        </a:bodyPr>
        <a:lstStyle/>
        <a:p>
          <a:pPr marL="0" lvl="0" indent="0" algn="l" defTabSz="933450">
            <a:lnSpc>
              <a:spcPct val="90000"/>
            </a:lnSpc>
            <a:spcBef>
              <a:spcPct val="0"/>
            </a:spcBef>
            <a:spcAft>
              <a:spcPct val="35000"/>
            </a:spcAft>
            <a:buNone/>
          </a:pPr>
          <a:r>
            <a:rPr lang="en-US" sz="2100" kern="1200" dirty="0"/>
            <a:t>Reading comprehension is not the ability to answer certain kinds of text questions</a:t>
          </a:r>
        </a:p>
      </dsp:txBody>
      <dsp:txXfrm>
        <a:off x="1689811" y="792479"/>
        <a:ext cx="6539788" cy="1463040"/>
      </dsp:txXfrm>
    </dsp:sp>
    <dsp:sp modelId="{5CF27E8C-3F83-4276-9F07-D2D2A6C970CD}">
      <dsp:nvSpPr>
        <dsp:cNvPr id="0" name=""/>
        <dsp:cNvSpPr/>
      </dsp:nvSpPr>
      <dsp:spPr>
        <a:xfrm>
          <a:off x="0" y="2621280"/>
          <a:ext cx="8229600" cy="146304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AC3AC-FFF2-4BA4-B4AB-9839AE9CC845}">
      <dsp:nvSpPr>
        <dsp:cNvPr id="0" name=""/>
        <dsp:cNvSpPr/>
      </dsp:nvSpPr>
      <dsp:spPr>
        <a:xfrm>
          <a:off x="442569" y="2950464"/>
          <a:ext cx="804672" cy="8046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6A0D0A-C5A7-4D47-9576-A008355590B2}">
      <dsp:nvSpPr>
        <dsp:cNvPr id="0" name=""/>
        <dsp:cNvSpPr/>
      </dsp:nvSpPr>
      <dsp:spPr>
        <a:xfrm>
          <a:off x="1689811" y="2621280"/>
          <a:ext cx="6539788"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154838" rIns="154838" bIns="154838" numCol="1" spcCol="1270" anchor="ctr" anchorCtr="0">
          <a:noAutofit/>
        </a:bodyPr>
        <a:lstStyle/>
        <a:p>
          <a:pPr marL="0" lvl="0" indent="0" algn="l" defTabSz="933450">
            <a:lnSpc>
              <a:spcPct val="90000"/>
            </a:lnSpc>
            <a:spcBef>
              <a:spcPct val="0"/>
            </a:spcBef>
            <a:spcAft>
              <a:spcPct val="35000"/>
            </a:spcAft>
            <a:buNone/>
          </a:pPr>
          <a:r>
            <a:rPr lang="en-US" sz="2100" kern="1200" dirty="0"/>
            <a:t>Reading is the ability to make sense of ideas expressed in text—the ability to negotiate the linguistic and conceptual barriers or               affordances of a text</a:t>
          </a:r>
        </a:p>
      </dsp:txBody>
      <dsp:txXfrm>
        <a:off x="1689811" y="2621280"/>
        <a:ext cx="6539788" cy="1463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101EE-9EA8-4ADA-A0E7-110BF1122DE7}">
      <dsp:nvSpPr>
        <dsp:cNvPr id="0" name=""/>
        <dsp:cNvSpPr/>
      </dsp:nvSpPr>
      <dsp:spPr>
        <a:xfrm>
          <a:off x="0" y="2024"/>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815F6-78A0-4F96-9403-083267FFBDAF}">
      <dsp:nvSpPr>
        <dsp:cNvPr id="0" name=""/>
        <dsp:cNvSpPr/>
      </dsp:nvSpPr>
      <dsp:spPr>
        <a:xfrm>
          <a:off x="310317" y="232838"/>
          <a:ext cx="564213" cy="5642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D04C53-70F6-47B7-A61C-FFFCF8A475E7}">
      <dsp:nvSpPr>
        <dsp:cNvPr id="0" name=""/>
        <dsp:cNvSpPr/>
      </dsp:nvSpPr>
      <dsp:spPr>
        <a:xfrm>
          <a:off x="1184848" y="2024"/>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89000">
            <a:lnSpc>
              <a:spcPct val="90000"/>
            </a:lnSpc>
            <a:spcBef>
              <a:spcPct val="0"/>
            </a:spcBef>
            <a:spcAft>
              <a:spcPct val="35000"/>
            </a:spcAft>
            <a:buNone/>
          </a:pPr>
          <a:r>
            <a:rPr lang="en-US" sz="2000" kern="1200"/>
            <a:t>Answering questions is useful because it encourages readers to think about the text content (so does discussion, writing, and using the information in projects)</a:t>
          </a:r>
        </a:p>
      </dsp:txBody>
      <dsp:txXfrm>
        <a:off x="1184848" y="2024"/>
        <a:ext cx="7044751" cy="1025842"/>
      </dsp:txXfrm>
    </dsp:sp>
    <dsp:sp modelId="{2B984F11-FBBA-4D24-AE39-2E6A9F5667B0}">
      <dsp:nvSpPr>
        <dsp:cNvPr id="0" name=""/>
        <dsp:cNvSpPr/>
      </dsp:nvSpPr>
      <dsp:spPr>
        <a:xfrm>
          <a:off x="0" y="1284327"/>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176EF-A6F4-4392-9587-7EF9F5FAC2CF}">
      <dsp:nvSpPr>
        <dsp:cNvPr id="0" name=""/>
        <dsp:cNvSpPr/>
      </dsp:nvSpPr>
      <dsp:spPr>
        <a:xfrm>
          <a:off x="310317" y="1515141"/>
          <a:ext cx="564213" cy="5642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C9C5F9-BFB4-469F-B01F-13EAEF1C81BC}">
      <dsp:nvSpPr>
        <dsp:cNvPr id="0" name=""/>
        <dsp:cNvSpPr/>
      </dsp:nvSpPr>
      <dsp:spPr>
        <a:xfrm>
          <a:off x="1184848" y="1284327"/>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89000">
            <a:lnSpc>
              <a:spcPct val="90000"/>
            </a:lnSpc>
            <a:spcBef>
              <a:spcPct val="0"/>
            </a:spcBef>
            <a:spcAft>
              <a:spcPct val="35000"/>
            </a:spcAft>
            <a:buNone/>
          </a:pPr>
          <a:r>
            <a:rPr lang="en-US" sz="2000" kern="1200"/>
            <a:t>Particular kinds of questions can guide reader attention (e.g., focus on numerals or dates, signal words)</a:t>
          </a:r>
        </a:p>
      </dsp:txBody>
      <dsp:txXfrm>
        <a:off x="1184848" y="1284327"/>
        <a:ext cx="7044751" cy="1025842"/>
      </dsp:txXfrm>
    </dsp:sp>
    <dsp:sp modelId="{E7E4E9D2-1CE9-4A65-B024-C23C668C1075}">
      <dsp:nvSpPr>
        <dsp:cNvPr id="0" name=""/>
        <dsp:cNvSpPr/>
      </dsp:nvSpPr>
      <dsp:spPr>
        <a:xfrm>
          <a:off x="0" y="2566630"/>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48E5C7-7E09-4C01-B2BA-594A87F8E1CD}">
      <dsp:nvSpPr>
        <dsp:cNvPr id="0" name=""/>
        <dsp:cNvSpPr/>
      </dsp:nvSpPr>
      <dsp:spPr>
        <a:xfrm>
          <a:off x="310317" y="2797444"/>
          <a:ext cx="564213" cy="5642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21F5CA-E8ED-4E1A-A871-0C68D5305572}">
      <dsp:nvSpPr>
        <dsp:cNvPr id="0" name=""/>
        <dsp:cNvSpPr/>
      </dsp:nvSpPr>
      <dsp:spPr>
        <a:xfrm>
          <a:off x="1184848" y="2566630"/>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89000">
            <a:lnSpc>
              <a:spcPct val="90000"/>
            </a:lnSpc>
            <a:spcBef>
              <a:spcPct val="0"/>
            </a:spcBef>
            <a:spcAft>
              <a:spcPct val="35000"/>
            </a:spcAft>
            <a:buNone/>
          </a:pPr>
          <a:r>
            <a:rPr lang="en-US" sz="2000" kern="1200"/>
            <a:t>However, that only works if readers are able to identify that information easily within text</a:t>
          </a:r>
        </a:p>
      </dsp:txBody>
      <dsp:txXfrm>
        <a:off x="1184848" y="2566630"/>
        <a:ext cx="7044751" cy="1025842"/>
      </dsp:txXfrm>
    </dsp:sp>
    <dsp:sp modelId="{EE6E0EC3-400B-4884-ABCD-7DBCFF9EC34B}">
      <dsp:nvSpPr>
        <dsp:cNvPr id="0" name=""/>
        <dsp:cNvSpPr/>
      </dsp:nvSpPr>
      <dsp:spPr>
        <a:xfrm>
          <a:off x="0" y="3848933"/>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3AC74-226C-42EB-AD94-FDBB51CF2D93}">
      <dsp:nvSpPr>
        <dsp:cNvPr id="0" name=""/>
        <dsp:cNvSpPr/>
      </dsp:nvSpPr>
      <dsp:spPr>
        <a:xfrm>
          <a:off x="310317" y="4079748"/>
          <a:ext cx="564213" cy="5642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B174B2-8DB8-495B-8288-495A0DF1CC06}">
      <dsp:nvSpPr>
        <dsp:cNvPr id="0" name=""/>
        <dsp:cNvSpPr/>
      </dsp:nvSpPr>
      <dsp:spPr>
        <a:xfrm>
          <a:off x="1184848" y="3848933"/>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89000">
            <a:lnSpc>
              <a:spcPct val="90000"/>
            </a:lnSpc>
            <a:spcBef>
              <a:spcPct val="0"/>
            </a:spcBef>
            <a:spcAft>
              <a:spcPct val="35000"/>
            </a:spcAft>
            <a:buNone/>
          </a:pPr>
          <a:r>
            <a:rPr lang="en-US" sz="2000" kern="1200"/>
            <a:t>Of all the reading strategies tested, schemes aimed at answering certain kinds of questions (e.g., Bloom’s taxonomy, QAR) have the least impact on comprehension</a:t>
          </a:r>
        </a:p>
      </dsp:txBody>
      <dsp:txXfrm>
        <a:off x="1184848" y="3848933"/>
        <a:ext cx="7044751" cy="10258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AB85C-D165-47D7-AAC7-F85BD25FBC7A}" type="datetimeFigureOut">
              <a:rPr lang="en-US" smtClean="0"/>
              <a:t>1/28/20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800C1-72A4-4F8A-8C40-450B19EE46D6}" type="slidenum">
              <a:rPr lang="en-US" smtClean="0"/>
              <a:t>‹#›</a:t>
            </a:fld>
            <a:endParaRPr lang="en-US"/>
          </a:p>
        </p:txBody>
      </p:sp>
    </p:spTree>
    <p:extLst>
      <p:ext uri="{BB962C8B-B14F-4D97-AF65-F5344CB8AC3E}">
        <p14:creationId xmlns:p14="http://schemas.microsoft.com/office/powerpoint/2010/main" val="147563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a:t>
            </a:fld>
            <a:endParaRPr lang="zh-CN" altLang="en-US"/>
          </a:p>
        </p:txBody>
      </p:sp>
    </p:spTree>
    <p:extLst>
      <p:ext uri="{BB962C8B-B14F-4D97-AF65-F5344CB8AC3E}">
        <p14:creationId xmlns:p14="http://schemas.microsoft.com/office/powerpoint/2010/main" val="142166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14</a:t>
            </a:fld>
            <a:endParaRPr lang="zh-CN" altLang="en-US"/>
          </a:p>
        </p:txBody>
      </p:sp>
    </p:spTree>
    <p:extLst>
      <p:ext uri="{BB962C8B-B14F-4D97-AF65-F5344CB8AC3E}">
        <p14:creationId xmlns:p14="http://schemas.microsoft.com/office/powerpoint/2010/main" val="79167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15</a:t>
            </a:fld>
            <a:endParaRPr lang="zh-CN" altLang="en-US"/>
          </a:p>
        </p:txBody>
      </p:sp>
    </p:spTree>
    <p:extLst>
      <p:ext uri="{BB962C8B-B14F-4D97-AF65-F5344CB8AC3E}">
        <p14:creationId xmlns:p14="http://schemas.microsoft.com/office/powerpoint/2010/main" val="209150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16</a:t>
            </a:fld>
            <a:endParaRPr lang="zh-CN" altLang="en-US"/>
          </a:p>
        </p:txBody>
      </p:sp>
    </p:spTree>
    <p:extLst>
      <p:ext uri="{BB962C8B-B14F-4D97-AF65-F5344CB8AC3E}">
        <p14:creationId xmlns:p14="http://schemas.microsoft.com/office/powerpoint/2010/main" val="3416221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17</a:t>
            </a:fld>
            <a:endParaRPr lang="zh-CN" altLang="en-US"/>
          </a:p>
        </p:txBody>
      </p:sp>
    </p:spTree>
    <p:extLst>
      <p:ext uri="{BB962C8B-B14F-4D97-AF65-F5344CB8AC3E}">
        <p14:creationId xmlns:p14="http://schemas.microsoft.com/office/powerpoint/2010/main" val="602722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18</a:t>
            </a:fld>
            <a:endParaRPr lang="zh-CN" altLang="en-US"/>
          </a:p>
        </p:txBody>
      </p:sp>
    </p:spTree>
    <p:extLst>
      <p:ext uri="{BB962C8B-B14F-4D97-AF65-F5344CB8AC3E}">
        <p14:creationId xmlns:p14="http://schemas.microsoft.com/office/powerpoint/2010/main" val="150093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19</a:t>
            </a:fld>
            <a:endParaRPr lang="zh-CN" altLang="en-US"/>
          </a:p>
        </p:txBody>
      </p:sp>
    </p:spTree>
    <p:extLst>
      <p:ext uri="{BB962C8B-B14F-4D97-AF65-F5344CB8AC3E}">
        <p14:creationId xmlns:p14="http://schemas.microsoft.com/office/powerpoint/2010/main" val="3859259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22</a:t>
            </a:fld>
            <a:endParaRPr lang="zh-CN" altLang="en-US"/>
          </a:p>
        </p:txBody>
      </p:sp>
    </p:spTree>
    <p:extLst>
      <p:ext uri="{BB962C8B-B14F-4D97-AF65-F5344CB8AC3E}">
        <p14:creationId xmlns:p14="http://schemas.microsoft.com/office/powerpoint/2010/main" val="1553213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23</a:t>
            </a:fld>
            <a:endParaRPr lang="zh-CN" altLang="en-US"/>
          </a:p>
        </p:txBody>
      </p:sp>
    </p:spTree>
    <p:extLst>
      <p:ext uri="{BB962C8B-B14F-4D97-AF65-F5344CB8AC3E}">
        <p14:creationId xmlns:p14="http://schemas.microsoft.com/office/powerpoint/2010/main" val="1246058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24</a:t>
            </a:fld>
            <a:endParaRPr lang="zh-CN" altLang="en-US"/>
          </a:p>
        </p:txBody>
      </p:sp>
    </p:spTree>
    <p:extLst>
      <p:ext uri="{BB962C8B-B14F-4D97-AF65-F5344CB8AC3E}">
        <p14:creationId xmlns:p14="http://schemas.microsoft.com/office/powerpoint/2010/main" val="4243712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25</a:t>
            </a:fld>
            <a:endParaRPr lang="zh-CN" altLang="en-US"/>
          </a:p>
        </p:txBody>
      </p:sp>
    </p:spTree>
    <p:extLst>
      <p:ext uri="{BB962C8B-B14F-4D97-AF65-F5344CB8AC3E}">
        <p14:creationId xmlns:p14="http://schemas.microsoft.com/office/powerpoint/2010/main" val="280254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a:t>
            </a:fld>
            <a:endParaRPr lang="zh-CN" altLang="en-US"/>
          </a:p>
        </p:txBody>
      </p:sp>
    </p:spTree>
    <p:extLst>
      <p:ext uri="{BB962C8B-B14F-4D97-AF65-F5344CB8AC3E}">
        <p14:creationId xmlns:p14="http://schemas.microsoft.com/office/powerpoint/2010/main" val="1442204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33</a:t>
            </a:fld>
            <a:endParaRPr lang="zh-CN" altLang="en-US"/>
          </a:p>
        </p:txBody>
      </p:sp>
    </p:spTree>
    <p:extLst>
      <p:ext uri="{BB962C8B-B14F-4D97-AF65-F5344CB8AC3E}">
        <p14:creationId xmlns:p14="http://schemas.microsoft.com/office/powerpoint/2010/main" val="295945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4</a:t>
            </a:fld>
            <a:endParaRPr lang="zh-CN" altLang="en-US"/>
          </a:p>
        </p:txBody>
      </p:sp>
    </p:spTree>
    <p:extLst>
      <p:ext uri="{BB962C8B-B14F-4D97-AF65-F5344CB8AC3E}">
        <p14:creationId xmlns:p14="http://schemas.microsoft.com/office/powerpoint/2010/main" val="271713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5</a:t>
            </a:fld>
            <a:endParaRPr lang="zh-CN" altLang="en-US"/>
          </a:p>
        </p:txBody>
      </p:sp>
    </p:spTree>
    <p:extLst>
      <p:ext uri="{BB962C8B-B14F-4D97-AF65-F5344CB8AC3E}">
        <p14:creationId xmlns:p14="http://schemas.microsoft.com/office/powerpoint/2010/main" val="195725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6</a:t>
            </a:fld>
            <a:endParaRPr lang="zh-CN" altLang="en-US"/>
          </a:p>
        </p:txBody>
      </p:sp>
    </p:spTree>
    <p:extLst>
      <p:ext uri="{BB962C8B-B14F-4D97-AF65-F5344CB8AC3E}">
        <p14:creationId xmlns:p14="http://schemas.microsoft.com/office/powerpoint/2010/main" val="79548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7</a:t>
            </a:fld>
            <a:endParaRPr lang="zh-CN" altLang="en-US"/>
          </a:p>
        </p:txBody>
      </p:sp>
    </p:spTree>
    <p:extLst>
      <p:ext uri="{BB962C8B-B14F-4D97-AF65-F5344CB8AC3E}">
        <p14:creationId xmlns:p14="http://schemas.microsoft.com/office/powerpoint/2010/main" val="198997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8</a:t>
            </a:fld>
            <a:endParaRPr lang="zh-CN" altLang="en-US"/>
          </a:p>
        </p:txBody>
      </p:sp>
    </p:spTree>
    <p:extLst>
      <p:ext uri="{BB962C8B-B14F-4D97-AF65-F5344CB8AC3E}">
        <p14:creationId xmlns:p14="http://schemas.microsoft.com/office/powerpoint/2010/main" val="346732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9</a:t>
            </a:fld>
            <a:endParaRPr lang="zh-CN" altLang="en-US"/>
          </a:p>
        </p:txBody>
      </p:sp>
    </p:spTree>
    <p:extLst>
      <p:ext uri="{BB962C8B-B14F-4D97-AF65-F5344CB8AC3E}">
        <p14:creationId xmlns:p14="http://schemas.microsoft.com/office/powerpoint/2010/main" val="212731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10</a:t>
            </a:fld>
            <a:endParaRPr lang="zh-CN" altLang="en-US"/>
          </a:p>
        </p:txBody>
      </p:sp>
    </p:spTree>
    <p:extLst>
      <p:ext uri="{BB962C8B-B14F-4D97-AF65-F5344CB8AC3E}">
        <p14:creationId xmlns:p14="http://schemas.microsoft.com/office/powerpoint/2010/main" val="3969076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s_05.png"/>
          <p:cNvPicPr>
            <a:picLocks noChangeAspect="1"/>
          </p:cNvPicPr>
          <p:nvPr userDrawn="1"/>
        </p:nvPicPr>
        <p:blipFill>
          <a:blip r:embed="rId2"/>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3"/>
          <a:stretch>
            <a:fillRect/>
          </a:stretch>
        </p:blipFill>
        <p:spPr>
          <a:xfrm>
            <a:off x="5357818" y="5143512"/>
            <a:ext cx="1013080" cy="1329992"/>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8A8A3-7174-4BCC-8A51-7D6396C83E7E}"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8A8A3-7174-4BCC-8A51-7D6396C83E7E}"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8A8A3-7174-4BCC-8A51-7D6396C83E7E}" type="datetimeFigureOut">
              <a:rPr lang="en-US" smtClean="0"/>
              <a:t>1/28/20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C8F7-B98D-4348-9664-B11A0C9F499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98A8A3-7174-4BCC-8A51-7D6396C83E7E}" type="datetimeFigureOut">
              <a:rPr lang="en-US" smtClean="0"/>
              <a:t>1/28/20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8A8A3-7174-4BCC-8A51-7D6396C83E7E}" type="datetimeFigureOut">
              <a:rPr lang="en-US" smtClean="0"/>
              <a:t>1/28/20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A98A8A3-7174-4BCC-8A51-7D6396C83E7E}" type="datetimeFigureOut">
              <a:rPr lang="en-US" smtClean="0"/>
              <a:t>1/28/20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26EC8F7-B98D-4348-9664-B11A0C9F49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hanahanonliteracy.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corestandards.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title"/>
          </p:nvPr>
        </p:nvSpPr>
        <p:spPr>
          <a:xfrm>
            <a:off x="722313" y="2362200"/>
            <a:ext cx="7772400" cy="2200275"/>
          </a:xfrm>
          <a:prstGeom prst="rect">
            <a:avLst/>
          </a:prstGeom>
        </p:spPr>
        <p:txBody>
          <a:bodyPr vert="horz" lIns="91440" tIns="45720" rIns="91440" bIns="45720" rtlCol="0" anchor="b">
            <a:normAutofit/>
          </a:bodyPr>
          <a:lstStyle/>
          <a:p>
            <a:pPr marL="0" indent="0">
              <a:lnSpc>
                <a:spcPct val="90000"/>
              </a:lnSpc>
            </a:pPr>
            <a:r>
              <a:rPr lang="en-US" b="0" kern="1200" cap="all" spc="-100" baseline="0">
                <a:latin typeface="+mj-lt"/>
                <a:ea typeface="+mj-ea"/>
                <a:cs typeface="+mj-cs"/>
              </a:rPr>
              <a:t>Reconceptualizing Reading and       Reading Instruction</a:t>
            </a:r>
          </a:p>
          <a:p>
            <a:pPr>
              <a:lnSpc>
                <a:spcPct val="90000"/>
              </a:lnSpc>
            </a:pPr>
            <a:endParaRPr lang="en-US" b="0" kern="1200" cap="all" spc="-100" baseline="0">
              <a:latin typeface="+mj-lt"/>
              <a:ea typeface="+mj-ea"/>
              <a:cs typeface="+mj-cs"/>
            </a:endParaRPr>
          </a:p>
        </p:txBody>
      </p:sp>
      <p:sp>
        <p:nvSpPr>
          <p:cNvPr id="3" name="TextBox 2"/>
          <p:cNvSpPr txBox="1"/>
          <p:nvPr/>
        </p:nvSpPr>
        <p:spPr>
          <a:xfrm>
            <a:off x="722313" y="4626864"/>
            <a:ext cx="7772400" cy="1500187"/>
          </a:xfrm>
          <a:prstGeom prst="rect">
            <a:avLst/>
          </a:prstGeom>
        </p:spPr>
        <p:txBody>
          <a:bodyPr vert="horz" lIns="91440" tIns="45720" rIns="91440" bIns="45720" rtlCol="0" anchor="t">
            <a:normAutofit/>
          </a:bodyPr>
          <a:lstStyle/>
          <a:p>
            <a:pPr>
              <a:spcBef>
                <a:spcPct val="20000"/>
              </a:spcBef>
              <a:buClr>
                <a:schemeClr val="accent1"/>
              </a:buClr>
              <a:buSzPct val="85000"/>
            </a:pPr>
            <a:r>
              <a:rPr lang="en-US" sz="2400" kern="1200">
                <a:solidFill>
                  <a:schemeClr val="tx2"/>
                </a:solidFill>
                <a:latin typeface="+mn-lt"/>
                <a:ea typeface="+mn-ea"/>
                <a:cs typeface="+mn-cs"/>
              </a:rPr>
              <a:t>Timothy Shanahan</a:t>
            </a:r>
          </a:p>
          <a:p>
            <a:pPr>
              <a:spcBef>
                <a:spcPct val="20000"/>
              </a:spcBef>
              <a:buClr>
                <a:schemeClr val="accent1"/>
              </a:buClr>
              <a:buSzPct val="85000"/>
            </a:pPr>
            <a:r>
              <a:rPr lang="en-US" sz="2400" kern="1200">
                <a:solidFill>
                  <a:schemeClr val="tx2"/>
                </a:solidFill>
                <a:latin typeface="+mn-lt"/>
                <a:ea typeface="+mn-ea"/>
                <a:cs typeface="+mn-cs"/>
              </a:rPr>
              <a:t>University of Illinois at Chicago</a:t>
            </a:r>
          </a:p>
          <a:p>
            <a:pPr>
              <a:spcBef>
                <a:spcPct val="20000"/>
              </a:spcBef>
              <a:buClr>
                <a:schemeClr val="accent1"/>
              </a:buClr>
              <a:buSzPct val="85000"/>
            </a:pPr>
            <a:r>
              <a:rPr lang="en-US" sz="2400" kern="1200">
                <a:solidFill>
                  <a:schemeClr val="tx2"/>
                </a:solidFill>
                <a:latin typeface="+mn-lt"/>
                <a:ea typeface="+mn-ea"/>
                <a:cs typeface="+mn-cs"/>
                <a:hlinkClick r:id="rId2"/>
              </a:rPr>
              <a:t>www.shanahanonliteracy.com</a:t>
            </a:r>
            <a:endParaRPr lang="en-US" sz="2400" kern="1200">
              <a:solidFill>
                <a:schemeClr val="tx2"/>
              </a:solidFill>
              <a:latin typeface="+mn-lt"/>
              <a:ea typeface="+mn-ea"/>
              <a:cs typeface="+mn-cs"/>
            </a:endParaRPr>
          </a:p>
          <a:p>
            <a:pPr>
              <a:spcBef>
                <a:spcPct val="20000"/>
              </a:spcBef>
              <a:buClr>
                <a:schemeClr val="accent1"/>
              </a:buClr>
              <a:buSzPct val="85000"/>
            </a:pPr>
            <a:endParaRPr lang="en-US" sz="2400" kern="1200">
              <a:solidFill>
                <a:schemeClr val="tx2"/>
              </a:solidFill>
              <a:latin typeface="+mn-lt"/>
              <a:ea typeface="+mn-ea"/>
              <a:cs typeface="+mn-cs"/>
            </a:endParaRPr>
          </a:p>
        </p:txBody>
      </p:sp>
    </p:spTree>
    <p:extLst>
      <p:ext uri="{BB962C8B-B14F-4D97-AF65-F5344CB8AC3E}">
        <p14:creationId xmlns:p14="http://schemas.microsoft.com/office/powerpoint/2010/main" val="379610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sz="half" idx="1"/>
          </p:nvPr>
        </p:nvSpPr>
        <p:spPr>
          <a:xfrm>
            <a:off x="457200" y="1673352"/>
            <a:ext cx="4038600" cy="4718304"/>
          </a:xfrm>
          <a:prstGeom prst="rect">
            <a:avLst/>
          </a:prstGeom>
        </p:spPr>
        <p:txBody>
          <a:bodyPr vert="horz" lIns="91440" tIns="45720" rIns="91440" bIns="45720" rtlCol="0">
            <a:normAutofit/>
          </a:bodyPr>
          <a:lstStyle/>
          <a:p>
            <a:r>
              <a:rPr lang="en-US" altLang="zh-CN" sz="3200" dirty="0"/>
              <a:t>But can tests measure these skills?</a:t>
            </a:r>
          </a:p>
        </p:txBody>
      </p:sp>
      <p:graphicFrame>
        <p:nvGraphicFramePr>
          <p:cNvPr id="10" name="TextBox 2">
            <a:extLst>
              <a:ext uri="{FF2B5EF4-FFF2-40B4-BE49-F238E27FC236}">
                <a16:creationId xmlns:a16="http://schemas.microsoft.com/office/drawing/2014/main" id="{22539FDD-40F4-49FD-B796-B00D618D9E8E}"/>
              </a:ext>
            </a:extLst>
          </p:cNvPr>
          <p:cNvGraphicFramePr/>
          <p:nvPr>
            <p:extLst>
              <p:ext uri="{D42A27DB-BD31-4B8C-83A1-F6EECF244321}">
                <p14:modId xmlns:p14="http://schemas.microsoft.com/office/powerpoint/2010/main" val="3045663181"/>
              </p:ext>
            </p:extLst>
          </p:nvPr>
        </p:nvGraphicFramePr>
        <p:xfrm>
          <a:off x="4648200" y="1066800"/>
          <a:ext cx="4191000" cy="5324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3585363"/>
      </p:ext>
    </p:extLst>
  </p:cSld>
  <p:clrMapOvr>
    <a:masterClrMapping/>
  </p:clrMapOvr>
  <p:transition>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2533C"/>
                </a:solidFill>
              </a:rPr>
              <a:t>No performance differences due to question types (skills)</a:t>
            </a:r>
          </a:p>
        </p:txBody>
      </p:sp>
      <p:sp>
        <p:nvSpPr>
          <p:cNvPr id="5" name="Content Placeholder 4"/>
          <p:cNvSpPr>
            <a:spLocks noGrp="1"/>
          </p:cNvSpPr>
          <p:nvPr>
            <p:ph idx="1"/>
          </p:nvPr>
        </p:nvSpPr>
        <p:spPr/>
        <p:txBody>
          <a:bodyPr/>
          <a:lstStyle/>
          <a:p>
            <a:r>
              <a:rPr lang="en-US" dirty="0"/>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6200" y="1706562"/>
            <a:ext cx="8915401" cy="4618038"/>
          </a:xfrm>
          <a:prstGeom prst="rect">
            <a:avLst/>
          </a:prstGeom>
          <a:noFill/>
        </p:spPr>
      </p:pic>
    </p:spTree>
    <p:extLst>
      <p:ext uri="{BB962C8B-B14F-4D97-AF65-F5344CB8AC3E}">
        <p14:creationId xmlns:p14="http://schemas.microsoft.com/office/powerpoint/2010/main" val="368435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performance differences due to question types (cont.)</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328" b="6328"/>
          <a:stretch>
            <a:fillRect/>
          </a:stretch>
        </p:blipFill>
        <p:spPr>
          <a:noFill/>
        </p:spPr>
      </p:pic>
    </p:spTree>
    <p:extLst>
      <p:ext uri="{BB962C8B-B14F-4D97-AF65-F5344CB8AC3E}">
        <p14:creationId xmlns:p14="http://schemas.microsoft.com/office/powerpoint/2010/main" val="1677556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9563" y="1828800"/>
            <a:ext cx="8529637" cy="4879975"/>
          </a:xfrm>
        </p:spPr>
      </p:pic>
      <p:sp>
        <p:nvSpPr>
          <p:cNvPr id="2" name="TextBox 1"/>
          <p:cNvSpPr txBox="1"/>
          <p:nvPr/>
        </p:nvSpPr>
        <p:spPr>
          <a:xfrm>
            <a:off x="914400" y="609600"/>
            <a:ext cx="6629400" cy="1200329"/>
          </a:xfrm>
          <a:prstGeom prst="rect">
            <a:avLst/>
          </a:prstGeom>
          <a:noFill/>
        </p:spPr>
        <p:txBody>
          <a:bodyPr wrap="square" rtlCol="0">
            <a:spAutoFit/>
          </a:bodyPr>
          <a:lstStyle/>
          <a:p>
            <a:r>
              <a:rPr lang="en-US" sz="3600" dirty="0">
                <a:solidFill>
                  <a:srgbClr val="D2533C"/>
                </a:solidFill>
              </a:rPr>
              <a:t>Text differences affect reading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kern="1200" spc="-100" baseline="0">
                <a:latin typeface="+mj-lt"/>
                <a:ea typeface="+mj-ea"/>
                <a:cs typeface="+mj-cs"/>
              </a:rPr>
              <a:t>The Usual Way of Doing this Study</a:t>
            </a:r>
            <a:endParaRPr lang="en-US" altLang="zh-CN" kern="1200" spc="-100" baseline="0">
              <a:latin typeface="+mj-lt"/>
              <a:ea typeface="+mj-ea"/>
              <a:cs typeface="+mj-cs"/>
            </a:endParaRPr>
          </a:p>
        </p:txBody>
      </p:sp>
      <p:graphicFrame>
        <p:nvGraphicFramePr>
          <p:cNvPr id="6" name="TextBox 2">
            <a:extLst>
              <a:ext uri="{FF2B5EF4-FFF2-40B4-BE49-F238E27FC236}">
                <a16:creationId xmlns:a16="http://schemas.microsoft.com/office/drawing/2014/main" id="{385AD512-76D2-4D03-AA94-867AC926FA05}"/>
              </a:ext>
            </a:extLst>
          </p:cNvPr>
          <p:cNvGraphicFramePr/>
          <p:nvPr>
            <p:extLst>
              <p:ext uri="{D42A27DB-BD31-4B8C-83A1-F6EECF244321}">
                <p14:modId xmlns:p14="http://schemas.microsoft.com/office/powerpoint/2010/main" val="1612191050"/>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3299247"/>
      </p:ext>
    </p:extLst>
  </p:cSld>
  <p:clrMapOvr>
    <a:masterClrMapping/>
  </p:clrMapOvr>
  <p:transition>
    <p:comb/>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kern="1200" spc="-100" baseline="0" dirty="0">
                <a:latin typeface="+mj-lt"/>
                <a:ea typeface="+mj-ea"/>
                <a:cs typeface="+mj-cs"/>
              </a:rPr>
              <a:t>Reconceptualization of reading </a:t>
            </a:r>
            <a:endParaRPr lang="en-US" altLang="zh-CN" kern="1200" spc="-100" baseline="0" dirty="0">
              <a:latin typeface="+mj-lt"/>
              <a:ea typeface="+mj-ea"/>
              <a:cs typeface="+mj-cs"/>
            </a:endParaRPr>
          </a:p>
        </p:txBody>
      </p:sp>
      <p:graphicFrame>
        <p:nvGraphicFramePr>
          <p:cNvPr id="7" name="TextBox 2">
            <a:extLst>
              <a:ext uri="{FF2B5EF4-FFF2-40B4-BE49-F238E27FC236}">
                <a16:creationId xmlns:a16="http://schemas.microsoft.com/office/drawing/2014/main" id="{D744D9CA-B19B-4265-81DF-C34468E7853A}"/>
              </a:ext>
            </a:extLst>
          </p:cNvPr>
          <p:cNvGraphicFramePr/>
          <p:nvPr>
            <p:extLst>
              <p:ext uri="{D42A27DB-BD31-4B8C-83A1-F6EECF244321}">
                <p14:modId xmlns:p14="http://schemas.microsoft.com/office/powerpoint/2010/main" val="207480059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1645867"/>
      </p:ext>
    </p:extLst>
  </p:cSld>
  <p:clrMapOvr>
    <a:masterClrMapping/>
  </p:clrMapOvr>
  <p:transition>
    <p:comb/>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971800" y="792080"/>
            <a:ext cx="5715000" cy="5577840"/>
          </a:xfrm>
          <a:prstGeom prst="rect">
            <a:avLst/>
          </a:prstGeom>
        </p:spPr>
        <p:txBody>
          <a:bodyPr vert="horz" lIns="91440" tIns="45720" rIns="91440" bIns="45720" rtlCol="0">
            <a:normAutofit/>
          </a:bodyPr>
          <a:lstStyle/>
          <a:p>
            <a:pPr marL="342900" indent="-342900">
              <a:lnSpc>
                <a:spcPct val="90000"/>
              </a:lnSpc>
              <a:spcBef>
                <a:spcPct val="20000"/>
              </a:spcBef>
              <a:buClr>
                <a:schemeClr val="accent1"/>
              </a:buClr>
              <a:buFont typeface="Arial" pitchFamily="34" charset="0"/>
              <a:buChar char="•"/>
            </a:pPr>
            <a:r>
              <a:rPr lang="en-US" sz="2200" dirty="0"/>
              <a:t>Reading requires skills, but not reading comprehension skills, per se (or at least not skills that match up with answering particular kinds of questions)</a:t>
            </a:r>
          </a:p>
          <a:p>
            <a:pPr marL="342900" indent="-342900">
              <a:lnSpc>
                <a:spcPct val="90000"/>
              </a:lnSpc>
              <a:spcBef>
                <a:spcPct val="20000"/>
              </a:spcBef>
              <a:buClr>
                <a:schemeClr val="accent1"/>
              </a:buClr>
              <a:buFont typeface="Arial" pitchFamily="34" charset="0"/>
              <a:buChar char="•"/>
            </a:pPr>
            <a:r>
              <a:rPr lang="en-US" sz="2200" dirty="0"/>
              <a:t>Readers need to be able to perceive the language sounds within words (phonemic awareness) and that’s a skill</a:t>
            </a:r>
          </a:p>
          <a:p>
            <a:pPr marL="342900" indent="-342900">
              <a:lnSpc>
                <a:spcPct val="90000"/>
              </a:lnSpc>
              <a:spcBef>
                <a:spcPct val="20000"/>
              </a:spcBef>
              <a:buClr>
                <a:schemeClr val="accent1"/>
              </a:buClr>
              <a:buFont typeface="Arial" pitchFamily="34" charset="0"/>
              <a:buChar char="•"/>
            </a:pPr>
            <a:r>
              <a:rPr lang="en-US" sz="2200" dirty="0"/>
              <a:t>They must be able to decode print to pronunciation fluently and that’s a skill</a:t>
            </a:r>
          </a:p>
          <a:p>
            <a:pPr marL="342900" indent="-342900">
              <a:lnSpc>
                <a:spcPct val="90000"/>
              </a:lnSpc>
              <a:spcBef>
                <a:spcPct val="20000"/>
              </a:spcBef>
              <a:buClr>
                <a:schemeClr val="accent1"/>
              </a:buClr>
              <a:buFont typeface="Arial" pitchFamily="34" charset="0"/>
              <a:buChar char="•"/>
            </a:pPr>
            <a:r>
              <a:rPr lang="en-US" sz="2200" dirty="0"/>
              <a:t>And there are others, too (vocabulary meaning)</a:t>
            </a:r>
          </a:p>
          <a:p>
            <a:pPr marL="342900" indent="-342900">
              <a:lnSpc>
                <a:spcPct val="90000"/>
              </a:lnSpc>
              <a:spcBef>
                <a:spcPct val="20000"/>
              </a:spcBef>
              <a:buClr>
                <a:schemeClr val="accent1"/>
              </a:buClr>
              <a:buFont typeface="Arial" pitchFamily="34" charset="0"/>
              <a:buChar char="•"/>
            </a:pPr>
            <a:r>
              <a:rPr lang="en-US" sz="2200" dirty="0"/>
              <a:t>Skills require a certainty of outcome and a regularity in their execution (something like main idea is not a skill)</a:t>
            </a:r>
          </a:p>
          <a:p>
            <a:pPr marL="342900" indent="-342900">
              <a:lnSpc>
                <a:spcPct val="90000"/>
              </a:lnSpc>
              <a:spcBef>
                <a:spcPct val="20000"/>
              </a:spcBef>
              <a:buClr>
                <a:schemeClr val="accent1"/>
              </a:buClr>
              <a:buFont typeface="Arial" pitchFamily="34" charset="0"/>
              <a:buChar char="•"/>
            </a:pPr>
            <a:endParaRPr lang="en-US" sz="2200" dirty="0"/>
          </a:p>
          <a:p>
            <a:pPr marL="342900" indent="-342900">
              <a:lnSpc>
                <a:spcPct val="90000"/>
              </a:lnSpc>
              <a:spcBef>
                <a:spcPct val="20000"/>
              </a:spcBef>
              <a:buClr>
                <a:schemeClr val="accent1"/>
              </a:buClr>
              <a:buFont typeface="Arial" pitchFamily="34" charset="0"/>
              <a:buChar char="•"/>
            </a:pPr>
            <a:endParaRPr lang="en-US" sz="2200" dirty="0"/>
          </a:p>
          <a:p>
            <a:pPr marL="342900" indent="-342900">
              <a:lnSpc>
                <a:spcPct val="90000"/>
              </a:lnSpc>
              <a:spcBef>
                <a:spcPct val="20000"/>
              </a:spcBef>
              <a:buClr>
                <a:schemeClr val="accent1"/>
              </a:buClr>
              <a:buFont typeface="Arial" pitchFamily="34" charset="0"/>
              <a:buChar char="•"/>
            </a:pPr>
            <a:endParaRPr lang="en-US" sz="2200" dirty="0"/>
          </a:p>
        </p:txBody>
      </p:sp>
      <p:sp>
        <p:nvSpPr>
          <p:cNvPr id="4" name="文本占位符 3"/>
          <p:cNvSpPr>
            <a:spLocks noGrp="1"/>
          </p:cNvSpPr>
          <p:nvPr>
            <p:ph type="body" sz="half" idx="2"/>
          </p:nvPr>
        </p:nvSpPr>
        <p:spPr>
          <a:xfrm>
            <a:off x="457200" y="990600"/>
            <a:ext cx="2139697" cy="5383567"/>
          </a:xfrm>
          <a:prstGeom prst="rect">
            <a:avLst/>
          </a:prstGeom>
        </p:spPr>
        <p:txBody>
          <a:bodyPr vert="horz" lIns="91440" tIns="45720" rIns="91440" bIns="45720" rtlCol="0">
            <a:normAutofit/>
          </a:bodyPr>
          <a:lstStyle/>
          <a:p>
            <a:r>
              <a:rPr lang="en-US" altLang="zh-CN" sz="3200" kern="1200" dirty="0">
                <a:latin typeface="+mn-lt"/>
                <a:ea typeface="+mn-ea"/>
                <a:cs typeface="+mn-cs"/>
              </a:rPr>
              <a:t>But isn’t reading a skilled activity?</a:t>
            </a:r>
          </a:p>
        </p:txBody>
      </p:sp>
    </p:spTree>
    <p:extLst>
      <p:ext uri="{BB962C8B-B14F-4D97-AF65-F5344CB8AC3E}">
        <p14:creationId xmlns:p14="http://schemas.microsoft.com/office/powerpoint/2010/main" val="1203927000"/>
      </p:ext>
    </p:extLst>
  </p:cSld>
  <p:clrMapOvr>
    <a:masterClrMapping/>
  </p:clrMapOvr>
  <p:transition>
    <p:comb/>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ltLang="zh-CN" kern="1200" spc="-100" baseline="0">
                <a:latin typeface="+mj-lt"/>
                <a:ea typeface="+mj-ea"/>
                <a:cs typeface="+mj-cs"/>
              </a:rPr>
              <a:t>The role of questions</a:t>
            </a:r>
          </a:p>
        </p:txBody>
      </p:sp>
      <p:graphicFrame>
        <p:nvGraphicFramePr>
          <p:cNvPr id="6" name="TextBox 2">
            <a:extLst>
              <a:ext uri="{FF2B5EF4-FFF2-40B4-BE49-F238E27FC236}">
                <a16:creationId xmlns:a16="http://schemas.microsoft.com/office/drawing/2014/main" id="{8ADB7C82-B1FE-4FF7-A482-0F012F260F7D}"/>
              </a:ext>
            </a:extLst>
          </p:cNvPr>
          <p:cNvGraphicFramePr/>
          <p:nvPr>
            <p:extLst>
              <p:ext uri="{D42A27DB-BD31-4B8C-83A1-F6EECF244321}">
                <p14:modId xmlns:p14="http://schemas.microsoft.com/office/powerpoint/2010/main" val="270431155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1584612"/>
      </p:ext>
    </p:extLst>
  </p:cSld>
  <p:clrMapOvr>
    <a:masterClrMapping/>
  </p:clrMapOvr>
  <p:transition>
    <p:comb/>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457200" y="1295400"/>
            <a:ext cx="2139697" cy="5078767"/>
          </a:xfrm>
          <a:prstGeom prst="rect">
            <a:avLst/>
          </a:prstGeom>
        </p:spPr>
        <p:txBody>
          <a:bodyPr vert="horz" lIns="91440" tIns="45720" rIns="91440" bIns="45720" rtlCol="0">
            <a:normAutofit/>
          </a:bodyPr>
          <a:lstStyle/>
          <a:p>
            <a:r>
              <a:rPr lang="en-US" sz="2800" kern="1200" dirty="0">
                <a:latin typeface="+mn-lt"/>
                <a:ea typeface="+mn-ea"/>
                <a:cs typeface="+mn-cs"/>
              </a:rPr>
              <a:t>The role of knowledge in </a:t>
            </a:r>
            <a:r>
              <a:rPr lang="en-US" sz="2800" kern="1200" dirty="0" err="1">
                <a:latin typeface="+mn-lt"/>
                <a:ea typeface="+mn-ea"/>
                <a:cs typeface="+mn-cs"/>
              </a:rPr>
              <a:t>compre-hension</a:t>
            </a:r>
            <a:endParaRPr lang="en-US" altLang="zh-CN" sz="2800" kern="1200" dirty="0">
              <a:latin typeface="+mn-lt"/>
              <a:ea typeface="+mn-ea"/>
              <a:cs typeface="+mn-cs"/>
            </a:endParaRPr>
          </a:p>
        </p:txBody>
      </p:sp>
      <p:graphicFrame>
        <p:nvGraphicFramePr>
          <p:cNvPr id="6" name="TextBox 2">
            <a:extLst>
              <a:ext uri="{FF2B5EF4-FFF2-40B4-BE49-F238E27FC236}">
                <a16:creationId xmlns:a16="http://schemas.microsoft.com/office/drawing/2014/main" id="{01DBFC8D-DCAD-4BC8-BAA4-BA10D6EFE6C0}"/>
              </a:ext>
            </a:extLst>
          </p:cNvPr>
          <p:cNvGraphicFramePr/>
          <p:nvPr>
            <p:extLst>
              <p:ext uri="{D42A27DB-BD31-4B8C-83A1-F6EECF244321}">
                <p14:modId xmlns:p14="http://schemas.microsoft.com/office/powerpoint/2010/main" val="1171444748"/>
              </p:ext>
            </p:extLst>
          </p:nvPr>
        </p:nvGraphicFramePr>
        <p:xfrm>
          <a:off x="2971800" y="792080"/>
          <a:ext cx="5715000"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0107857"/>
      </p:ext>
    </p:extLst>
  </p:cSld>
  <p:clrMapOvr>
    <a:masterClrMapping/>
  </p:clrMapOvr>
  <p:transition>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2DB769-4A18-9A4E-BFAB-C459E42E2387}"/>
              </a:ext>
            </a:extLst>
          </p:cNvPr>
          <p:cNvPicPr>
            <a:picLocks noChangeAspect="1"/>
          </p:cNvPicPr>
          <p:nvPr/>
        </p:nvPicPr>
        <p:blipFill>
          <a:blip r:embed="rId3"/>
          <a:stretch>
            <a:fillRect/>
          </a:stretch>
        </p:blipFill>
        <p:spPr>
          <a:xfrm>
            <a:off x="136785" y="70018"/>
            <a:ext cx="9388215" cy="6483182"/>
          </a:xfrm>
          <a:prstGeom prst="rect">
            <a:avLst/>
          </a:prstGeom>
        </p:spPr>
      </p:pic>
    </p:spTree>
    <p:extLst>
      <p:ext uri="{BB962C8B-B14F-4D97-AF65-F5344CB8AC3E}">
        <p14:creationId xmlns:p14="http://schemas.microsoft.com/office/powerpoint/2010/main" val="2743464845"/>
      </p:ext>
    </p:extLst>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pPr>
              <a:lnSpc>
                <a:spcPct val="90000"/>
              </a:lnSpc>
            </a:pPr>
            <a:r>
              <a:rPr lang="en-US" altLang="zh-CN" sz="3100" kern="1200" spc="-100" baseline="0">
                <a:latin typeface="+mj-lt"/>
                <a:ea typeface="+mj-ea"/>
                <a:cs typeface="+mj-cs"/>
              </a:rPr>
              <a:t>Standardized Testing Has Shaped Our Conceptions of Reading</a:t>
            </a:r>
          </a:p>
        </p:txBody>
      </p:sp>
      <p:graphicFrame>
        <p:nvGraphicFramePr>
          <p:cNvPr id="6" name="TextBox 2">
            <a:extLst>
              <a:ext uri="{FF2B5EF4-FFF2-40B4-BE49-F238E27FC236}">
                <a16:creationId xmlns:a16="http://schemas.microsoft.com/office/drawing/2014/main" id="{88F511F3-D14C-4693-AC1E-D2FE53D5C417}"/>
              </a:ext>
            </a:extLst>
          </p:cNvPr>
          <p:cNvGraphicFramePr/>
          <p:nvPr>
            <p:extLst>
              <p:ext uri="{D42A27DB-BD31-4B8C-83A1-F6EECF244321}">
                <p14:modId xmlns:p14="http://schemas.microsoft.com/office/powerpoint/2010/main" val="341846627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8411339"/>
      </p:ext>
    </p:extLst>
  </p:cSld>
  <p:clrMapOvr>
    <a:masterClrMapping/>
  </p:clrMapOvr>
  <p:transition>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2033F-846C-234D-BC85-525CE0F5DD8F}"/>
              </a:ext>
            </a:extLst>
          </p:cNvPr>
          <p:cNvSpPr>
            <a:spLocks noGrp="1"/>
          </p:cNvSpPr>
          <p:nvPr>
            <p:ph idx="1"/>
          </p:nvPr>
        </p:nvSpPr>
        <p:spPr>
          <a:xfrm>
            <a:off x="171450" y="1125141"/>
            <a:ext cx="8754666" cy="4875610"/>
          </a:xfrm>
        </p:spPr>
        <p:txBody>
          <a:bodyPr>
            <a:normAutofit fontScale="92500"/>
          </a:bodyPr>
          <a:lstStyle/>
          <a:p>
            <a:pPr marL="0" indent="0">
              <a:buNone/>
            </a:pPr>
            <a:r>
              <a:rPr lang="en-US" dirty="0"/>
              <a:t>"The procedure is actually quite simple. First you arrange items into different groups. Of course one pile may be sufficient depending on how much there is do. If you need to go somewhere else due to a lack of facilities, then this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future, but then, one can never tell.  After the procedure is completed, one arranges the materials into different piles again. Eventually they will be used one more and the whole cycle will then have to be repeated. However, that is part of life."</a:t>
            </a:r>
          </a:p>
          <a:p>
            <a:endParaRPr lang="en-US" dirty="0"/>
          </a:p>
        </p:txBody>
      </p:sp>
    </p:spTree>
    <p:extLst>
      <p:ext uri="{BB962C8B-B14F-4D97-AF65-F5344CB8AC3E}">
        <p14:creationId xmlns:p14="http://schemas.microsoft.com/office/powerpoint/2010/main" val="1650353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2033F-846C-234D-BC85-525CE0F5DD8F}"/>
              </a:ext>
            </a:extLst>
          </p:cNvPr>
          <p:cNvSpPr>
            <a:spLocks noGrp="1"/>
          </p:cNvSpPr>
          <p:nvPr>
            <p:ph idx="1"/>
          </p:nvPr>
        </p:nvSpPr>
        <p:spPr>
          <a:xfrm>
            <a:off x="171450" y="1125140"/>
            <a:ext cx="8743950" cy="5275659"/>
          </a:xfrm>
        </p:spPr>
        <p:txBody>
          <a:bodyPr>
            <a:normAutofit fontScale="92500"/>
          </a:bodyPr>
          <a:lstStyle/>
          <a:p>
            <a:pPr marL="0" indent="0" algn="ctr">
              <a:buNone/>
            </a:pPr>
            <a:r>
              <a:rPr lang="en-US" b="1" dirty="0"/>
              <a:t>Washing Clothes</a:t>
            </a:r>
          </a:p>
          <a:p>
            <a:pPr marL="0" indent="0">
              <a:buNone/>
            </a:pPr>
            <a:r>
              <a:rPr lang="en-US" dirty="0"/>
              <a:t>"The procedure is actually quite simple. First you arrange items into different groups. Of course one pile may be sufficient depending on how much there is do. If you need to go somewhere else due to a lack of facilities, then this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future, but then, one can never tell.  After the procedure is completed, one arranges the materials into different piles again.  Eventually they will be used one more and the whole cycle will then have to be repeated.  However, that is part of life."</a:t>
            </a:r>
          </a:p>
          <a:p>
            <a:endParaRPr lang="en-US" dirty="0"/>
          </a:p>
        </p:txBody>
      </p:sp>
    </p:spTree>
    <p:extLst>
      <p:ext uri="{BB962C8B-B14F-4D97-AF65-F5344CB8AC3E}">
        <p14:creationId xmlns:p14="http://schemas.microsoft.com/office/powerpoint/2010/main" val="1900109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kern="1200" spc="-100" baseline="0">
                <a:latin typeface="+mj-lt"/>
                <a:ea typeface="+mj-ea"/>
                <a:cs typeface="+mj-cs"/>
              </a:rPr>
              <a:t>Building Knowledge</a:t>
            </a:r>
            <a:endParaRPr lang="en-US" altLang="zh-CN" kern="1200" spc="-100" baseline="0">
              <a:latin typeface="+mj-lt"/>
              <a:ea typeface="+mj-ea"/>
              <a:cs typeface="+mj-cs"/>
            </a:endParaRPr>
          </a:p>
        </p:txBody>
      </p:sp>
      <p:graphicFrame>
        <p:nvGraphicFramePr>
          <p:cNvPr id="6" name="TextBox 2">
            <a:extLst>
              <a:ext uri="{FF2B5EF4-FFF2-40B4-BE49-F238E27FC236}">
                <a16:creationId xmlns:a16="http://schemas.microsoft.com/office/drawing/2014/main" id="{60142FD8-811C-4542-A1BE-433888AC0DDC}"/>
              </a:ext>
            </a:extLst>
          </p:cNvPr>
          <p:cNvGraphicFramePr/>
          <p:nvPr>
            <p:extLst>
              <p:ext uri="{D42A27DB-BD31-4B8C-83A1-F6EECF244321}">
                <p14:modId xmlns:p14="http://schemas.microsoft.com/office/powerpoint/2010/main" val="362780296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238256"/>
      </p:ext>
    </p:extLst>
  </p:cSld>
  <p:clrMapOvr>
    <a:masterClrMapping/>
  </p:clrMapOvr>
  <p:transition>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kern="1200" spc="-100" baseline="0">
                <a:latin typeface="+mj-lt"/>
                <a:ea typeface="+mj-ea"/>
                <a:cs typeface="+mj-cs"/>
              </a:rPr>
              <a:t>Building Knowledge (cont.)</a:t>
            </a:r>
            <a:endParaRPr lang="en-US" altLang="zh-CN" kern="1200" spc="-100" baseline="0">
              <a:latin typeface="+mj-lt"/>
              <a:ea typeface="+mj-ea"/>
              <a:cs typeface="+mj-cs"/>
            </a:endParaRPr>
          </a:p>
        </p:txBody>
      </p:sp>
      <p:graphicFrame>
        <p:nvGraphicFramePr>
          <p:cNvPr id="6" name="TextBox 2">
            <a:extLst>
              <a:ext uri="{FF2B5EF4-FFF2-40B4-BE49-F238E27FC236}">
                <a16:creationId xmlns:a16="http://schemas.microsoft.com/office/drawing/2014/main" id="{30EF8990-3ACC-46BA-811D-08BEBB6A9DB0}"/>
              </a:ext>
            </a:extLst>
          </p:cNvPr>
          <p:cNvGraphicFramePr/>
          <p:nvPr>
            <p:extLst>
              <p:ext uri="{D42A27DB-BD31-4B8C-83A1-F6EECF244321}">
                <p14:modId xmlns:p14="http://schemas.microsoft.com/office/powerpoint/2010/main" val="70624297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9261318"/>
      </p:ext>
    </p:extLst>
  </p:cSld>
  <p:clrMapOvr>
    <a:masterClrMapping/>
  </p:clrMapOvr>
  <p:transition>
    <p:comb/>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kern="1200" spc="-100" baseline="0">
                <a:latin typeface="+mj-lt"/>
                <a:ea typeface="+mj-ea"/>
                <a:cs typeface="+mj-cs"/>
              </a:rPr>
              <a:t>Another reason to rethink reading…</a:t>
            </a:r>
            <a:endParaRPr lang="en-US" altLang="zh-CN" kern="1200" spc="-100" baseline="0">
              <a:latin typeface="+mj-lt"/>
              <a:ea typeface="+mj-ea"/>
              <a:cs typeface="+mj-cs"/>
            </a:endParaRPr>
          </a:p>
        </p:txBody>
      </p:sp>
      <p:graphicFrame>
        <p:nvGraphicFramePr>
          <p:cNvPr id="6" name="TextBox 2">
            <a:extLst>
              <a:ext uri="{FF2B5EF4-FFF2-40B4-BE49-F238E27FC236}">
                <a16:creationId xmlns:a16="http://schemas.microsoft.com/office/drawing/2014/main" id="{2ECEF3ED-E7EA-4CF0-AE74-6317C3E68AA8}"/>
              </a:ext>
            </a:extLst>
          </p:cNvPr>
          <p:cNvGraphicFramePr/>
          <p:nvPr>
            <p:extLst>
              <p:ext uri="{D42A27DB-BD31-4B8C-83A1-F6EECF244321}">
                <p14:modId xmlns:p14="http://schemas.microsoft.com/office/powerpoint/2010/main" val="377792648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1559522"/>
      </p:ext>
    </p:extLst>
  </p:cSld>
  <p:clrMapOvr>
    <a:masterClrMapping/>
  </p:clrMapOvr>
  <p:transition>
    <p:comb/>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kern="1200" spc="-100" baseline="0">
                <a:latin typeface="+mj-lt"/>
                <a:ea typeface="+mj-ea"/>
                <a:cs typeface="+mj-cs"/>
              </a:rPr>
              <a:t>Disciplinary Literacy</a:t>
            </a:r>
            <a:endParaRPr lang="en-US" altLang="zh-CN" kern="1200" spc="-100" baseline="0">
              <a:latin typeface="+mj-lt"/>
              <a:ea typeface="+mj-ea"/>
              <a:cs typeface="+mj-cs"/>
            </a:endParaRPr>
          </a:p>
        </p:txBody>
      </p:sp>
      <p:graphicFrame>
        <p:nvGraphicFramePr>
          <p:cNvPr id="6" name="TextBox 2">
            <a:extLst>
              <a:ext uri="{FF2B5EF4-FFF2-40B4-BE49-F238E27FC236}">
                <a16:creationId xmlns:a16="http://schemas.microsoft.com/office/drawing/2014/main" id="{C3B9E8D2-0EAF-4B1F-BC16-A9635B44264C}"/>
              </a:ext>
            </a:extLst>
          </p:cNvPr>
          <p:cNvGraphicFramePr/>
          <p:nvPr>
            <p:extLst>
              <p:ext uri="{D42A27DB-BD31-4B8C-83A1-F6EECF244321}">
                <p14:modId xmlns:p14="http://schemas.microsoft.com/office/powerpoint/2010/main" val="52737380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7802566"/>
      </p:ext>
    </p:extLst>
  </p:cSld>
  <p:clrMapOvr>
    <a:masterClrMapping/>
  </p:clrMapOvr>
  <p:transition>
    <p:comb/>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9256-7B2F-6944-9ACC-439CF3A4C278}"/>
              </a:ext>
            </a:extLst>
          </p:cNvPr>
          <p:cNvSpPr>
            <a:spLocks noGrp="1"/>
          </p:cNvSpPr>
          <p:nvPr>
            <p:ph type="title"/>
          </p:nvPr>
        </p:nvSpPr>
        <p:spPr>
          <a:xfrm>
            <a:off x="457200" y="533400"/>
            <a:ext cx="8229600" cy="990600"/>
          </a:xfrm>
          <a:prstGeom prst="rect">
            <a:avLst/>
          </a:prstGeom>
        </p:spPr>
        <p:txBody>
          <a:bodyPr anchor="ctr">
            <a:normAutofit/>
          </a:bodyPr>
          <a:lstStyle/>
          <a:p>
            <a:r>
              <a:rPr lang="en-US" dirty="0"/>
              <a:t>Reading and writing, too</a:t>
            </a:r>
          </a:p>
        </p:txBody>
      </p:sp>
      <p:graphicFrame>
        <p:nvGraphicFramePr>
          <p:cNvPr id="5" name="Content Placeholder 2">
            <a:extLst>
              <a:ext uri="{FF2B5EF4-FFF2-40B4-BE49-F238E27FC236}">
                <a16:creationId xmlns:a16="http://schemas.microsoft.com/office/drawing/2014/main" id="{930106AD-F9EF-4663-9464-DC9C84F9183C}"/>
              </a:ext>
            </a:extLst>
          </p:cNvPr>
          <p:cNvGraphicFramePr>
            <a:graphicFrameLocks noGrp="1"/>
          </p:cNvGraphicFramePr>
          <p:nvPr>
            <p:ph idx="1"/>
            <p:extLst>
              <p:ext uri="{D42A27DB-BD31-4B8C-83A1-F6EECF244321}">
                <p14:modId xmlns:p14="http://schemas.microsoft.com/office/powerpoint/2010/main" val="129731737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3417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31C7-35FC-664E-B88A-CE9BFE1AB24D}"/>
              </a:ext>
            </a:extLst>
          </p:cNvPr>
          <p:cNvSpPr>
            <a:spLocks noGrp="1"/>
          </p:cNvSpPr>
          <p:nvPr>
            <p:ph type="title"/>
          </p:nvPr>
        </p:nvSpPr>
        <p:spPr>
          <a:xfrm>
            <a:off x="457200" y="533400"/>
            <a:ext cx="8229600" cy="990600"/>
          </a:xfrm>
          <a:prstGeom prst="rect">
            <a:avLst/>
          </a:prstGeom>
        </p:spPr>
        <p:txBody>
          <a:bodyPr anchor="ctr">
            <a:normAutofit/>
          </a:bodyPr>
          <a:lstStyle/>
          <a:p>
            <a:r>
              <a:rPr lang="en-US" sz="3700"/>
              <a:t>Every Skill Should Be Taught Both Ways</a:t>
            </a:r>
          </a:p>
        </p:txBody>
      </p:sp>
      <p:graphicFrame>
        <p:nvGraphicFramePr>
          <p:cNvPr id="5" name="Content Placeholder 2">
            <a:extLst>
              <a:ext uri="{FF2B5EF4-FFF2-40B4-BE49-F238E27FC236}">
                <a16:creationId xmlns:a16="http://schemas.microsoft.com/office/drawing/2014/main" id="{D7D4437A-2ED0-44BE-B49E-CA576ADB1495}"/>
              </a:ext>
            </a:extLst>
          </p:cNvPr>
          <p:cNvGraphicFramePr>
            <a:graphicFrameLocks noGrp="1"/>
          </p:cNvGraphicFramePr>
          <p:nvPr>
            <p:ph idx="1"/>
            <p:extLst>
              <p:ext uri="{D42A27DB-BD31-4B8C-83A1-F6EECF244321}">
                <p14:modId xmlns:p14="http://schemas.microsoft.com/office/powerpoint/2010/main" val="98661116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9022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6735-4F22-F443-A74A-5D2BEE5139FF}"/>
              </a:ext>
            </a:extLst>
          </p:cNvPr>
          <p:cNvSpPr>
            <a:spLocks noGrp="1"/>
          </p:cNvSpPr>
          <p:nvPr>
            <p:ph type="title"/>
          </p:nvPr>
        </p:nvSpPr>
        <p:spPr/>
        <p:txBody>
          <a:bodyPr>
            <a:normAutofit fontScale="90000"/>
          </a:bodyPr>
          <a:lstStyle/>
          <a:p>
            <a:pPr>
              <a:defRPr/>
            </a:pPr>
            <a:r>
              <a:rPr lang="en-US" dirty="0"/>
              <a:t>First-grader’s attempt to represent 59 phonemes</a:t>
            </a:r>
          </a:p>
        </p:txBody>
      </p:sp>
      <p:pic>
        <p:nvPicPr>
          <p:cNvPr id="99330" name="Content Placeholder 4">
            <a:extLst>
              <a:ext uri="{FF2B5EF4-FFF2-40B4-BE49-F238E27FC236}">
                <a16:creationId xmlns:a16="http://schemas.microsoft.com/office/drawing/2014/main" id="{14E4EDF0-686A-C147-9930-D3C12B5D7D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17625" y="1600200"/>
            <a:ext cx="6508750" cy="4525963"/>
          </a:xfrm>
        </p:spPr>
      </p:pic>
    </p:spTree>
    <p:extLst>
      <p:ext uri="{BB962C8B-B14F-4D97-AF65-F5344CB8AC3E}">
        <p14:creationId xmlns:p14="http://schemas.microsoft.com/office/powerpoint/2010/main" val="1550893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2CC-B757-984E-9460-CC0469C1566E}"/>
              </a:ext>
            </a:extLst>
          </p:cNvPr>
          <p:cNvSpPr>
            <a:spLocks noGrp="1"/>
          </p:cNvSpPr>
          <p:nvPr>
            <p:ph type="title"/>
          </p:nvPr>
        </p:nvSpPr>
        <p:spPr/>
        <p:txBody>
          <a:bodyPr/>
          <a:lstStyle/>
          <a:p>
            <a:r>
              <a:rPr lang="en-US" dirty="0"/>
              <a:t>Cohesion revision</a:t>
            </a:r>
          </a:p>
        </p:txBody>
      </p:sp>
      <p:sp>
        <p:nvSpPr>
          <p:cNvPr id="3" name="Content Placeholder 2">
            <a:extLst>
              <a:ext uri="{FF2B5EF4-FFF2-40B4-BE49-F238E27FC236}">
                <a16:creationId xmlns:a16="http://schemas.microsoft.com/office/drawing/2014/main" id="{F4BA8653-811E-9E40-8D69-B94E5FB74134}"/>
              </a:ext>
            </a:extLst>
          </p:cNvPr>
          <p:cNvSpPr>
            <a:spLocks noGrp="1"/>
          </p:cNvSpPr>
          <p:nvPr>
            <p:ph idx="1"/>
          </p:nvPr>
        </p:nvSpPr>
        <p:spPr/>
        <p:txBody>
          <a:bodyPr>
            <a:normAutofit fontScale="92500" lnSpcReduction="20000"/>
          </a:bodyPr>
          <a:lstStyle/>
          <a:p>
            <a:r>
              <a:rPr lang="en-US" dirty="0"/>
              <a:t>Only once a year, on his birthday, did Charlie Bucket ever get to taste a bit of chocolate. The whole family saved up their money for that special occasion, and when the great day arrived, Charlie was always presented with one small chocolate bar to eat all by himself. And each time he received it, on those marvelous birthday mornings, he would place it carefully in a small wooden box that he owned, and treasure it as though it were a bar of solid gold; and for the next few days, he would allow himself only to look at it, but never to touch it. Then at last, when he could stand it no longer, he would peel back a tiny bit of the paper wrapping at one corner to expose a tiny bit of chocolate, and then he would take a tiny nibble — just enough to allow the lovely sweet taste to spread out slowly over his tongue. The next day, he would take another tiny nibble, and so on, and so on. And in this way, Charlie would make his sixpenny bar of birthday chocolate last him for more than a month</a:t>
            </a:r>
          </a:p>
        </p:txBody>
      </p:sp>
    </p:spTree>
    <p:extLst>
      <p:ext uri="{BB962C8B-B14F-4D97-AF65-F5344CB8AC3E}">
        <p14:creationId xmlns:p14="http://schemas.microsoft.com/office/powerpoint/2010/main" val="283762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ltLang="zh-CN" kern="1200" spc="-100" baseline="0">
                <a:latin typeface="+mj-lt"/>
                <a:ea typeface="+mj-ea"/>
                <a:cs typeface="+mj-cs"/>
              </a:rPr>
              <a:t>Examples of Reading Skills</a:t>
            </a:r>
          </a:p>
        </p:txBody>
      </p:sp>
      <p:graphicFrame>
        <p:nvGraphicFramePr>
          <p:cNvPr id="6" name="TextBox 2">
            <a:extLst>
              <a:ext uri="{FF2B5EF4-FFF2-40B4-BE49-F238E27FC236}">
                <a16:creationId xmlns:a16="http://schemas.microsoft.com/office/drawing/2014/main" id="{3C40CB31-DB12-4D8F-80AD-E74F263E0F4C}"/>
              </a:ext>
            </a:extLst>
          </p:cNvPr>
          <p:cNvGraphicFramePr/>
          <p:nvPr>
            <p:extLst>
              <p:ext uri="{D42A27DB-BD31-4B8C-83A1-F6EECF244321}">
                <p14:modId xmlns:p14="http://schemas.microsoft.com/office/powerpoint/2010/main" val="265723758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8535689"/>
      </p:ext>
    </p:extLst>
  </p:cSld>
  <p:clrMapOvr>
    <a:masterClrMapping/>
  </p:clrMapOvr>
  <p:transition>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2CC-B757-984E-9460-CC0469C1566E}"/>
              </a:ext>
            </a:extLst>
          </p:cNvPr>
          <p:cNvSpPr>
            <a:spLocks noGrp="1"/>
          </p:cNvSpPr>
          <p:nvPr>
            <p:ph type="title"/>
          </p:nvPr>
        </p:nvSpPr>
        <p:spPr/>
        <p:txBody>
          <a:bodyPr/>
          <a:lstStyle/>
          <a:p>
            <a:r>
              <a:rPr lang="en-US" dirty="0"/>
              <a:t>Cohesion revision</a:t>
            </a:r>
          </a:p>
        </p:txBody>
      </p:sp>
      <p:sp>
        <p:nvSpPr>
          <p:cNvPr id="3" name="Content Placeholder 2">
            <a:extLst>
              <a:ext uri="{FF2B5EF4-FFF2-40B4-BE49-F238E27FC236}">
                <a16:creationId xmlns:a16="http://schemas.microsoft.com/office/drawing/2014/main" id="{F4BA8653-811E-9E40-8D69-B94E5FB74134}"/>
              </a:ext>
            </a:extLst>
          </p:cNvPr>
          <p:cNvSpPr>
            <a:spLocks noGrp="1"/>
          </p:cNvSpPr>
          <p:nvPr>
            <p:ph idx="1"/>
          </p:nvPr>
        </p:nvSpPr>
        <p:spPr/>
        <p:txBody>
          <a:bodyPr>
            <a:normAutofit fontScale="92500" lnSpcReduction="20000"/>
          </a:bodyPr>
          <a:lstStyle/>
          <a:p>
            <a:r>
              <a:rPr lang="en-US" dirty="0"/>
              <a:t>Only once a year, on </a:t>
            </a:r>
            <a:r>
              <a:rPr lang="en-US" dirty="0">
                <a:solidFill>
                  <a:srgbClr val="FF0000"/>
                </a:solidFill>
              </a:rPr>
              <a:t>his</a:t>
            </a:r>
            <a:r>
              <a:rPr lang="en-US" dirty="0"/>
              <a:t> birthday, did Charlie Bucket ever get to taste a bit of chocolate. The whole family saved up </a:t>
            </a:r>
            <a:r>
              <a:rPr lang="en-US" dirty="0">
                <a:solidFill>
                  <a:srgbClr val="FF0000"/>
                </a:solidFill>
              </a:rPr>
              <a:t>their</a:t>
            </a:r>
            <a:r>
              <a:rPr lang="en-US" dirty="0"/>
              <a:t> money for that special occasion, and when </a:t>
            </a:r>
            <a:r>
              <a:rPr lang="en-US" dirty="0">
                <a:solidFill>
                  <a:srgbClr val="FF0000"/>
                </a:solidFill>
              </a:rPr>
              <a:t>the great day </a:t>
            </a:r>
            <a:r>
              <a:rPr lang="en-US" dirty="0"/>
              <a:t>arrived, Charlie was always presented with one small chocolate bar to eat all by </a:t>
            </a:r>
            <a:r>
              <a:rPr lang="en-US" dirty="0">
                <a:solidFill>
                  <a:srgbClr val="FF0000"/>
                </a:solidFill>
              </a:rPr>
              <a:t>himself. </a:t>
            </a:r>
            <a:r>
              <a:rPr lang="en-US" dirty="0"/>
              <a:t>And each time </a:t>
            </a:r>
            <a:r>
              <a:rPr lang="en-US" dirty="0">
                <a:solidFill>
                  <a:srgbClr val="FF0000"/>
                </a:solidFill>
              </a:rPr>
              <a:t>he</a:t>
            </a:r>
            <a:r>
              <a:rPr lang="en-US" dirty="0"/>
              <a:t> received </a:t>
            </a:r>
            <a:r>
              <a:rPr lang="en-US" dirty="0">
                <a:solidFill>
                  <a:srgbClr val="FF0000"/>
                </a:solidFill>
              </a:rPr>
              <a:t>it, </a:t>
            </a:r>
            <a:r>
              <a:rPr lang="en-US" dirty="0"/>
              <a:t>on those marvelous birthday mornings, </a:t>
            </a:r>
            <a:r>
              <a:rPr lang="en-US" dirty="0">
                <a:solidFill>
                  <a:srgbClr val="FF0000"/>
                </a:solidFill>
              </a:rPr>
              <a:t>he</a:t>
            </a:r>
            <a:r>
              <a:rPr lang="en-US" dirty="0"/>
              <a:t> would place </a:t>
            </a:r>
            <a:r>
              <a:rPr lang="en-US" dirty="0">
                <a:solidFill>
                  <a:srgbClr val="FF0000"/>
                </a:solidFill>
              </a:rPr>
              <a:t>it </a:t>
            </a:r>
            <a:r>
              <a:rPr lang="en-US" dirty="0"/>
              <a:t>carefully in a small wooden box that </a:t>
            </a:r>
            <a:r>
              <a:rPr lang="en-US" dirty="0">
                <a:solidFill>
                  <a:srgbClr val="FF0000"/>
                </a:solidFill>
              </a:rPr>
              <a:t>he </a:t>
            </a:r>
            <a:r>
              <a:rPr lang="en-US" dirty="0"/>
              <a:t>owned, and treasure </a:t>
            </a:r>
            <a:r>
              <a:rPr lang="en-US" dirty="0">
                <a:solidFill>
                  <a:srgbClr val="FF0000"/>
                </a:solidFill>
              </a:rPr>
              <a:t>it</a:t>
            </a:r>
            <a:r>
              <a:rPr lang="en-US" dirty="0"/>
              <a:t> as though </a:t>
            </a:r>
            <a:r>
              <a:rPr lang="en-US" dirty="0">
                <a:solidFill>
                  <a:srgbClr val="FF0000"/>
                </a:solidFill>
              </a:rPr>
              <a:t>it</a:t>
            </a:r>
            <a:r>
              <a:rPr lang="en-US" dirty="0"/>
              <a:t> were a bar of solid gold; and for the next few days, </a:t>
            </a:r>
            <a:r>
              <a:rPr lang="en-US" dirty="0">
                <a:solidFill>
                  <a:srgbClr val="FF0000"/>
                </a:solidFill>
              </a:rPr>
              <a:t>he</a:t>
            </a:r>
            <a:r>
              <a:rPr lang="en-US" dirty="0"/>
              <a:t> would allow </a:t>
            </a:r>
            <a:r>
              <a:rPr lang="en-US" dirty="0">
                <a:solidFill>
                  <a:srgbClr val="FF0000"/>
                </a:solidFill>
              </a:rPr>
              <a:t>himself</a:t>
            </a:r>
            <a:r>
              <a:rPr lang="en-US" dirty="0"/>
              <a:t> only to look at </a:t>
            </a:r>
            <a:r>
              <a:rPr lang="en-US" dirty="0">
                <a:solidFill>
                  <a:srgbClr val="FF0000"/>
                </a:solidFill>
              </a:rPr>
              <a:t>it, </a:t>
            </a:r>
            <a:r>
              <a:rPr lang="en-US" dirty="0"/>
              <a:t>but never to touch </a:t>
            </a:r>
            <a:r>
              <a:rPr lang="en-US" dirty="0">
                <a:solidFill>
                  <a:srgbClr val="FF0000"/>
                </a:solidFill>
              </a:rPr>
              <a:t>it. </a:t>
            </a:r>
            <a:r>
              <a:rPr lang="en-US" dirty="0"/>
              <a:t>Then at last, when </a:t>
            </a:r>
            <a:r>
              <a:rPr lang="en-US" dirty="0">
                <a:solidFill>
                  <a:srgbClr val="FF0000"/>
                </a:solidFill>
              </a:rPr>
              <a:t>he</a:t>
            </a:r>
            <a:r>
              <a:rPr lang="en-US" dirty="0"/>
              <a:t> could stand </a:t>
            </a:r>
            <a:r>
              <a:rPr lang="en-US" dirty="0">
                <a:solidFill>
                  <a:srgbClr val="FF0000"/>
                </a:solidFill>
              </a:rPr>
              <a:t>it</a:t>
            </a:r>
            <a:r>
              <a:rPr lang="en-US" dirty="0"/>
              <a:t> no longer, </a:t>
            </a:r>
            <a:r>
              <a:rPr lang="en-US" dirty="0">
                <a:solidFill>
                  <a:srgbClr val="FF0000"/>
                </a:solidFill>
              </a:rPr>
              <a:t>he</a:t>
            </a:r>
            <a:r>
              <a:rPr lang="en-US" dirty="0"/>
              <a:t> would peel back a tiny bit of the paper wrapping at one corner to expose a tiny bit of chocolate, and then </a:t>
            </a:r>
            <a:r>
              <a:rPr lang="en-US" dirty="0">
                <a:solidFill>
                  <a:srgbClr val="FF0000"/>
                </a:solidFill>
              </a:rPr>
              <a:t>he</a:t>
            </a:r>
            <a:r>
              <a:rPr lang="en-US" dirty="0"/>
              <a:t> would take a tiny nibble — just enough to allow the lovely sweet taste to spread out slowly over </a:t>
            </a:r>
            <a:r>
              <a:rPr lang="en-US" dirty="0">
                <a:solidFill>
                  <a:srgbClr val="FF0000"/>
                </a:solidFill>
              </a:rPr>
              <a:t>his </a:t>
            </a:r>
            <a:r>
              <a:rPr lang="en-US" dirty="0"/>
              <a:t>tongue. The next day, </a:t>
            </a:r>
            <a:r>
              <a:rPr lang="en-US" dirty="0">
                <a:solidFill>
                  <a:srgbClr val="FF0000"/>
                </a:solidFill>
              </a:rPr>
              <a:t>he</a:t>
            </a:r>
            <a:r>
              <a:rPr lang="en-US" dirty="0"/>
              <a:t> would take another tiny nibble, and so on, and so on. And in this way, Charlie would make </a:t>
            </a:r>
            <a:r>
              <a:rPr lang="en-US" dirty="0">
                <a:solidFill>
                  <a:srgbClr val="FF0000"/>
                </a:solidFill>
              </a:rPr>
              <a:t>his </a:t>
            </a:r>
            <a:r>
              <a:rPr lang="en-US" dirty="0"/>
              <a:t>sixpenny bar of birthday chocolate last </a:t>
            </a:r>
            <a:r>
              <a:rPr lang="en-US" dirty="0">
                <a:solidFill>
                  <a:srgbClr val="FF0000"/>
                </a:solidFill>
              </a:rPr>
              <a:t>him</a:t>
            </a:r>
            <a:r>
              <a:rPr lang="en-US" dirty="0"/>
              <a:t> for more than a month</a:t>
            </a:r>
          </a:p>
        </p:txBody>
      </p:sp>
    </p:spTree>
    <p:extLst>
      <p:ext uri="{BB962C8B-B14F-4D97-AF65-F5344CB8AC3E}">
        <p14:creationId xmlns:p14="http://schemas.microsoft.com/office/powerpoint/2010/main" val="3243236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2CC-B757-984E-9460-CC0469C1566E}"/>
              </a:ext>
            </a:extLst>
          </p:cNvPr>
          <p:cNvSpPr>
            <a:spLocks noGrp="1"/>
          </p:cNvSpPr>
          <p:nvPr>
            <p:ph type="title"/>
          </p:nvPr>
        </p:nvSpPr>
        <p:spPr/>
        <p:txBody>
          <a:bodyPr/>
          <a:lstStyle/>
          <a:p>
            <a:r>
              <a:rPr lang="en-US" dirty="0"/>
              <a:t>Cohesion revision</a:t>
            </a:r>
          </a:p>
        </p:txBody>
      </p:sp>
      <p:sp>
        <p:nvSpPr>
          <p:cNvPr id="3" name="Content Placeholder 2">
            <a:extLst>
              <a:ext uri="{FF2B5EF4-FFF2-40B4-BE49-F238E27FC236}">
                <a16:creationId xmlns:a16="http://schemas.microsoft.com/office/drawing/2014/main" id="{F4BA8653-811E-9E40-8D69-B94E5FB74134}"/>
              </a:ext>
            </a:extLst>
          </p:cNvPr>
          <p:cNvSpPr>
            <a:spLocks noGrp="1"/>
          </p:cNvSpPr>
          <p:nvPr>
            <p:ph idx="1"/>
          </p:nvPr>
        </p:nvSpPr>
        <p:spPr/>
        <p:txBody>
          <a:bodyPr>
            <a:normAutofit fontScale="85000" lnSpcReduction="10000"/>
          </a:bodyPr>
          <a:lstStyle/>
          <a:p>
            <a:r>
              <a:rPr lang="en-US" dirty="0"/>
              <a:t>Only once a year, on </a:t>
            </a:r>
            <a:r>
              <a:rPr lang="en-US" dirty="0">
                <a:solidFill>
                  <a:srgbClr val="FF0000"/>
                </a:solidFill>
              </a:rPr>
              <a:t>Charlie’s</a:t>
            </a:r>
            <a:r>
              <a:rPr lang="en-US" dirty="0"/>
              <a:t> birthday, did Charlie Bucket ever get to taste a bit of chocolate. The whole family saved up </a:t>
            </a:r>
            <a:r>
              <a:rPr lang="en-US" dirty="0">
                <a:solidFill>
                  <a:srgbClr val="FF0000"/>
                </a:solidFill>
              </a:rPr>
              <a:t>the whole family’s</a:t>
            </a:r>
            <a:r>
              <a:rPr lang="en-US" dirty="0"/>
              <a:t> money for </a:t>
            </a:r>
            <a:r>
              <a:rPr lang="en-US" dirty="0">
                <a:solidFill>
                  <a:srgbClr val="FF0000"/>
                </a:solidFill>
              </a:rPr>
              <a:t>Charlie’s birthday, </a:t>
            </a:r>
            <a:r>
              <a:rPr lang="en-US" dirty="0"/>
              <a:t>and when </a:t>
            </a:r>
            <a:r>
              <a:rPr lang="en-US" dirty="0">
                <a:solidFill>
                  <a:srgbClr val="FF0000"/>
                </a:solidFill>
              </a:rPr>
              <a:t>Charlie’s birthday </a:t>
            </a:r>
            <a:r>
              <a:rPr lang="en-US" dirty="0"/>
              <a:t>arrived, Charlie was always presented with one small chocolate bar </a:t>
            </a:r>
            <a:r>
              <a:rPr lang="en-US" dirty="0">
                <a:solidFill>
                  <a:srgbClr val="FF0000"/>
                </a:solidFill>
              </a:rPr>
              <a:t>for Charlie to eat. </a:t>
            </a:r>
            <a:r>
              <a:rPr lang="en-US" dirty="0"/>
              <a:t>And each </a:t>
            </a:r>
            <a:r>
              <a:rPr lang="en-US" dirty="0">
                <a:solidFill>
                  <a:srgbClr val="FF0000"/>
                </a:solidFill>
              </a:rPr>
              <a:t>birthday </a:t>
            </a:r>
            <a:r>
              <a:rPr lang="en-US" dirty="0"/>
              <a:t>he received </a:t>
            </a:r>
            <a:r>
              <a:rPr lang="en-US" dirty="0">
                <a:solidFill>
                  <a:srgbClr val="FF0000"/>
                </a:solidFill>
              </a:rPr>
              <a:t>a bit of chocolate, </a:t>
            </a:r>
            <a:r>
              <a:rPr lang="en-US" dirty="0"/>
              <a:t>on those marvelous birthday mornings, </a:t>
            </a:r>
            <a:r>
              <a:rPr lang="en-US" dirty="0">
                <a:solidFill>
                  <a:srgbClr val="FF0000"/>
                </a:solidFill>
              </a:rPr>
              <a:t>Charlie </a:t>
            </a:r>
            <a:r>
              <a:rPr lang="en-US" dirty="0"/>
              <a:t>would place </a:t>
            </a:r>
            <a:r>
              <a:rPr lang="en-US" dirty="0">
                <a:solidFill>
                  <a:srgbClr val="FF0000"/>
                </a:solidFill>
              </a:rPr>
              <a:t>the chocolate </a:t>
            </a:r>
            <a:r>
              <a:rPr lang="en-US" dirty="0"/>
              <a:t>carefully in a small wooden box that </a:t>
            </a:r>
            <a:r>
              <a:rPr lang="en-US" dirty="0">
                <a:solidFill>
                  <a:srgbClr val="FF0000"/>
                </a:solidFill>
              </a:rPr>
              <a:t>Charlie</a:t>
            </a:r>
            <a:r>
              <a:rPr lang="en-US" dirty="0"/>
              <a:t> owned, and treasure the </a:t>
            </a:r>
            <a:r>
              <a:rPr lang="en-US" dirty="0">
                <a:solidFill>
                  <a:srgbClr val="FF0000"/>
                </a:solidFill>
              </a:rPr>
              <a:t>chocolate</a:t>
            </a:r>
            <a:r>
              <a:rPr lang="en-US" dirty="0"/>
              <a:t> as though the</a:t>
            </a:r>
            <a:r>
              <a:rPr lang="en-US" dirty="0">
                <a:solidFill>
                  <a:srgbClr val="FF0000"/>
                </a:solidFill>
              </a:rPr>
              <a:t> chocolate </a:t>
            </a:r>
            <a:r>
              <a:rPr lang="en-US" dirty="0"/>
              <a:t>were a bar of solid gold; and for the next few days, </a:t>
            </a:r>
            <a:r>
              <a:rPr lang="en-US" dirty="0">
                <a:solidFill>
                  <a:srgbClr val="FF0000"/>
                </a:solidFill>
              </a:rPr>
              <a:t>Charlie</a:t>
            </a:r>
            <a:r>
              <a:rPr lang="en-US" dirty="0"/>
              <a:t> would allow </a:t>
            </a:r>
            <a:r>
              <a:rPr lang="en-US" dirty="0">
                <a:solidFill>
                  <a:srgbClr val="FF0000"/>
                </a:solidFill>
              </a:rPr>
              <a:t>Charlie </a:t>
            </a:r>
            <a:r>
              <a:rPr lang="en-US" dirty="0"/>
              <a:t>only to look at the </a:t>
            </a:r>
            <a:r>
              <a:rPr lang="en-US" dirty="0">
                <a:solidFill>
                  <a:srgbClr val="FF0000"/>
                </a:solidFill>
              </a:rPr>
              <a:t>chocolate, </a:t>
            </a:r>
            <a:r>
              <a:rPr lang="en-US" dirty="0"/>
              <a:t>but never to touch </a:t>
            </a:r>
            <a:r>
              <a:rPr lang="en-US" dirty="0">
                <a:solidFill>
                  <a:srgbClr val="FF0000"/>
                </a:solidFill>
              </a:rPr>
              <a:t>the chocolate. </a:t>
            </a:r>
            <a:r>
              <a:rPr lang="en-US" dirty="0"/>
              <a:t>Then at last, when </a:t>
            </a:r>
            <a:r>
              <a:rPr lang="en-US" dirty="0">
                <a:solidFill>
                  <a:srgbClr val="FF0000"/>
                </a:solidFill>
              </a:rPr>
              <a:t>Charlie</a:t>
            </a:r>
            <a:r>
              <a:rPr lang="en-US" dirty="0"/>
              <a:t> could stand </a:t>
            </a:r>
            <a:r>
              <a:rPr lang="en-US" dirty="0">
                <a:solidFill>
                  <a:srgbClr val="FF0000"/>
                </a:solidFill>
              </a:rPr>
              <a:t>the wait</a:t>
            </a:r>
            <a:r>
              <a:rPr lang="en-US" dirty="0"/>
              <a:t> no longer, </a:t>
            </a:r>
            <a:r>
              <a:rPr lang="en-US" dirty="0">
                <a:solidFill>
                  <a:srgbClr val="FF0000"/>
                </a:solidFill>
              </a:rPr>
              <a:t>Charlie</a:t>
            </a:r>
            <a:r>
              <a:rPr lang="en-US" dirty="0"/>
              <a:t> would peel back a tiny bit of the paper wrapping at one corner to expose a tiny bit of chocolate, and then </a:t>
            </a:r>
            <a:r>
              <a:rPr lang="en-US" dirty="0">
                <a:solidFill>
                  <a:srgbClr val="FF0000"/>
                </a:solidFill>
              </a:rPr>
              <a:t>Charlie</a:t>
            </a:r>
            <a:r>
              <a:rPr lang="en-US" dirty="0"/>
              <a:t> would take a tiny nibble — just enough to allow the lovely sweet taste to spread out slowly over </a:t>
            </a:r>
            <a:r>
              <a:rPr lang="en-US" dirty="0">
                <a:solidFill>
                  <a:srgbClr val="FF0000"/>
                </a:solidFill>
              </a:rPr>
              <a:t>Charlie’s</a:t>
            </a:r>
            <a:r>
              <a:rPr lang="en-US" dirty="0"/>
              <a:t> tongue. The next day, </a:t>
            </a:r>
            <a:r>
              <a:rPr lang="en-US" dirty="0">
                <a:solidFill>
                  <a:srgbClr val="FF0000"/>
                </a:solidFill>
              </a:rPr>
              <a:t>Charlie</a:t>
            </a:r>
            <a:r>
              <a:rPr lang="en-US" dirty="0"/>
              <a:t> would take another tiny nibble, and so on, and so on. And in this way, Charlie would make his sixpenny bar of birthday chocolate last </a:t>
            </a:r>
            <a:r>
              <a:rPr lang="en-US" dirty="0">
                <a:solidFill>
                  <a:srgbClr val="FF0000"/>
                </a:solidFill>
              </a:rPr>
              <a:t>Charlie</a:t>
            </a:r>
            <a:r>
              <a:rPr lang="en-US" dirty="0"/>
              <a:t> for more than a month</a:t>
            </a:r>
          </a:p>
        </p:txBody>
      </p:sp>
    </p:spTree>
    <p:extLst>
      <p:ext uri="{BB962C8B-B14F-4D97-AF65-F5344CB8AC3E}">
        <p14:creationId xmlns:p14="http://schemas.microsoft.com/office/powerpoint/2010/main" val="2973048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1148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14350">
                <a:tc>
                  <a:txBody>
                    <a:bodyPr/>
                    <a:lstStyle/>
                    <a:p>
                      <a:r>
                        <a:rPr lang="en-US" dirty="0"/>
                        <a:t>Setting :</a:t>
                      </a:r>
                    </a:p>
                  </a:txBody>
                  <a:tcPr/>
                </a:tc>
                <a:extLst>
                  <a:ext uri="{0D108BD9-81ED-4DB2-BD59-A6C34878D82A}">
                    <a16:rowId xmlns:a16="http://schemas.microsoft.com/office/drawing/2014/main" val="10000"/>
                  </a:ext>
                </a:extLst>
              </a:tr>
              <a:tr h="514350">
                <a:tc>
                  <a:txBody>
                    <a:bodyPr/>
                    <a:lstStyle/>
                    <a:p>
                      <a:r>
                        <a:rPr lang="en-US" dirty="0"/>
                        <a:t>Main Character:</a:t>
                      </a:r>
                    </a:p>
                  </a:txBody>
                  <a:tcPr/>
                </a:tc>
                <a:extLst>
                  <a:ext uri="{0D108BD9-81ED-4DB2-BD59-A6C34878D82A}">
                    <a16:rowId xmlns:a16="http://schemas.microsoft.com/office/drawing/2014/main" val="10001"/>
                  </a:ext>
                </a:extLst>
              </a:tr>
              <a:tr h="514350">
                <a:tc>
                  <a:txBody>
                    <a:bodyPr/>
                    <a:lstStyle/>
                    <a:p>
                      <a:r>
                        <a:rPr lang="en-US" dirty="0"/>
                        <a:t>Problem:</a:t>
                      </a:r>
                    </a:p>
                  </a:txBody>
                  <a:tcPr/>
                </a:tc>
                <a:extLst>
                  <a:ext uri="{0D108BD9-81ED-4DB2-BD59-A6C34878D82A}">
                    <a16:rowId xmlns:a16="http://schemas.microsoft.com/office/drawing/2014/main" val="10002"/>
                  </a:ext>
                </a:extLst>
              </a:tr>
              <a:tr h="514350">
                <a:tc>
                  <a:txBody>
                    <a:bodyPr/>
                    <a:lstStyle/>
                    <a:p>
                      <a:r>
                        <a:rPr lang="en-US" dirty="0"/>
                        <a:t>Internal</a:t>
                      </a:r>
                      <a:r>
                        <a:rPr lang="en-US" baseline="0" dirty="0"/>
                        <a:t> Response:</a:t>
                      </a:r>
                      <a:endParaRPr lang="en-US" dirty="0"/>
                    </a:p>
                  </a:txBody>
                  <a:tcPr/>
                </a:tc>
                <a:extLst>
                  <a:ext uri="{0D108BD9-81ED-4DB2-BD59-A6C34878D82A}">
                    <a16:rowId xmlns:a16="http://schemas.microsoft.com/office/drawing/2014/main" val="10003"/>
                  </a:ext>
                </a:extLst>
              </a:tr>
              <a:tr h="514350">
                <a:tc>
                  <a:txBody>
                    <a:bodyPr/>
                    <a:lstStyle/>
                    <a:p>
                      <a:r>
                        <a:rPr lang="en-US" dirty="0"/>
                        <a:t>Attempt:</a:t>
                      </a:r>
                    </a:p>
                  </a:txBody>
                  <a:tcPr/>
                </a:tc>
                <a:extLst>
                  <a:ext uri="{0D108BD9-81ED-4DB2-BD59-A6C34878D82A}">
                    <a16:rowId xmlns:a16="http://schemas.microsoft.com/office/drawing/2014/main" val="10004"/>
                  </a:ext>
                </a:extLst>
              </a:tr>
              <a:tr h="514350">
                <a:tc>
                  <a:txBody>
                    <a:bodyPr/>
                    <a:lstStyle/>
                    <a:p>
                      <a:r>
                        <a:rPr lang="en-US" dirty="0"/>
                        <a:t>Outcome:</a:t>
                      </a:r>
                    </a:p>
                  </a:txBody>
                  <a:tcPr/>
                </a:tc>
                <a:extLst>
                  <a:ext uri="{0D108BD9-81ED-4DB2-BD59-A6C34878D82A}">
                    <a16:rowId xmlns:a16="http://schemas.microsoft.com/office/drawing/2014/main" val="10005"/>
                  </a:ext>
                </a:extLst>
              </a:tr>
              <a:tr h="514350">
                <a:tc>
                  <a:txBody>
                    <a:bodyPr/>
                    <a:lstStyle/>
                    <a:p>
                      <a:r>
                        <a:rPr lang="en-US" dirty="0"/>
                        <a:t>Reaction:</a:t>
                      </a:r>
                    </a:p>
                  </a:txBody>
                  <a:tcPr/>
                </a:tc>
                <a:extLst>
                  <a:ext uri="{0D108BD9-81ED-4DB2-BD59-A6C34878D82A}">
                    <a16:rowId xmlns:a16="http://schemas.microsoft.com/office/drawing/2014/main" val="10006"/>
                  </a:ext>
                </a:extLst>
              </a:tr>
              <a:tr h="514350">
                <a:tc>
                  <a:txBody>
                    <a:bodyPr/>
                    <a:lstStyle/>
                    <a:p>
                      <a:r>
                        <a:rPr lang="en-US" dirty="0"/>
                        <a:t>Theme:</a:t>
                      </a:r>
                    </a:p>
                  </a:txBody>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pPr eaLnBrk="1" fontAlgn="auto" hangingPunct="1">
              <a:spcAft>
                <a:spcPts val="0"/>
              </a:spcAft>
              <a:defRPr/>
            </a:pPr>
            <a:r>
              <a:rPr lang="en-US" dirty="0"/>
              <a:t>Story Map</a:t>
            </a:r>
          </a:p>
        </p:txBody>
      </p:sp>
    </p:spTree>
    <p:extLst>
      <p:ext uri="{BB962C8B-B14F-4D97-AF65-F5344CB8AC3E}">
        <p14:creationId xmlns:p14="http://schemas.microsoft.com/office/powerpoint/2010/main" val="2723457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kern="1200" spc="-100" baseline="0" dirty="0">
                <a:latin typeface="+mj-lt"/>
                <a:ea typeface="+mj-ea"/>
                <a:cs typeface="+mj-cs"/>
              </a:rPr>
              <a:t>Summary</a:t>
            </a:r>
            <a:endParaRPr lang="en-US" altLang="zh-CN" kern="1200" spc="-100" baseline="0" dirty="0">
              <a:latin typeface="+mj-lt"/>
              <a:ea typeface="+mj-ea"/>
              <a:cs typeface="+mj-cs"/>
            </a:endParaRPr>
          </a:p>
        </p:txBody>
      </p:sp>
      <p:graphicFrame>
        <p:nvGraphicFramePr>
          <p:cNvPr id="6" name="TextBox 2">
            <a:extLst>
              <a:ext uri="{FF2B5EF4-FFF2-40B4-BE49-F238E27FC236}">
                <a16:creationId xmlns:a16="http://schemas.microsoft.com/office/drawing/2014/main" id="{1DBB430B-735E-47C8-B366-D4DBA5E6F929}"/>
              </a:ext>
            </a:extLst>
          </p:cNvPr>
          <p:cNvGraphicFramePr/>
          <p:nvPr>
            <p:extLst>
              <p:ext uri="{D42A27DB-BD31-4B8C-83A1-F6EECF244321}">
                <p14:modId xmlns:p14="http://schemas.microsoft.com/office/powerpoint/2010/main" val="397872566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0546056"/>
      </p:ext>
    </p:extLst>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ltLang="zh-CN" kern="1200" spc="-100" baseline="0">
                <a:latin typeface="+mj-lt"/>
                <a:ea typeface="+mj-ea"/>
                <a:cs typeface="+mj-cs"/>
              </a:rPr>
              <a:t>Example of Related Test Item</a:t>
            </a:r>
          </a:p>
        </p:txBody>
      </p:sp>
      <p:sp>
        <p:nvSpPr>
          <p:cNvPr id="3" name="TextBox 2"/>
          <p:cNvSpPr txBox="1"/>
          <p:nvPr/>
        </p:nvSpPr>
        <p:spPr>
          <a:xfrm>
            <a:off x="457200" y="1600200"/>
            <a:ext cx="8229600" cy="4876800"/>
          </a:xfrm>
          <a:prstGeom prst="rect">
            <a:avLst/>
          </a:prstGeom>
        </p:spPr>
        <p:txBody>
          <a:bodyPr vert="horz" lIns="91440" tIns="45720" rIns="91440" bIns="45720" rtlCol="0">
            <a:normAutofit fontScale="92500" lnSpcReduction="10000"/>
          </a:bodyPr>
          <a:lstStyle/>
          <a:p>
            <a:pPr>
              <a:lnSpc>
                <a:spcPct val="90000"/>
              </a:lnSpc>
              <a:spcBef>
                <a:spcPct val="20000"/>
              </a:spcBef>
              <a:buClr>
                <a:schemeClr val="accent1"/>
              </a:buClr>
            </a:pPr>
            <a:r>
              <a:rPr lang="en-US" sz="2000" dirty="0"/>
              <a:t>Refer to details and examples in a text when explaining what the text says explicitly and when drawing inferences from the text.</a:t>
            </a:r>
          </a:p>
          <a:p>
            <a:pPr>
              <a:lnSpc>
                <a:spcPct val="90000"/>
              </a:lnSpc>
              <a:spcBef>
                <a:spcPct val="20000"/>
              </a:spcBef>
              <a:buClr>
                <a:schemeClr val="accent1"/>
              </a:buClr>
            </a:pPr>
            <a:endParaRPr lang="en-US" sz="2000" dirty="0"/>
          </a:p>
          <a:p>
            <a:pPr>
              <a:lnSpc>
                <a:spcPct val="90000"/>
              </a:lnSpc>
              <a:spcBef>
                <a:spcPct val="20000"/>
              </a:spcBef>
              <a:buClr>
                <a:schemeClr val="accent1"/>
              </a:buClr>
            </a:pPr>
            <a:r>
              <a:rPr lang="en-US" sz="2000" dirty="0"/>
              <a:t> --------------------------------------------------------------------------------------------------</a:t>
            </a:r>
          </a:p>
          <a:p>
            <a:pPr>
              <a:lnSpc>
                <a:spcPct val="90000"/>
              </a:lnSpc>
              <a:spcBef>
                <a:spcPct val="20000"/>
              </a:spcBef>
              <a:buClr>
                <a:schemeClr val="accent1"/>
              </a:buClr>
            </a:pPr>
            <a:br>
              <a:rPr lang="en-US" sz="2000" dirty="0"/>
            </a:br>
            <a:r>
              <a:rPr lang="en-US" sz="2000" dirty="0"/>
              <a:t>Matthew and his family go to the farmer's market regularly. Pick the </a:t>
            </a:r>
            <a:r>
              <a:rPr lang="en-US" sz="2000" b="1" dirty="0"/>
              <a:t>two </a:t>
            </a:r>
            <a:r>
              <a:rPr lang="en-US" sz="2000" dirty="0"/>
              <a:t>details from the passage that </a:t>
            </a:r>
            <a:r>
              <a:rPr lang="en-US" sz="2000" b="1" dirty="0"/>
              <a:t>best </a:t>
            </a:r>
            <a:r>
              <a:rPr lang="en-US" sz="2000" dirty="0"/>
              <a:t>support this inference.</a:t>
            </a:r>
          </a:p>
          <a:p>
            <a:pPr>
              <a:lnSpc>
                <a:spcPct val="90000"/>
              </a:lnSpc>
              <a:spcBef>
                <a:spcPct val="20000"/>
              </a:spcBef>
              <a:buClr>
                <a:schemeClr val="accent1"/>
              </a:buClr>
            </a:pPr>
            <a:br>
              <a:rPr lang="en-US" sz="2000" dirty="0"/>
            </a:br>
            <a:r>
              <a:rPr lang="en-US" sz="2000" dirty="0"/>
              <a:t>◻︎  Kayla helps load the crates onto the truck.</a:t>
            </a:r>
          </a:p>
          <a:p>
            <a:pPr>
              <a:lnSpc>
                <a:spcPct val="90000"/>
              </a:lnSpc>
              <a:spcBef>
                <a:spcPct val="20000"/>
              </a:spcBef>
              <a:buClr>
                <a:schemeClr val="accent1"/>
              </a:buClr>
              <a:buFont typeface="Arial" pitchFamily="34" charset="0"/>
              <a:buChar char="•"/>
            </a:pPr>
            <a:endParaRPr lang="en-US" sz="2000" dirty="0"/>
          </a:p>
          <a:p>
            <a:pPr>
              <a:lnSpc>
                <a:spcPct val="90000"/>
              </a:lnSpc>
              <a:spcBef>
                <a:spcPct val="20000"/>
              </a:spcBef>
              <a:buClr>
                <a:schemeClr val="accent1"/>
              </a:buClr>
            </a:pPr>
            <a:r>
              <a:rPr lang="en-US" sz="2000" dirty="0"/>
              <a:t>◻︎  Matthew knows his friend Jose will be there.</a:t>
            </a:r>
          </a:p>
          <a:p>
            <a:pPr>
              <a:lnSpc>
                <a:spcPct val="90000"/>
              </a:lnSpc>
              <a:spcBef>
                <a:spcPct val="20000"/>
              </a:spcBef>
              <a:buClr>
                <a:schemeClr val="accent1"/>
              </a:buClr>
              <a:buFont typeface="Arial" pitchFamily="34" charset="0"/>
              <a:buChar char="•"/>
            </a:pPr>
            <a:endParaRPr lang="en-US" sz="2000" dirty="0"/>
          </a:p>
          <a:p>
            <a:pPr>
              <a:lnSpc>
                <a:spcPct val="90000"/>
              </a:lnSpc>
              <a:spcBef>
                <a:spcPct val="20000"/>
              </a:spcBef>
              <a:buClr>
                <a:schemeClr val="accent1"/>
              </a:buClr>
            </a:pPr>
            <a:r>
              <a:rPr lang="en-US" sz="2000" dirty="0"/>
              <a:t>◻︎  Grandmother bakes pies to sell at the market.</a:t>
            </a:r>
          </a:p>
          <a:p>
            <a:pPr>
              <a:lnSpc>
                <a:spcPct val="90000"/>
              </a:lnSpc>
              <a:spcBef>
                <a:spcPct val="20000"/>
              </a:spcBef>
              <a:buClr>
                <a:schemeClr val="accent1"/>
              </a:buClr>
              <a:buFont typeface="Arial" pitchFamily="34" charset="0"/>
              <a:buChar char="•"/>
            </a:pPr>
            <a:endParaRPr lang="en-US" sz="2000" dirty="0"/>
          </a:p>
          <a:p>
            <a:pPr>
              <a:lnSpc>
                <a:spcPct val="90000"/>
              </a:lnSpc>
              <a:spcBef>
                <a:spcPct val="20000"/>
              </a:spcBef>
              <a:buClr>
                <a:schemeClr val="accent1"/>
              </a:buClr>
            </a:pPr>
            <a:r>
              <a:rPr lang="en-US" sz="2000" dirty="0"/>
              <a:t>◻︎  Dad knows the name of the parking attendant.</a:t>
            </a:r>
          </a:p>
          <a:p>
            <a:pPr>
              <a:lnSpc>
                <a:spcPct val="90000"/>
              </a:lnSpc>
              <a:spcBef>
                <a:spcPct val="20000"/>
              </a:spcBef>
              <a:buClr>
                <a:schemeClr val="accent1"/>
              </a:buClr>
              <a:buFont typeface="Arial" pitchFamily="34" charset="0"/>
              <a:buChar char="•"/>
            </a:pPr>
            <a:endParaRPr lang="en-US" sz="2000" dirty="0"/>
          </a:p>
          <a:p>
            <a:pPr>
              <a:lnSpc>
                <a:spcPct val="90000"/>
              </a:lnSpc>
              <a:spcBef>
                <a:spcPct val="20000"/>
              </a:spcBef>
              <a:buClr>
                <a:schemeClr val="accent1"/>
              </a:buClr>
            </a:pPr>
            <a:r>
              <a:rPr lang="en-US" sz="2000" dirty="0"/>
              <a:t>◻︎  Matthew thinks the rain will allow them to stay home</a:t>
            </a:r>
          </a:p>
        </p:txBody>
      </p:sp>
    </p:spTree>
    <p:extLst>
      <p:ext uri="{BB962C8B-B14F-4D97-AF65-F5344CB8AC3E}">
        <p14:creationId xmlns:p14="http://schemas.microsoft.com/office/powerpoint/2010/main" val="98434165"/>
      </p:ext>
    </p:extLst>
  </p:cSld>
  <p:clrMapOvr>
    <a:masterClrMapping/>
  </p:clrMapOvr>
  <p:transition>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fontScale="90000"/>
          </a:bodyPr>
          <a:lstStyle/>
          <a:p>
            <a:r>
              <a:rPr lang="en-US" altLang="zh-CN" kern="1200" spc="-100" baseline="0">
                <a:latin typeface="+mj-lt"/>
                <a:ea typeface="+mj-ea"/>
                <a:cs typeface="+mj-cs"/>
              </a:rPr>
              <a:t>So the Tests Measure the Standards?</a:t>
            </a:r>
          </a:p>
        </p:txBody>
      </p:sp>
      <p:graphicFrame>
        <p:nvGraphicFramePr>
          <p:cNvPr id="6" name="TextBox 2">
            <a:extLst>
              <a:ext uri="{FF2B5EF4-FFF2-40B4-BE49-F238E27FC236}">
                <a16:creationId xmlns:a16="http://schemas.microsoft.com/office/drawing/2014/main" id="{6239468A-959D-4D2F-8765-968B72A95B2B}"/>
              </a:ext>
            </a:extLst>
          </p:cNvPr>
          <p:cNvGraphicFramePr/>
          <p:nvPr>
            <p:extLst>
              <p:ext uri="{D42A27DB-BD31-4B8C-83A1-F6EECF244321}">
                <p14:modId xmlns:p14="http://schemas.microsoft.com/office/powerpoint/2010/main" val="35975395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1984714"/>
      </p:ext>
    </p:extLst>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sz="half" idx="1"/>
          </p:nvPr>
        </p:nvSpPr>
        <p:spPr>
          <a:xfrm>
            <a:off x="457200" y="1673352"/>
            <a:ext cx="4038600" cy="4718304"/>
          </a:xfrm>
          <a:prstGeom prst="rect">
            <a:avLst/>
          </a:prstGeom>
        </p:spPr>
        <p:txBody>
          <a:bodyPr vert="horz" lIns="91440" tIns="45720" rIns="91440" bIns="45720" rtlCol="0">
            <a:normAutofit/>
          </a:bodyPr>
          <a:lstStyle/>
          <a:p>
            <a:r>
              <a:rPr lang="en-US" altLang="zh-CN" sz="3200" dirty="0"/>
              <a:t>What the Tests Do – Content Claims</a:t>
            </a:r>
          </a:p>
        </p:txBody>
      </p:sp>
      <p:sp>
        <p:nvSpPr>
          <p:cNvPr id="3" name="TextBox 2"/>
          <p:cNvSpPr txBox="1"/>
          <p:nvPr/>
        </p:nvSpPr>
        <p:spPr>
          <a:xfrm>
            <a:off x="4648200" y="533400"/>
            <a:ext cx="4038600" cy="5858256"/>
          </a:xfrm>
          <a:prstGeom prst="rect">
            <a:avLst/>
          </a:prstGeom>
        </p:spPr>
        <p:txBody>
          <a:bodyPr vert="horz" lIns="91440" tIns="45720" rIns="91440" bIns="45720" rtlCol="0">
            <a:normAutofit/>
          </a:bodyPr>
          <a:lstStyle/>
          <a:p>
            <a:pPr>
              <a:lnSpc>
                <a:spcPct val="90000"/>
              </a:lnSpc>
              <a:spcBef>
                <a:spcPct val="20000"/>
              </a:spcBef>
              <a:buClr>
                <a:schemeClr val="accent1"/>
              </a:buClr>
              <a:buFont typeface="Arial" pitchFamily="34" charset="0"/>
              <a:buChar char="•"/>
            </a:pPr>
            <a:endParaRPr lang="en-US" sz="1500" dirty="0"/>
          </a:p>
          <a:p>
            <a:pPr>
              <a:lnSpc>
                <a:spcPct val="90000"/>
              </a:lnSpc>
              <a:spcBef>
                <a:spcPct val="20000"/>
              </a:spcBef>
              <a:buClr>
                <a:schemeClr val="accent1"/>
              </a:buClr>
              <a:buFont typeface="Arial" pitchFamily="34" charset="0"/>
              <a:buChar char="•"/>
            </a:pPr>
            <a:r>
              <a:rPr lang="en-US" sz="1900" dirty="0"/>
              <a:t> Common Core Aligned</a:t>
            </a:r>
          </a:p>
          <a:p>
            <a:pPr>
              <a:lnSpc>
                <a:spcPct val="90000"/>
              </a:lnSpc>
              <a:spcBef>
                <a:spcPct val="20000"/>
              </a:spcBef>
              <a:buClr>
                <a:schemeClr val="accent1"/>
              </a:buClr>
              <a:buFont typeface="Arial" pitchFamily="34" charset="0"/>
              <a:buChar char="•"/>
            </a:pPr>
            <a:endParaRPr lang="en-US" sz="1500" dirty="0"/>
          </a:p>
          <a:p>
            <a:pPr>
              <a:lnSpc>
                <a:spcPct val="90000"/>
              </a:lnSpc>
              <a:spcBef>
                <a:spcPct val="20000"/>
              </a:spcBef>
              <a:buClr>
                <a:schemeClr val="accent1"/>
              </a:buClr>
              <a:buFont typeface="Arial" pitchFamily="34" charset="0"/>
              <a:buChar char="•"/>
            </a:pPr>
            <a:r>
              <a:rPr lang="en-US" dirty="0"/>
              <a:t>The assessment system covers the full range of college- and career-ready knowledge and skills in the </a:t>
            </a:r>
            <a:r>
              <a:rPr lang="en-US" dirty="0">
                <a:hlinkClick r:id="rId3"/>
              </a:rPr>
              <a:t>Common Core State Standards</a:t>
            </a:r>
            <a:r>
              <a:rPr lang="en-US" dirty="0"/>
              <a:t>. To do this, each test item is based on overall content claims and assessment targets.</a:t>
            </a:r>
          </a:p>
          <a:p>
            <a:pPr>
              <a:lnSpc>
                <a:spcPct val="90000"/>
              </a:lnSpc>
              <a:spcBef>
                <a:spcPct val="20000"/>
              </a:spcBef>
              <a:buClr>
                <a:schemeClr val="accent1"/>
              </a:buClr>
              <a:buFont typeface="Arial" pitchFamily="34" charset="0"/>
              <a:buChar char="•"/>
            </a:pPr>
            <a:r>
              <a:rPr lang="en-US" b="1" dirty="0"/>
              <a:t>Content claims</a:t>
            </a:r>
            <a:r>
              <a:rPr lang="en-US" dirty="0"/>
              <a:t> are summary statements about the knowledge and skills students are expected to demonstrate on the assessment related to a particular aspect of the standards. Within each claim area, assessment targets were developed to ensure that Item writers and reviewers address the standards, learning progressions, and the Depth of Knowledge levels.” </a:t>
            </a:r>
          </a:p>
          <a:p>
            <a:pPr marL="342900" indent="-342900">
              <a:lnSpc>
                <a:spcPct val="90000"/>
              </a:lnSpc>
              <a:spcBef>
                <a:spcPct val="20000"/>
              </a:spcBef>
              <a:buClr>
                <a:schemeClr val="accent1"/>
              </a:buClr>
              <a:buFont typeface="Arial" pitchFamily="34" charset="0"/>
              <a:buChar char="•"/>
            </a:pPr>
            <a:endParaRPr lang="en-US" sz="1500" dirty="0"/>
          </a:p>
          <a:p>
            <a:pPr marL="342900" indent="-342900">
              <a:lnSpc>
                <a:spcPct val="90000"/>
              </a:lnSpc>
              <a:spcBef>
                <a:spcPct val="20000"/>
              </a:spcBef>
              <a:buClr>
                <a:schemeClr val="accent1"/>
              </a:buClr>
              <a:buFont typeface="Arial" pitchFamily="34" charset="0"/>
              <a:buChar char="•"/>
            </a:pPr>
            <a:endParaRPr lang="en-US" sz="1500" dirty="0"/>
          </a:p>
        </p:txBody>
      </p:sp>
    </p:spTree>
    <p:extLst>
      <p:ext uri="{BB962C8B-B14F-4D97-AF65-F5344CB8AC3E}">
        <p14:creationId xmlns:p14="http://schemas.microsoft.com/office/powerpoint/2010/main" val="2098421637"/>
      </p:ext>
    </p:extLst>
  </p:cSld>
  <p:clrMapOvr>
    <a:masterClrMapping/>
  </p:clrMapOvr>
  <p:transition>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ltLang="zh-CN" kern="1200" spc="-100" baseline="0">
                <a:latin typeface="+mj-lt"/>
                <a:ea typeface="+mj-ea"/>
                <a:cs typeface="+mj-cs"/>
              </a:rPr>
              <a:t>TEST’S ELA Content Claim</a:t>
            </a:r>
          </a:p>
        </p:txBody>
      </p:sp>
      <p:graphicFrame>
        <p:nvGraphicFramePr>
          <p:cNvPr id="6" name="TextBox 2">
            <a:extLst>
              <a:ext uri="{FF2B5EF4-FFF2-40B4-BE49-F238E27FC236}">
                <a16:creationId xmlns:a16="http://schemas.microsoft.com/office/drawing/2014/main" id="{D5DB047C-E1E7-4E81-8B07-A8A470AFCC39}"/>
              </a:ext>
            </a:extLst>
          </p:cNvPr>
          <p:cNvGraphicFramePr/>
          <p:nvPr>
            <p:extLst>
              <p:ext uri="{D42A27DB-BD31-4B8C-83A1-F6EECF244321}">
                <p14:modId xmlns:p14="http://schemas.microsoft.com/office/powerpoint/2010/main" val="376678187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1582669"/>
      </p:ext>
    </p:extLst>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pPr>
              <a:lnSpc>
                <a:spcPct val="90000"/>
              </a:lnSpc>
            </a:pPr>
            <a:r>
              <a:rPr lang="en-US" altLang="zh-CN" sz="3100" kern="1200" spc="-100" baseline="0">
                <a:latin typeface="+mj-lt"/>
                <a:ea typeface="+mj-ea"/>
                <a:cs typeface="+mj-cs"/>
              </a:rPr>
              <a:t>Why don’t the tests offer an evaluation of student performance on the skills?</a:t>
            </a:r>
          </a:p>
        </p:txBody>
      </p:sp>
      <p:graphicFrame>
        <p:nvGraphicFramePr>
          <p:cNvPr id="6" name="TextBox 2">
            <a:extLst>
              <a:ext uri="{FF2B5EF4-FFF2-40B4-BE49-F238E27FC236}">
                <a16:creationId xmlns:a16="http://schemas.microsoft.com/office/drawing/2014/main" id="{2500E36E-5460-48BB-A27B-C02E6E375267}"/>
              </a:ext>
            </a:extLst>
          </p:cNvPr>
          <p:cNvGraphicFramePr/>
          <p:nvPr>
            <p:extLst>
              <p:ext uri="{D42A27DB-BD31-4B8C-83A1-F6EECF244321}">
                <p14:modId xmlns:p14="http://schemas.microsoft.com/office/powerpoint/2010/main" val="155603725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2350479"/>
      </p:ext>
    </p:extLst>
  </p:cSld>
  <p:clrMapOvr>
    <a:masterClrMapping/>
  </p:clrMapOvr>
  <p:transition>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pPr>
              <a:lnSpc>
                <a:spcPct val="90000"/>
              </a:lnSpc>
            </a:pPr>
            <a:r>
              <a:rPr lang="en-US" altLang="zh-CN" sz="3100" kern="1200" spc="-100" baseline="0">
                <a:latin typeface="+mj-lt"/>
                <a:ea typeface="+mj-ea"/>
                <a:cs typeface="+mj-cs"/>
              </a:rPr>
              <a:t>Where did these questionable skills come from?</a:t>
            </a:r>
          </a:p>
        </p:txBody>
      </p:sp>
      <p:sp>
        <p:nvSpPr>
          <p:cNvPr id="3" name="TextBox 2"/>
          <p:cNvSpPr txBox="1"/>
          <p:nvPr/>
        </p:nvSpPr>
        <p:spPr>
          <a:xfrm>
            <a:off x="457200" y="1600200"/>
            <a:ext cx="8229600" cy="4876800"/>
          </a:xfrm>
          <a:prstGeom prst="rect">
            <a:avLst/>
          </a:prstGeom>
        </p:spPr>
        <p:txBody>
          <a:bodyPr vert="horz" lIns="91440" tIns="45720" rIns="91440" bIns="45720" rtlCol="0">
            <a:normAutofit/>
          </a:bodyPr>
          <a:lstStyle/>
          <a:p>
            <a:pPr marL="342900" indent="-342900">
              <a:spcBef>
                <a:spcPct val="20000"/>
              </a:spcBef>
              <a:buClr>
                <a:schemeClr val="accent1"/>
              </a:buClr>
              <a:buFont typeface="Arial" pitchFamily="34" charset="0"/>
              <a:buChar char="•"/>
            </a:pPr>
            <a:r>
              <a:rPr lang="en-US" sz="2400" dirty="0"/>
              <a:t>In 1917, Thorndike found that readers comprehended better when they answered questions about a text</a:t>
            </a:r>
          </a:p>
          <a:p>
            <a:pPr marL="342900" indent="-342900">
              <a:spcBef>
                <a:spcPct val="20000"/>
              </a:spcBef>
              <a:buClr>
                <a:schemeClr val="accent1"/>
              </a:buClr>
              <a:buFont typeface="Arial" pitchFamily="34" charset="0"/>
              <a:buChar char="•"/>
            </a:pPr>
            <a:r>
              <a:rPr lang="en-US" sz="2400" dirty="0"/>
              <a:t>Basal readers started publishing lesson plans during the 1920s</a:t>
            </a:r>
          </a:p>
          <a:p>
            <a:pPr marL="342900" indent="-342900">
              <a:spcBef>
                <a:spcPct val="20000"/>
              </a:spcBef>
              <a:buClr>
                <a:schemeClr val="accent1"/>
              </a:buClr>
              <a:buFont typeface="Arial" pitchFamily="34" charset="0"/>
              <a:buChar char="•"/>
            </a:pPr>
            <a:r>
              <a:rPr lang="en-US" sz="2400" dirty="0"/>
              <a:t>If answering questions improved comprehension, it must be guiding readers to think about the text in a useful way</a:t>
            </a:r>
          </a:p>
          <a:p>
            <a:pPr marL="342900" indent="-342900">
              <a:spcBef>
                <a:spcPct val="20000"/>
              </a:spcBef>
              <a:buClr>
                <a:schemeClr val="accent1"/>
              </a:buClr>
              <a:buFont typeface="Arial" pitchFamily="34" charset="0"/>
              <a:buChar char="•"/>
            </a:pPr>
            <a:r>
              <a:rPr lang="en-US" sz="2400" dirty="0"/>
              <a:t>And, perhaps, different kinds of questions would get students to think about texts in particular ways</a:t>
            </a:r>
          </a:p>
          <a:p>
            <a:pPr marL="342900" indent="-342900">
              <a:spcBef>
                <a:spcPct val="20000"/>
              </a:spcBef>
              <a:buClr>
                <a:schemeClr val="accent1"/>
              </a:buClr>
              <a:buFont typeface="Arial" pitchFamily="34" charset="0"/>
              <a:buChar char="•"/>
            </a:pPr>
            <a:r>
              <a:rPr lang="en-US" sz="2400" dirty="0"/>
              <a:t>The tests followed suit—testing the kinds of skills the programs were teaching</a:t>
            </a:r>
          </a:p>
          <a:p>
            <a:pPr marL="342900" indent="-342900">
              <a:spcBef>
                <a:spcPct val="20000"/>
              </a:spcBef>
              <a:buClr>
                <a:schemeClr val="accent1"/>
              </a:buClr>
              <a:buFont typeface="Arial" pitchFamily="34" charset="0"/>
              <a:buChar char="•"/>
            </a:pPr>
            <a:endParaRPr lang="en-US" sz="2400" dirty="0"/>
          </a:p>
          <a:p>
            <a:pPr marL="342900" indent="-342900">
              <a:spcBef>
                <a:spcPct val="20000"/>
              </a:spcBef>
              <a:buClr>
                <a:schemeClr val="accent1"/>
              </a:buClr>
              <a:buFont typeface="Arial" pitchFamily="34" charset="0"/>
              <a:buChar char="•"/>
            </a:pPr>
            <a:endParaRPr lang="en-US" sz="2400" dirty="0"/>
          </a:p>
        </p:txBody>
      </p:sp>
    </p:spTree>
    <p:extLst>
      <p:ext uri="{BB962C8B-B14F-4D97-AF65-F5344CB8AC3E}">
        <p14:creationId xmlns:p14="http://schemas.microsoft.com/office/powerpoint/2010/main" val="3651877047"/>
      </p:ext>
    </p:extLst>
  </p:cSld>
  <p:clrMapOvr>
    <a:masterClrMapping/>
  </p:clrMapOvr>
  <p:transition>
    <p:comb/>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2620</Words>
  <Application>Microsoft Macintosh PowerPoint</Application>
  <PresentationFormat>On-screen Show (4:3)</PresentationFormat>
  <Paragraphs>163</Paragraphs>
  <Slides>33</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Clarity</vt:lpstr>
      <vt:lpstr>Reconceptualizing Reading and       Reading Instruction </vt:lpstr>
      <vt:lpstr>Standardized Testing Has Shaped Our Conceptions of Reading</vt:lpstr>
      <vt:lpstr>Examples of Reading Skills</vt:lpstr>
      <vt:lpstr>Example of Related Test Item</vt:lpstr>
      <vt:lpstr>So the Tests Measure the Standards?</vt:lpstr>
      <vt:lpstr>PowerPoint Presentation</vt:lpstr>
      <vt:lpstr>TEST’S ELA Content Claim</vt:lpstr>
      <vt:lpstr>Why don’t the tests offer an evaluation of student performance on the skills?</vt:lpstr>
      <vt:lpstr>Where did these questionable skills come from?</vt:lpstr>
      <vt:lpstr>PowerPoint Presentation</vt:lpstr>
      <vt:lpstr>No performance differences due to question types (skills)</vt:lpstr>
      <vt:lpstr>No performance differences due to question types (cont.)</vt:lpstr>
      <vt:lpstr>PowerPoint Presentation</vt:lpstr>
      <vt:lpstr>The Usual Way of Doing this Study</vt:lpstr>
      <vt:lpstr>Reconceptualization of reading </vt:lpstr>
      <vt:lpstr>PowerPoint Presentation</vt:lpstr>
      <vt:lpstr>The role of questions</vt:lpstr>
      <vt:lpstr>PowerPoint Presentation</vt:lpstr>
      <vt:lpstr>PowerPoint Presentation</vt:lpstr>
      <vt:lpstr>PowerPoint Presentation</vt:lpstr>
      <vt:lpstr>PowerPoint Presentation</vt:lpstr>
      <vt:lpstr>Building Knowledge</vt:lpstr>
      <vt:lpstr>Building Knowledge (cont.)</vt:lpstr>
      <vt:lpstr>Another reason to rethink reading…</vt:lpstr>
      <vt:lpstr>Disciplinary Literacy</vt:lpstr>
      <vt:lpstr>Reading and writing, too</vt:lpstr>
      <vt:lpstr>Every Skill Should Be Taught Both Ways</vt:lpstr>
      <vt:lpstr>First-grader’s attempt to represent 59 phonemes</vt:lpstr>
      <vt:lpstr>Cohesion revision</vt:lpstr>
      <vt:lpstr>Cohesion revision</vt:lpstr>
      <vt:lpstr>Cohesion revision</vt:lpstr>
      <vt:lpstr>Story Map</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Reconceptualizing Reading and       Reading Instruction </dc:title>
  <dc:creator>Shanahan, Timothy E</dc:creator>
  <cp:lastModifiedBy>Shanahan, Timothy E</cp:lastModifiedBy>
  <cp:revision>5</cp:revision>
  <dcterms:created xsi:type="dcterms:W3CDTF">2020-01-20T02:42:20Z</dcterms:created>
  <dcterms:modified xsi:type="dcterms:W3CDTF">2020-01-29T04:48:36Z</dcterms:modified>
</cp:coreProperties>
</file>