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67" r:id="rId3"/>
    <p:sldId id="257" r:id="rId4"/>
    <p:sldId id="946" r:id="rId5"/>
    <p:sldId id="259" r:id="rId6"/>
    <p:sldId id="803" r:id="rId7"/>
    <p:sldId id="268" r:id="rId8"/>
    <p:sldId id="819" r:id="rId9"/>
    <p:sldId id="826" r:id="rId10"/>
    <p:sldId id="830" r:id="rId11"/>
    <p:sldId id="831" r:id="rId12"/>
    <p:sldId id="833" r:id="rId13"/>
    <p:sldId id="835" r:id="rId14"/>
    <p:sldId id="711" r:id="rId15"/>
    <p:sldId id="809" r:id="rId16"/>
    <p:sldId id="814" r:id="rId17"/>
    <p:sldId id="712" r:id="rId18"/>
    <p:sldId id="816" r:id="rId19"/>
    <p:sldId id="908" r:id="rId20"/>
    <p:sldId id="886" r:id="rId21"/>
    <p:sldId id="887" r:id="rId22"/>
    <p:sldId id="888" r:id="rId23"/>
    <p:sldId id="889" r:id="rId24"/>
    <p:sldId id="947" r:id="rId25"/>
    <p:sldId id="909" r:id="rId26"/>
    <p:sldId id="891" r:id="rId27"/>
    <p:sldId id="892" r:id="rId28"/>
    <p:sldId id="893" r:id="rId29"/>
    <p:sldId id="894" r:id="rId30"/>
    <p:sldId id="895" r:id="rId31"/>
    <p:sldId id="897" r:id="rId32"/>
    <p:sldId id="896" r:id="rId33"/>
    <p:sldId id="948" r:id="rId34"/>
    <p:sldId id="949" r:id="rId35"/>
    <p:sldId id="910" r:id="rId36"/>
    <p:sldId id="899" r:id="rId37"/>
    <p:sldId id="900" r:id="rId38"/>
    <p:sldId id="951" r:id="rId39"/>
    <p:sldId id="911" r:id="rId40"/>
    <p:sldId id="901" r:id="rId41"/>
    <p:sldId id="902" r:id="rId42"/>
    <p:sldId id="913" r:id="rId43"/>
    <p:sldId id="904" r:id="rId44"/>
    <p:sldId id="952" r:id="rId45"/>
    <p:sldId id="914" r:id="rId46"/>
    <p:sldId id="905" r:id="rId47"/>
    <p:sldId id="915" r:id="rId48"/>
    <p:sldId id="906" r:id="rId49"/>
    <p:sldId id="937" r:id="rId50"/>
    <p:sldId id="907" r:id="rId51"/>
    <p:sldId id="916" r:id="rId52"/>
    <p:sldId id="601" r:id="rId53"/>
    <p:sldId id="482" r:id="rId54"/>
    <p:sldId id="944" r:id="rId55"/>
    <p:sldId id="925" r:id="rId56"/>
    <p:sldId id="266" r:id="rId57"/>
    <p:sldId id="95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1"/>
    <p:restoredTop sz="94745"/>
  </p:normalViewPr>
  <p:slideViewPr>
    <p:cSldViewPr snapToGrid="0" snapToObjects="1">
      <p:cViewPr varScale="1">
        <p:scale>
          <a:sx n="215" d="100"/>
          <a:sy n="215" d="100"/>
        </p:scale>
        <p:origin x="1040"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ata24.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ata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24.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0199093-1DB9-40A3-8D36-00F6BABEBD4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60C5278-75C2-49D6-A6FE-11926AB64412}">
      <dgm:prSet custT="1"/>
      <dgm:spPr/>
      <dgm:t>
        <a:bodyPr/>
        <a:lstStyle/>
        <a:p>
          <a:r>
            <a:rPr lang="en-US" sz="2200" b="1" dirty="0"/>
            <a:t>Literacy attainment has strong impact on overall academic achievement </a:t>
          </a:r>
          <a:r>
            <a:rPr lang="en-US" sz="2200" dirty="0"/>
            <a:t>(ACT, 2006; Baer, Cook, &amp; </a:t>
          </a:r>
          <a:r>
            <a:rPr lang="en-US" sz="2200" dirty="0" err="1"/>
            <a:t>Baldi</a:t>
          </a:r>
          <a:r>
            <a:rPr lang="en-US" sz="2200" dirty="0"/>
            <a:t>, 2006)</a:t>
          </a:r>
        </a:p>
      </dgm:t>
    </dgm:pt>
    <dgm:pt modelId="{A696953A-E293-455F-8C85-BFA5614FA33D}" type="parTrans" cxnId="{14D2DFA5-5F92-4025-A454-4F1A2754FCB0}">
      <dgm:prSet/>
      <dgm:spPr/>
      <dgm:t>
        <a:bodyPr/>
        <a:lstStyle/>
        <a:p>
          <a:endParaRPr lang="en-US"/>
        </a:p>
      </dgm:t>
    </dgm:pt>
    <dgm:pt modelId="{1C003C16-22F9-4B20-AA96-458D3328C7A2}" type="sibTrans" cxnId="{14D2DFA5-5F92-4025-A454-4F1A2754FCB0}">
      <dgm:prSet/>
      <dgm:spPr/>
      <dgm:t>
        <a:bodyPr/>
        <a:lstStyle/>
        <a:p>
          <a:endParaRPr lang="en-US"/>
        </a:p>
      </dgm:t>
    </dgm:pt>
    <dgm:pt modelId="{5F343121-4E47-44FC-B86D-321A807DC180}">
      <dgm:prSet custT="1"/>
      <dgm:spPr/>
      <dgm:t>
        <a:bodyPr/>
        <a:lstStyle/>
        <a:p>
          <a:r>
            <a:rPr lang="en-US" sz="2200" b="1" dirty="0"/>
            <a:t>Literacy attainment has strong impact on economic well being </a:t>
          </a:r>
          <a:r>
            <a:rPr lang="en-US" sz="2200" dirty="0"/>
            <a:t>(Ritchie &amp; Bates, 2013; U.S. Department of Labor, 1992)</a:t>
          </a:r>
        </a:p>
      </dgm:t>
    </dgm:pt>
    <dgm:pt modelId="{E64FB4AC-794E-4454-9A89-70D5CCC195C9}" type="parTrans" cxnId="{8E159CB8-B23E-42F8-BB49-1980ECB8D04E}">
      <dgm:prSet/>
      <dgm:spPr/>
      <dgm:t>
        <a:bodyPr/>
        <a:lstStyle/>
        <a:p>
          <a:endParaRPr lang="en-US"/>
        </a:p>
      </dgm:t>
    </dgm:pt>
    <dgm:pt modelId="{E463B44B-724A-4C3D-B429-30BC85AF7542}" type="sibTrans" cxnId="{8E159CB8-B23E-42F8-BB49-1980ECB8D04E}">
      <dgm:prSet/>
      <dgm:spPr/>
      <dgm:t>
        <a:bodyPr/>
        <a:lstStyle/>
        <a:p>
          <a:endParaRPr lang="en-US"/>
        </a:p>
      </dgm:t>
    </dgm:pt>
    <dgm:pt modelId="{6C1F2BB6-5C7A-4A7E-9666-264AEBF27A1C}">
      <dgm:prSet custT="1"/>
      <dgm:spPr/>
      <dgm:t>
        <a:bodyPr/>
        <a:lstStyle/>
        <a:p>
          <a:r>
            <a:rPr lang="en-US" sz="2400" b="1" dirty="0"/>
            <a:t>Literacy attainment affects civic involvement </a:t>
          </a:r>
          <a:r>
            <a:rPr lang="en-US" sz="2400" dirty="0"/>
            <a:t>(</a:t>
          </a:r>
          <a:r>
            <a:rPr lang="en-US" sz="2400" dirty="0" err="1"/>
            <a:t>Venezky</a:t>
          </a:r>
          <a:r>
            <a:rPr lang="en-US" sz="2400" dirty="0"/>
            <a:t>, </a:t>
          </a:r>
          <a:r>
            <a:rPr lang="en-US" sz="2400" dirty="0" err="1"/>
            <a:t>Kaestle</a:t>
          </a:r>
          <a:r>
            <a:rPr lang="en-US" sz="2400" dirty="0"/>
            <a:t>, &amp; Sum, 1986 )</a:t>
          </a:r>
        </a:p>
      </dgm:t>
    </dgm:pt>
    <dgm:pt modelId="{127381F1-96BA-4D32-B2A4-0E2C6D3A59F0}" type="parTrans" cxnId="{61079255-6F73-4E4D-B9E0-9365EC178DF5}">
      <dgm:prSet/>
      <dgm:spPr/>
      <dgm:t>
        <a:bodyPr/>
        <a:lstStyle/>
        <a:p>
          <a:endParaRPr lang="en-US"/>
        </a:p>
      </dgm:t>
    </dgm:pt>
    <dgm:pt modelId="{F427098D-570E-423B-B65B-2A78D155BC1E}" type="sibTrans" cxnId="{61079255-6F73-4E4D-B9E0-9365EC178DF5}">
      <dgm:prSet/>
      <dgm:spPr/>
      <dgm:t>
        <a:bodyPr/>
        <a:lstStyle/>
        <a:p>
          <a:endParaRPr lang="en-US"/>
        </a:p>
      </dgm:t>
    </dgm:pt>
    <dgm:pt modelId="{FC59B98B-5375-450C-BA12-624A81CEFB96}">
      <dgm:prSet custT="1"/>
      <dgm:spPr/>
      <dgm:t>
        <a:bodyPr/>
        <a:lstStyle/>
        <a:p>
          <a:r>
            <a:rPr lang="en-US" sz="2200" b="1" dirty="0"/>
            <a:t>Literacy attainment affects health </a:t>
          </a:r>
          <a:r>
            <a:rPr lang="en-US" sz="2200" dirty="0"/>
            <a:t>(Baker, et al., 1996; National Center for Education Statistics, 2006)</a:t>
          </a:r>
        </a:p>
      </dgm:t>
    </dgm:pt>
    <dgm:pt modelId="{7C2634D6-C8E2-49A1-9E66-D600A0503377}" type="parTrans" cxnId="{E250DFCD-29D8-4F43-BCBA-255FF809385C}">
      <dgm:prSet/>
      <dgm:spPr/>
      <dgm:t>
        <a:bodyPr/>
        <a:lstStyle/>
        <a:p>
          <a:endParaRPr lang="en-US"/>
        </a:p>
      </dgm:t>
    </dgm:pt>
    <dgm:pt modelId="{762ABBB7-C6FC-4CF8-B3D9-BE96FD35CC6D}" type="sibTrans" cxnId="{E250DFCD-29D8-4F43-BCBA-255FF809385C}">
      <dgm:prSet/>
      <dgm:spPr/>
      <dgm:t>
        <a:bodyPr/>
        <a:lstStyle/>
        <a:p>
          <a:endParaRPr lang="en-US"/>
        </a:p>
      </dgm:t>
    </dgm:pt>
    <dgm:pt modelId="{CD8CBFBA-D209-4FC2-821B-CB0BA205EA7F}">
      <dgm:prSet custT="1"/>
      <dgm:spPr/>
      <dgm:t>
        <a:bodyPr/>
        <a:lstStyle/>
        <a:p>
          <a:r>
            <a:rPr lang="en-US" sz="2400" b="1" dirty="0"/>
            <a:t>Literacy attainment affects social participation </a:t>
          </a:r>
          <a:r>
            <a:rPr lang="en-US" sz="2400" dirty="0"/>
            <a:t>(</a:t>
          </a:r>
          <a:r>
            <a:rPr lang="en-US" sz="2400" dirty="0" err="1"/>
            <a:t>Venezky</a:t>
          </a:r>
          <a:r>
            <a:rPr lang="en-US" sz="2400" dirty="0"/>
            <a:t>, </a:t>
          </a:r>
          <a:r>
            <a:rPr lang="en-US" sz="2400" dirty="0" err="1"/>
            <a:t>Kaestle</a:t>
          </a:r>
          <a:r>
            <a:rPr lang="en-US" sz="2400" dirty="0"/>
            <a:t>, &amp; Sum, 1986)</a:t>
          </a:r>
        </a:p>
      </dgm:t>
    </dgm:pt>
    <dgm:pt modelId="{DB08E133-891D-48A6-94CC-15BA1DD2A15C}" type="parTrans" cxnId="{A95B4C5C-E69B-4D72-9714-90F6A6BBEC49}">
      <dgm:prSet/>
      <dgm:spPr/>
      <dgm:t>
        <a:bodyPr/>
        <a:lstStyle/>
        <a:p>
          <a:endParaRPr lang="en-US"/>
        </a:p>
      </dgm:t>
    </dgm:pt>
    <dgm:pt modelId="{1AED234D-011D-4980-BE42-AC44D7F96E49}" type="sibTrans" cxnId="{A95B4C5C-E69B-4D72-9714-90F6A6BBEC49}">
      <dgm:prSet/>
      <dgm:spPr/>
      <dgm:t>
        <a:bodyPr/>
        <a:lstStyle/>
        <a:p>
          <a:endParaRPr lang="en-US"/>
        </a:p>
      </dgm:t>
    </dgm:pt>
    <dgm:pt modelId="{70BA1C54-FE61-AC4D-B86C-8145B004B8DF}" type="pres">
      <dgm:prSet presAssocID="{A0199093-1DB9-40A3-8D36-00F6BABEBD4D}" presName="vert0" presStyleCnt="0">
        <dgm:presLayoutVars>
          <dgm:dir/>
          <dgm:animOne val="branch"/>
          <dgm:animLvl val="lvl"/>
        </dgm:presLayoutVars>
      </dgm:prSet>
      <dgm:spPr/>
    </dgm:pt>
    <dgm:pt modelId="{7852FB8D-3A5A-F04E-9D42-89A338B90015}" type="pres">
      <dgm:prSet presAssocID="{060C5278-75C2-49D6-A6FE-11926AB64412}" presName="thickLine" presStyleLbl="alignNode1" presStyleIdx="0" presStyleCnt="5"/>
      <dgm:spPr/>
    </dgm:pt>
    <dgm:pt modelId="{6558DC34-BCF2-9248-ACB7-B755792A79E7}" type="pres">
      <dgm:prSet presAssocID="{060C5278-75C2-49D6-A6FE-11926AB64412}" presName="horz1" presStyleCnt="0"/>
      <dgm:spPr/>
    </dgm:pt>
    <dgm:pt modelId="{4D9C3559-FB40-A84E-8FEC-81B55DBEA7A1}" type="pres">
      <dgm:prSet presAssocID="{060C5278-75C2-49D6-A6FE-11926AB64412}" presName="tx1" presStyleLbl="revTx" presStyleIdx="0" presStyleCnt="5"/>
      <dgm:spPr/>
    </dgm:pt>
    <dgm:pt modelId="{92E0265A-27D5-6042-9BB8-680DFD416B7C}" type="pres">
      <dgm:prSet presAssocID="{060C5278-75C2-49D6-A6FE-11926AB64412}" presName="vert1" presStyleCnt="0"/>
      <dgm:spPr/>
    </dgm:pt>
    <dgm:pt modelId="{F16437A8-E3AA-9944-B1FB-58D7EF8F0DCF}" type="pres">
      <dgm:prSet presAssocID="{5F343121-4E47-44FC-B86D-321A807DC180}" presName="thickLine" presStyleLbl="alignNode1" presStyleIdx="1" presStyleCnt="5"/>
      <dgm:spPr/>
    </dgm:pt>
    <dgm:pt modelId="{E981EE51-102D-1949-9DB4-0DB66B99CC6D}" type="pres">
      <dgm:prSet presAssocID="{5F343121-4E47-44FC-B86D-321A807DC180}" presName="horz1" presStyleCnt="0"/>
      <dgm:spPr/>
    </dgm:pt>
    <dgm:pt modelId="{69DB0395-7859-CD43-ADED-22128A5BAF1B}" type="pres">
      <dgm:prSet presAssocID="{5F343121-4E47-44FC-B86D-321A807DC180}" presName="tx1" presStyleLbl="revTx" presStyleIdx="1" presStyleCnt="5"/>
      <dgm:spPr/>
    </dgm:pt>
    <dgm:pt modelId="{24A16DE0-033E-8A49-838A-315BDC333BC7}" type="pres">
      <dgm:prSet presAssocID="{5F343121-4E47-44FC-B86D-321A807DC180}" presName="vert1" presStyleCnt="0"/>
      <dgm:spPr/>
    </dgm:pt>
    <dgm:pt modelId="{6773780F-ED44-8F4B-B900-1326F98D6136}" type="pres">
      <dgm:prSet presAssocID="{6C1F2BB6-5C7A-4A7E-9666-264AEBF27A1C}" presName="thickLine" presStyleLbl="alignNode1" presStyleIdx="2" presStyleCnt="5"/>
      <dgm:spPr/>
    </dgm:pt>
    <dgm:pt modelId="{F9326B5B-C7A5-3743-B50E-A295E4197C0F}" type="pres">
      <dgm:prSet presAssocID="{6C1F2BB6-5C7A-4A7E-9666-264AEBF27A1C}" presName="horz1" presStyleCnt="0"/>
      <dgm:spPr/>
    </dgm:pt>
    <dgm:pt modelId="{3AF7D694-3D45-5249-BFDB-EFDC8818A3CD}" type="pres">
      <dgm:prSet presAssocID="{6C1F2BB6-5C7A-4A7E-9666-264AEBF27A1C}" presName="tx1" presStyleLbl="revTx" presStyleIdx="2" presStyleCnt="5"/>
      <dgm:spPr/>
    </dgm:pt>
    <dgm:pt modelId="{296CCBC7-D4C4-D849-BDE6-5654AC53F6EE}" type="pres">
      <dgm:prSet presAssocID="{6C1F2BB6-5C7A-4A7E-9666-264AEBF27A1C}" presName="vert1" presStyleCnt="0"/>
      <dgm:spPr/>
    </dgm:pt>
    <dgm:pt modelId="{0AD21264-AA1A-664A-AE3A-0C8D324927F4}" type="pres">
      <dgm:prSet presAssocID="{FC59B98B-5375-450C-BA12-624A81CEFB96}" presName="thickLine" presStyleLbl="alignNode1" presStyleIdx="3" presStyleCnt="5"/>
      <dgm:spPr/>
    </dgm:pt>
    <dgm:pt modelId="{D2A3EA92-D1AF-BF4B-A9B9-8BF5EA2498D7}" type="pres">
      <dgm:prSet presAssocID="{FC59B98B-5375-450C-BA12-624A81CEFB96}" presName="horz1" presStyleCnt="0"/>
      <dgm:spPr/>
    </dgm:pt>
    <dgm:pt modelId="{3E5A6BD4-7181-344E-983D-7193826B1C02}" type="pres">
      <dgm:prSet presAssocID="{FC59B98B-5375-450C-BA12-624A81CEFB96}" presName="tx1" presStyleLbl="revTx" presStyleIdx="3" presStyleCnt="5"/>
      <dgm:spPr/>
    </dgm:pt>
    <dgm:pt modelId="{47923032-531A-664E-800F-0F3584AFF178}" type="pres">
      <dgm:prSet presAssocID="{FC59B98B-5375-450C-BA12-624A81CEFB96}" presName="vert1" presStyleCnt="0"/>
      <dgm:spPr/>
    </dgm:pt>
    <dgm:pt modelId="{64410589-0D62-E74B-BA12-A9547B260D3C}" type="pres">
      <dgm:prSet presAssocID="{CD8CBFBA-D209-4FC2-821B-CB0BA205EA7F}" presName="thickLine" presStyleLbl="alignNode1" presStyleIdx="4" presStyleCnt="5"/>
      <dgm:spPr/>
    </dgm:pt>
    <dgm:pt modelId="{C912F98A-7176-8F46-A486-6AE4483B538E}" type="pres">
      <dgm:prSet presAssocID="{CD8CBFBA-D209-4FC2-821B-CB0BA205EA7F}" presName="horz1" presStyleCnt="0"/>
      <dgm:spPr/>
    </dgm:pt>
    <dgm:pt modelId="{D11B1795-48D6-7E4B-9150-F9E890D3E5BE}" type="pres">
      <dgm:prSet presAssocID="{CD8CBFBA-D209-4FC2-821B-CB0BA205EA7F}" presName="tx1" presStyleLbl="revTx" presStyleIdx="4" presStyleCnt="5"/>
      <dgm:spPr/>
    </dgm:pt>
    <dgm:pt modelId="{C3D687F2-DA5D-134F-AD29-CDEA537AD6CC}" type="pres">
      <dgm:prSet presAssocID="{CD8CBFBA-D209-4FC2-821B-CB0BA205EA7F}" presName="vert1" presStyleCnt="0"/>
      <dgm:spPr/>
    </dgm:pt>
  </dgm:ptLst>
  <dgm:cxnLst>
    <dgm:cxn modelId="{830AE517-5FA1-4442-BA47-D962F1BEB5B1}" type="presOf" srcId="{A0199093-1DB9-40A3-8D36-00F6BABEBD4D}" destId="{70BA1C54-FE61-AC4D-B86C-8145B004B8DF}" srcOrd="0" destOrd="0" presId="urn:microsoft.com/office/officeart/2008/layout/LinedList"/>
    <dgm:cxn modelId="{894B1645-94F2-C544-A5D0-3ABBB8428547}" type="presOf" srcId="{FC59B98B-5375-450C-BA12-624A81CEFB96}" destId="{3E5A6BD4-7181-344E-983D-7193826B1C02}" srcOrd="0" destOrd="0" presId="urn:microsoft.com/office/officeart/2008/layout/LinedList"/>
    <dgm:cxn modelId="{61079255-6F73-4E4D-B9E0-9365EC178DF5}" srcId="{A0199093-1DB9-40A3-8D36-00F6BABEBD4D}" destId="{6C1F2BB6-5C7A-4A7E-9666-264AEBF27A1C}" srcOrd="2" destOrd="0" parTransId="{127381F1-96BA-4D32-B2A4-0E2C6D3A59F0}" sibTransId="{F427098D-570E-423B-B65B-2A78D155BC1E}"/>
    <dgm:cxn modelId="{A95B4C5C-E69B-4D72-9714-90F6A6BBEC49}" srcId="{A0199093-1DB9-40A3-8D36-00F6BABEBD4D}" destId="{CD8CBFBA-D209-4FC2-821B-CB0BA205EA7F}" srcOrd="4" destOrd="0" parTransId="{DB08E133-891D-48A6-94CC-15BA1DD2A15C}" sibTransId="{1AED234D-011D-4980-BE42-AC44D7F96E49}"/>
    <dgm:cxn modelId="{D65D0595-DE44-4247-83F7-490F5DEABCE0}" type="presOf" srcId="{060C5278-75C2-49D6-A6FE-11926AB64412}" destId="{4D9C3559-FB40-A84E-8FEC-81B55DBEA7A1}" srcOrd="0" destOrd="0" presId="urn:microsoft.com/office/officeart/2008/layout/LinedList"/>
    <dgm:cxn modelId="{167C9A95-EA28-FE42-995F-7DB0D77492F4}" type="presOf" srcId="{CD8CBFBA-D209-4FC2-821B-CB0BA205EA7F}" destId="{D11B1795-48D6-7E4B-9150-F9E890D3E5BE}" srcOrd="0" destOrd="0" presId="urn:microsoft.com/office/officeart/2008/layout/LinedList"/>
    <dgm:cxn modelId="{14D2DFA5-5F92-4025-A454-4F1A2754FCB0}" srcId="{A0199093-1DB9-40A3-8D36-00F6BABEBD4D}" destId="{060C5278-75C2-49D6-A6FE-11926AB64412}" srcOrd="0" destOrd="0" parTransId="{A696953A-E293-455F-8C85-BFA5614FA33D}" sibTransId="{1C003C16-22F9-4B20-AA96-458D3328C7A2}"/>
    <dgm:cxn modelId="{6AF555A8-74F0-164A-BAAC-99F0839B2738}" type="presOf" srcId="{5F343121-4E47-44FC-B86D-321A807DC180}" destId="{69DB0395-7859-CD43-ADED-22128A5BAF1B}" srcOrd="0" destOrd="0" presId="urn:microsoft.com/office/officeart/2008/layout/LinedList"/>
    <dgm:cxn modelId="{8E159CB8-B23E-42F8-BB49-1980ECB8D04E}" srcId="{A0199093-1DB9-40A3-8D36-00F6BABEBD4D}" destId="{5F343121-4E47-44FC-B86D-321A807DC180}" srcOrd="1" destOrd="0" parTransId="{E64FB4AC-794E-4454-9A89-70D5CCC195C9}" sibTransId="{E463B44B-724A-4C3D-B429-30BC85AF7542}"/>
    <dgm:cxn modelId="{E250DFCD-29D8-4F43-BCBA-255FF809385C}" srcId="{A0199093-1DB9-40A3-8D36-00F6BABEBD4D}" destId="{FC59B98B-5375-450C-BA12-624A81CEFB96}" srcOrd="3" destOrd="0" parTransId="{7C2634D6-C8E2-49A1-9E66-D600A0503377}" sibTransId="{762ABBB7-C6FC-4CF8-B3D9-BE96FD35CC6D}"/>
    <dgm:cxn modelId="{5CBCA1EE-DBA3-1C44-B90D-89EAA1970746}" type="presOf" srcId="{6C1F2BB6-5C7A-4A7E-9666-264AEBF27A1C}" destId="{3AF7D694-3D45-5249-BFDB-EFDC8818A3CD}" srcOrd="0" destOrd="0" presId="urn:microsoft.com/office/officeart/2008/layout/LinedList"/>
    <dgm:cxn modelId="{98BC0C01-1889-B84C-8E42-07C91BFA5CA2}" type="presParOf" srcId="{70BA1C54-FE61-AC4D-B86C-8145B004B8DF}" destId="{7852FB8D-3A5A-F04E-9D42-89A338B90015}" srcOrd="0" destOrd="0" presId="urn:microsoft.com/office/officeart/2008/layout/LinedList"/>
    <dgm:cxn modelId="{E02D3200-37C8-0C49-992B-42121B1FD3FD}" type="presParOf" srcId="{70BA1C54-FE61-AC4D-B86C-8145B004B8DF}" destId="{6558DC34-BCF2-9248-ACB7-B755792A79E7}" srcOrd="1" destOrd="0" presId="urn:microsoft.com/office/officeart/2008/layout/LinedList"/>
    <dgm:cxn modelId="{D360D6B0-1846-234E-B08C-01231004993D}" type="presParOf" srcId="{6558DC34-BCF2-9248-ACB7-B755792A79E7}" destId="{4D9C3559-FB40-A84E-8FEC-81B55DBEA7A1}" srcOrd="0" destOrd="0" presId="urn:microsoft.com/office/officeart/2008/layout/LinedList"/>
    <dgm:cxn modelId="{D03E39AB-37A7-D44E-98A1-5C6E341B5355}" type="presParOf" srcId="{6558DC34-BCF2-9248-ACB7-B755792A79E7}" destId="{92E0265A-27D5-6042-9BB8-680DFD416B7C}" srcOrd="1" destOrd="0" presId="urn:microsoft.com/office/officeart/2008/layout/LinedList"/>
    <dgm:cxn modelId="{898D2D80-8EB7-8244-BD19-64E4AE9F4DB8}" type="presParOf" srcId="{70BA1C54-FE61-AC4D-B86C-8145B004B8DF}" destId="{F16437A8-E3AA-9944-B1FB-58D7EF8F0DCF}" srcOrd="2" destOrd="0" presId="urn:microsoft.com/office/officeart/2008/layout/LinedList"/>
    <dgm:cxn modelId="{D43B5135-8BB6-B149-A3CF-9DA6537B6E41}" type="presParOf" srcId="{70BA1C54-FE61-AC4D-B86C-8145B004B8DF}" destId="{E981EE51-102D-1949-9DB4-0DB66B99CC6D}" srcOrd="3" destOrd="0" presId="urn:microsoft.com/office/officeart/2008/layout/LinedList"/>
    <dgm:cxn modelId="{50832B19-28B6-C540-8625-DD618A8C2090}" type="presParOf" srcId="{E981EE51-102D-1949-9DB4-0DB66B99CC6D}" destId="{69DB0395-7859-CD43-ADED-22128A5BAF1B}" srcOrd="0" destOrd="0" presId="urn:microsoft.com/office/officeart/2008/layout/LinedList"/>
    <dgm:cxn modelId="{94E7272A-4EB6-6740-BAB7-C3836D1C29B6}" type="presParOf" srcId="{E981EE51-102D-1949-9DB4-0DB66B99CC6D}" destId="{24A16DE0-033E-8A49-838A-315BDC333BC7}" srcOrd="1" destOrd="0" presId="urn:microsoft.com/office/officeart/2008/layout/LinedList"/>
    <dgm:cxn modelId="{E0E38FC1-44E7-0548-B608-B943B30099EA}" type="presParOf" srcId="{70BA1C54-FE61-AC4D-B86C-8145B004B8DF}" destId="{6773780F-ED44-8F4B-B900-1326F98D6136}" srcOrd="4" destOrd="0" presId="urn:microsoft.com/office/officeart/2008/layout/LinedList"/>
    <dgm:cxn modelId="{FD20A8EF-EBD3-8748-B9E1-4B529AA6824A}" type="presParOf" srcId="{70BA1C54-FE61-AC4D-B86C-8145B004B8DF}" destId="{F9326B5B-C7A5-3743-B50E-A295E4197C0F}" srcOrd="5" destOrd="0" presId="urn:microsoft.com/office/officeart/2008/layout/LinedList"/>
    <dgm:cxn modelId="{37E03573-734D-E442-923D-84E17C1405F8}" type="presParOf" srcId="{F9326B5B-C7A5-3743-B50E-A295E4197C0F}" destId="{3AF7D694-3D45-5249-BFDB-EFDC8818A3CD}" srcOrd="0" destOrd="0" presId="urn:microsoft.com/office/officeart/2008/layout/LinedList"/>
    <dgm:cxn modelId="{1B45B897-A08C-AC42-ABF0-8B097867C3DC}" type="presParOf" srcId="{F9326B5B-C7A5-3743-B50E-A295E4197C0F}" destId="{296CCBC7-D4C4-D849-BDE6-5654AC53F6EE}" srcOrd="1" destOrd="0" presId="urn:microsoft.com/office/officeart/2008/layout/LinedList"/>
    <dgm:cxn modelId="{1E9F9B1E-0F25-DF44-95E4-5341041EA9EC}" type="presParOf" srcId="{70BA1C54-FE61-AC4D-B86C-8145B004B8DF}" destId="{0AD21264-AA1A-664A-AE3A-0C8D324927F4}" srcOrd="6" destOrd="0" presId="urn:microsoft.com/office/officeart/2008/layout/LinedList"/>
    <dgm:cxn modelId="{18B6ABBA-A360-3B41-AEC1-328B0954BF60}" type="presParOf" srcId="{70BA1C54-FE61-AC4D-B86C-8145B004B8DF}" destId="{D2A3EA92-D1AF-BF4B-A9B9-8BF5EA2498D7}" srcOrd="7" destOrd="0" presId="urn:microsoft.com/office/officeart/2008/layout/LinedList"/>
    <dgm:cxn modelId="{37CC79D4-89DB-7347-9EC6-6338E18A5A7B}" type="presParOf" srcId="{D2A3EA92-D1AF-BF4B-A9B9-8BF5EA2498D7}" destId="{3E5A6BD4-7181-344E-983D-7193826B1C02}" srcOrd="0" destOrd="0" presId="urn:microsoft.com/office/officeart/2008/layout/LinedList"/>
    <dgm:cxn modelId="{516DFCA0-EEBF-0342-A733-85CE20F9C22D}" type="presParOf" srcId="{D2A3EA92-D1AF-BF4B-A9B9-8BF5EA2498D7}" destId="{47923032-531A-664E-800F-0F3584AFF178}" srcOrd="1" destOrd="0" presId="urn:microsoft.com/office/officeart/2008/layout/LinedList"/>
    <dgm:cxn modelId="{A2E821BE-2AD6-AE46-AE2E-961DCFBB62EC}" type="presParOf" srcId="{70BA1C54-FE61-AC4D-B86C-8145B004B8DF}" destId="{64410589-0D62-E74B-BA12-A9547B260D3C}" srcOrd="8" destOrd="0" presId="urn:microsoft.com/office/officeart/2008/layout/LinedList"/>
    <dgm:cxn modelId="{1E8F9EB6-EDB3-3449-AA1B-54387DA870FD}" type="presParOf" srcId="{70BA1C54-FE61-AC4D-B86C-8145B004B8DF}" destId="{C912F98A-7176-8F46-A486-6AE4483B538E}" srcOrd="9" destOrd="0" presId="urn:microsoft.com/office/officeart/2008/layout/LinedList"/>
    <dgm:cxn modelId="{7AF5898C-45EC-4347-8BDF-786DAD6E8779}" type="presParOf" srcId="{C912F98A-7176-8F46-A486-6AE4483B538E}" destId="{D11B1795-48D6-7E4B-9150-F9E890D3E5BE}" srcOrd="0" destOrd="0" presId="urn:microsoft.com/office/officeart/2008/layout/LinedList"/>
    <dgm:cxn modelId="{DBDB391D-4C38-8149-9143-9C418E239DA8}" type="presParOf" srcId="{C912F98A-7176-8F46-A486-6AE4483B538E}" destId="{C3D687F2-DA5D-134F-AD29-CDEA537AD6C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6B8812-8A8F-42A6-BFB1-0795E1D8277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659285-1CEE-4FF9-95C5-2BABC1865382}">
      <dgm:prSet/>
      <dgm:spPr/>
      <dgm:t>
        <a:bodyPr/>
        <a:lstStyle/>
        <a:p>
          <a:r>
            <a:rPr lang="en-US"/>
            <a:t>Studies show that activating prior knowledge can improve comprehension</a:t>
          </a:r>
        </a:p>
      </dgm:t>
    </dgm:pt>
    <dgm:pt modelId="{5A96193C-9E5D-4C54-B865-4ED373308717}" type="parTrans" cxnId="{7FC80D38-06D8-436A-9C39-BFE3C83B5F53}">
      <dgm:prSet/>
      <dgm:spPr/>
      <dgm:t>
        <a:bodyPr/>
        <a:lstStyle/>
        <a:p>
          <a:endParaRPr lang="en-US"/>
        </a:p>
      </dgm:t>
    </dgm:pt>
    <dgm:pt modelId="{E10490BC-58E0-40D9-9258-C95CEFDF83CE}" type="sibTrans" cxnId="{7FC80D38-06D8-436A-9C39-BFE3C83B5F53}">
      <dgm:prSet/>
      <dgm:spPr/>
      <dgm:t>
        <a:bodyPr/>
        <a:lstStyle/>
        <a:p>
          <a:endParaRPr lang="en-US"/>
        </a:p>
      </dgm:t>
    </dgm:pt>
    <dgm:pt modelId="{43016036-E6B5-4A1D-9796-75E99FAE380B}">
      <dgm:prSet/>
      <dgm:spPr/>
      <dgm:t>
        <a:bodyPr/>
        <a:lstStyle/>
        <a:p>
          <a:r>
            <a:rPr lang="en-US"/>
            <a:t>This can be done quite simply by revealing a known topic or getting students to explore their knowledge on the topic</a:t>
          </a:r>
        </a:p>
      </dgm:t>
    </dgm:pt>
    <dgm:pt modelId="{B9C56856-925E-4E78-A936-8F0CE21BF2BA}" type="parTrans" cxnId="{00B3228D-75D2-4700-B61F-7287EF5628B1}">
      <dgm:prSet/>
      <dgm:spPr/>
      <dgm:t>
        <a:bodyPr/>
        <a:lstStyle/>
        <a:p>
          <a:endParaRPr lang="en-US"/>
        </a:p>
      </dgm:t>
    </dgm:pt>
    <dgm:pt modelId="{188A16F7-C911-4F06-8AB1-85960AAF1D98}" type="sibTrans" cxnId="{00B3228D-75D2-4700-B61F-7287EF5628B1}">
      <dgm:prSet/>
      <dgm:spPr/>
      <dgm:t>
        <a:bodyPr/>
        <a:lstStyle/>
        <a:p>
          <a:endParaRPr lang="en-US"/>
        </a:p>
      </dgm:t>
    </dgm:pt>
    <dgm:pt modelId="{8A8FDE66-96D7-4937-A226-554296705950}" type="pres">
      <dgm:prSet presAssocID="{536B8812-8A8F-42A6-BFB1-0795E1D82773}" presName="root" presStyleCnt="0">
        <dgm:presLayoutVars>
          <dgm:dir/>
          <dgm:resizeHandles val="exact"/>
        </dgm:presLayoutVars>
      </dgm:prSet>
      <dgm:spPr/>
    </dgm:pt>
    <dgm:pt modelId="{D42D9BFE-A54F-4220-8CD1-DDEF3F15005D}" type="pres">
      <dgm:prSet presAssocID="{8C659285-1CEE-4FF9-95C5-2BABC1865382}" presName="compNode" presStyleCnt="0"/>
      <dgm:spPr/>
    </dgm:pt>
    <dgm:pt modelId="{D2569DC5-6EDD-41E9-B7CB-B3039005FEED}" type="pres">
      <dgm:prSet presAssocID="{8C659285-1CEE-4FF9-95C5-2BABC1865382}" presName="bgRect" presStyleLbl="bgShp" presStyleIdx="0" presStyleCnt="2"/>
      <dgm:spPr/>
    </dgm:pt>
    <dgm:pt modelId="{BCDB28C3-4C0D-45C4-B2B4-0FD8CE89659C}" type="pres">
      <dgm:prSet presAssocID="{8C659285-1CEE-4FF9-95C5-2BABC18653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58CAB1B-B59C-477A-BD97-85690D948255}" type="pres">
      <dgm:prSet presAssocID="{8C659285-1CEE-4FF9-95C5-2BABC1865382}" presName="spaceRect" presStyleCnt="0"/>
      <dgm:spPr/>
    </dgm:pt>
    <dgm:pt modelId="{674A97A8-73C2-4946-A67C-9874B37EDA45}" type="pres">
      <dgm:prSet presAssocID="{8C659285-1CEE-4FF9-95C5-2BABC1865382}" presName="parTx" presStyleLbl="revTx" presStyleIdx="0" presStyleCnt="2">
        <dgm:presLayoutVars>
          <dgm:chMax val="0"/>
          <dgm:chPref val="0"/>
        </dgm:presLayoutVars>
      </dgm:prSet>
      <dgm:spPr/>
    </dgm:pt>
    <dgm:pt modelId="{E9DAC652-7092-41A9-AB04-7E4FD441ADAA}" type="pres">
      <dgm:prSet presAssocID="{E10490BC-58E0-40D9-9258-C95CEFDF83CE}" presName="sibTrans" presStyleCnt="0"/>
      <dgm:spPr/>
    </dgm:pt>
    <dgm:pt modelId="{0B58BB08-EF26-48AE-83AF-86AF9FD35E21}" type="pres">
      <dgm:prSet presAssocID="{43016036-E6B5-4A1D-9796-75E99FAE380B}" presName="compNode" presStyleCnt="0"/>
      <dgm:spPr/>
    </dgm:pt>
    <dgm:pt modelId="{460A218F-1481-4FB2-B7FE-08E4FC573C7C}" type="pres">
      <dgm:prSet presAssocID="{43016036-E6B5-4A1D-9796-75E99FAE380B}" presName="bgRect" presStyleLbl="bgShp" presStyleIdx="1" presStyleCnt="2"/>
      <dgm:spPr/>
    </dgm:pt>
    <dgm:pt modelId="{9D71AB0A-9B59-4161-AA1B-8C9F15CB5E77}" type="pres">
      <dgm:prSet presAssocID="{43016036-E6B5-4A1D-9796-75E99FAE380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D004CE88-55A9-4799-962D-F2161DA2E29C}" type="pres">
      <dgm:prSet presAssocID="{43016036-E6B5-4A1D-9796-75E99FAE380B}" presName="spaceRect" presStyleCnt="0"/>
      <dgm:spPr/>
    </dgm:pt>
    <dgm:pt modelId="{061A3AF5-F130-4F21-ADA8-C172EB8881BC}" type="pres">
      <dgm:prSet presAssocID="{43016036-E6B5-4A1D-9796-75E99FAE380B}" presName="parTx" presStyleLbl="revTx" presStyleIdx="1" presStyleCnt="2">
        <dgm:presLayoutVars>
          <dgm:chMax val="0"/>
          <dgm:chPref val="0"/>
        </dgm:presLayoutVars>
      </dgm:prSet>
      <dgm:spPr/>
    </dgm:pt>
  </dgm:ptLst>
  <dgm:cxnLst>
    <dgm:cxn modelId="{99A73831-0AAD-4A3C-967B-5E25AE1FD200}" type="presOf" srcId="{8C659285-1CEE-4FF9-95C5-2BABC1865382}" destId="{674A97A8-73C2-4946-A67C-9874B37EDA45}" srcOrd="0" destOrd="0" presId="urn:microsoft.com/office/officeart/2018/2/layout/IconVerticalSolidList"/>
    <dgm:cxn modelId="{7FC80D38-06D8-436A-9C39-BFE3C83B5F53}" srcId="{536B8812-8A8F-42A6-BFB1-0795E1D82773}" destId="{8C659285-1CEE-4FF9-95C5-2BABC1865382}" srcOrd="0" destOrd="0" parTransId="{5A96193C-9E5D-4C54-B865-4ED373308717}" sibTransId="{E10490BC-58E0-40D9-9258-C95CEFDF83CE}"/>
    <dgm:cxn modelId="{16E43D85-D9C3-4215-B384-C7D8BC20C3F4}" type="presOf" srcId="{43016036-E6B5-4A1D-9796-75E99FAE380B}" destId="{061A3AF5-F130-4F21-ADA8-C172EB8881BC}" srcOrd="0" destOrd="0" presId="urn:microsoft.com/office/officeart/2018/2/layout/IconVerticalSolidList"/>
    <dgm:cxn modelId="{00B3228D-75D2-4700-B61F-7287EF5628B1}" srcId="{536B8812-8A8F-42A6-BFB1-0795E1D82773}" destId="{43016036-E6B5-4A1D-9796-75E99FAE380B}" srcOrd="1" destOrd="0" parTransId="{B9C56856-925E-4E78-A936-8F0CE21BF2BA}" sibTransId="{188A16F7-C911-4F06-8AB1-85960AAF1D98}"/>
    <dgm:cxn modelId="{F24DACDD-6E29-47FB-94C5-053FE4F2FE45}" type="presOf" srcId="{536B8812-8A8F-42A6-BFB1-0795E1D82773}" destId="{8A8FDE66-96D7-4937-A226-554296705950}" srcOrd="0" destOrd="0" presId="urn:microsoft.com/office/officeart/2018/2/layout/IconVerticalSolidList"/>
    <dgm:cxn modelId="{9E3F10E1-8984-47E1-8217-60ECB5EA7BDA}" type="presParOf" srcId="{8A8FDE66-96D7-4937-A226-554296705950}" destId="{D42D9BFE-A54F-4220-8CD1-DDEF3F15005D}" srcOrd="0" destOrd="0" presId="urn:microsoft.com/office/officeart/2018/2/layout/IconVerticalSolidList"/>
    <dgm:cxn modelId="{78E1D3F7-6EB3-44A7-BA7E-7C30649749A9}" type="presParOf" srcId="{D42D9BFE-A54F-4220-8CD1-DDEF3F15005D}" destId="{D2569DC5-6EDD-41E9-B7CB-B3039005FEED}" srcOrd="0" destOrd="0" presId="urn:microsoft.com/office/officeart/2018/2/layout/IconVerticalSolidList"/>
    <dgm:cxn modelId="{7505DEFE-821C-43BE-BBBB-C1454607C81A}" type="presParOf" srcId="{D42D9BFE-A54F-4220-8CD1-DDEF3F15005D}" destId="{BCDB28C3-4C0D-45C4-B2B4-0FD8CE89659C}" srcOrd="1" destOrd="0" presId="urn:microsoft.com/office/officeart/2018/2/layout/IconVerticalSolidList"/>
    <dgm:cxn modelId="{947B4E14-342A-4142-A0DF-7347716F8AA8}" type="presParOf" srcId="{D42D9BFE-A54F-4220-8CD1-DDEF3F15005D}" destId="{B58CAB1B-B59C-477A-BD97-85690D948255}" srcOrd="2" destOrd="0" presId="urn:microsoft.com/office/officeart/2018/2/layout/IconVerticalSolidList"/>
    <dgm:cxn modelId="{9F331AAB-B693-4773-B2E9-164DB9C8B28A}" type="presParOf" srcId="{D42D9BFE-A54F-4220-8CD1-DDEF3F15005D}" destId="{674A97A8-73C2-4946-A67C-9874B37EDA45}" srcOrd="3" destOrd="0" presId="urn:microsoft.com/office/officeart/2018/2/layout/IconVerticalSolidList"/>
    <dgm:cxn modelId="{5503B36B-1F06-4EAE-A047-D6776EDF3D9C}" type="presParOf" srcId="{8A8FDE66-96D7-4937-A226-554296705950}" destId="{E9DAC652-7092-41A9-AB04-7E4FD441ADAA}" srcOrd="1" destOrd="0" presId="urn:microsoft.com/office/officeart/2018/2/layout/IconVerticalSolidList"/>
    <dgm:cxn modelId="{C73ED368-517A-49B3-8306-4E90FA2A18A4}" type="presParOf" srcId="{8A8FDE66-96D7-4937-A226-554296705950}" destId="{0B58BB08-EF26-48AE-83AF-86AF9FD35E21}" srcOrd="2" destOrd="0" presId="urn:microsoft.com/office/officeart/2018/2/layout/IconVerticalSolidList"/>
    <dgm:cxn modelId="{C8BF65B8-2DD4-4C59-906A-BF946D91E5BF}" type="presParOf" srcId="{0B58BB08-EF26-48AE-83AF-86AF9FD35E21}" destId="{460A218F-1481-4FB2-B7FE-08E4FC573C7C}" srcOrd="0" destOrd="0" presId="urn:microsoft.com/office/officeart/2018/2/layout/IconVerticalSolidList"/>
    <dgm:cxn modelId="{2C26AB6C-328A-4150-A280-0063C70899F7}" type="presParOf" srcId="{0B58BB08-EF26-48AE-83AF-86AF9FD35E21}" destId="{9D71AB0A-9B59-4161-AA1B-8C9F15CB5E77}" srcOrd="1" destOrd="0" presId="urn:microsoft.com/office/officeart/2018/2/layout/IconVerticalSolidList"/>
    <dgm:cxn modelId="{1EC37D58-3EB8-4969-AA3D-043E00621AE2}" type="presParOf" srcId="{0B58BB08-EF26-48AE-83AF-86AF9FD35E21}" destId="{D004CE88-55A9-4799-962D-F2161DA2E29C}" srcOrd="2" destOrd="0" presId="urn:microsoft.com/office/officeart/2018/2/layout/IconVerticalSolidList"/>
    <dgm:cxn modelId="{E1C6D604-0BBC-457F-B763-574EB8FA6CDE}" type="presParOf" srcId="{0B58BB08-EF26-48AE-83AF-86AF9FD35E21}" destId="{061A3AF5-F130-4F21-ADA8-C172EB8881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F3DBD3-4A85-455C-8913-E3EEC34048C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33F94EC-9F23-419D-AB39-21A874D96589}">
      <dgm:prSet custT="1"/>
      <dgm:spPr/>
      <dgm:t>
        <a:bodyPr/>
        <a:lstStyle/>
        <a:p>
          <a:r>
            <a:rPr lang="en-US" sz="2000" dirty="0">
              <a:solidFill>
                <a:schemeClr val="tx1"/>
              </a:solidFill>
            </a:rPr>
            <a:t>What if students lack prior knowledge?</a:t>
          </a:r>
        </a:p>
      </dgm:t>
    </dgm:pt>
    <dgm:pt modelId="{852998CB-00BD-4EC4-A70C-8D637ABA81B2}" type="parTrans" cxnId="{FEB8B1A8-B5EF-42F8-894C-63A418761B5D}">
      <dgm:prSet/>
      <dgm:spPr/>
      <dgm:t>
        <a:bodyPr/>
        <a:lstStyle/>
        <a:p>
          <a:endParaRPr lang="en-US"/>
        </a:p>
      </dgm:t>
    </dgm:pt>
    <dgm:pt modelId="{D6D14721-405D-4AE1-81EE-02DA7D378F7F}" type="sibTrans" cxnId="{FEB8B1A8-B5EF-42F8-894C-63A418761B5D}">
      <dgm:prSet/>
      <dgm:spPr/>
      <dgm:t>
        <a:bodyPr/>
        <a:lstStyle/>
        <a:p>
          <a:endParaRPr lang="en-US"/>
        </a:p>
      </dgm:t>
    </dgm:pt>
    <dgm:pt modelId="{8BFCA089-98B7-424D-92FA-CFA2AA04B940}">
      <dgm:prSet custT="1"/>
      <dgm:spPr/>
      <dgm:t>
        <a:bodyPr/>
        <a:lstStyle/>
        <a:p>
          <a:r>
            <a:rPr lang="en-US" sz="2000" dirty="0">
              <a:solidFill>
                <a:schemeClr val="tx1"/>
              </a:solidFill>
            </a:rPr>
            <a:t>One possibility is to identify the critical information that may be necessary</a:t>
          </a:r>
        </a:p>
      </dgm:t>
    </dgm:pt>
    <dgm:pt modelId="{A2D757D9-3821-438E-A152-687952784EEF}" type="parTrans" cxnId="{147DED6C-28D6-483E-BFF6-28F499EAD4FD}">
      <dgm:prSet/>
      <dgm:spPr/>
      <dgm:t>
        <a:bodyPr/>
        <a:lstStyle/>
        <a:p>
          <a:endParaRPr lang="en-US"/>
        </a:p>
      </dgm:t>
    </dgm:pt>
    <dgm:pt modelId="{CB30E5D2-C4CE-4988-AB2D-843ADB7C4F2D}" type="sibTrans" cxnId="{147DED6C-28D6-483E-BFF6-28F499EAD4FD}">
      <dgm:prSet/>
      <dgm:spPr/>
      <dgm:t>
        <a:bodyPr/>
        <a:lstStyle/>
        <a:p>
          <a:endParaRPr lang="en-US"/>
        </a:p>
      </dgm:t>
    </dgm:pt>
    <dgm:pt modelId="{536E3E0A-FDFD-4B6A-A1E4-88B9631B8CDF}">
      <dgm:prSet/>
      <dgm:spPr/>
      <dgm:t>
        <a:bodyPr/>
        <a:lstStyle/>
        <a:p>
          <a:r>
            <a:rPr lang="en-US" dirty="0">
              <a:solidFill>
                <a:schemeClr val="tx1"/>
              </a:solidFill>
            </a:rPr>
            <a:t>Science texts may not signal the relationship between two ideas (e.g., </a:t>
          </a:r>
          <a:r>
            <a:rPr lang="en-US" i="1" dirty="0">
              <a:solidFill>
                <a:schemeClr val="tx1"/>
              </a:solidFill>
            </a:rPr>
            <a:t>however, therefore, thus, for example, furthermore, in addition</a:t>
          </a:r>
          <a:r>
            <a:rPr lang="en-US" dirty="0">
              <a:solidFill>
                <a:schemeClr val="tx1"/>
              </a:solidFill>
            </a:rPr>
            <a:t>)—assuming readers would have sufficient knowledge (</a:t>
          </a:r>
          <a:r>
            <a:rPr lang="en-US" dirty="0" err="1">
              <a:solidFill>
                <a:schemeClr val="tx1"/>
              </a:solidFill>
            </a:rPr>
            <a:t>Biber</a:t>
          </a:r>
          <a:r>
            <a:rPr lang="en-US" dirty="0">
              <a:solidFill>
                <a:schemeClr val="tx1"/>
              </a:solidFill>
            </a:rPr>
            <a:t> &amp; Gray, 2010)</a:t>
          </a:r>
        </a:p>
      </dgm:t>
    </dgm:pt>
    <dgm:pt modelId="{FA65FAD7-B71E-4772-AE1B-0228EE7C5BE5}" type="parTrans" cxnId="{72800061-FBD3-4F58-BB46-BD284DBABADF}">
      <dgm:prSet/>
      <dgm:spPr/>
      <dgm:t>
        <a:bodyPr/>
        <a:lstStyle/>
        <a:p>
          <a:endParaRPr lang="en-US"/>
        </a:p>
      </dgm:t>
    </dgm:pt>
    <dgm:pt modelId="{531ACC7C-F743-4D4E-AC3F-99330B8C5C51}" type="sibTrans" cxnId="{72800061-FBD3-4F58-BB46-BD284DBABADF}">
      <dgm:prSet/>
      <dgm:spPr/>
      <dgm:t>
        <a:bodyPr/>
        <a:lstStyle/>
        <a:p>
          <a:endParaRPr lang="en-US"/>
        </a:p>
      </dgm:t>
    </dgm:pt>
    <dgm:pt modelId="{48A5EA33-851D-4399-BC0D-15F3FC699F18}">
      <dgm:prSet custT="1"/>
      <dgm:spPr/>
      <dgm:t>
        <a:bodyPr/>
        <a:lstStyle/>
        <a:p>
          <a:r>
            <a:rPr lang="en-US" sz="2000" dirty="0">
              <a:solidFill>
                <a:schemeClr val="tx1"/>
              </a:solidFill>
            </a:rPr>
            <a:t>Introduce this information prior to reading (trying to minimize the explicit text information that you reveal)</a:t>
          </a:r>
        </a:p>
      </dgm:t>
    </dgm:pt>
    <dgm:pt modelId="{1AB1BCFA-6607-4022-B7C3-1641B0DCC833}" type="parTrans" cxnId="{BDEE408C-9483-4AB3-A75C-15F3371C476F}">
      <dgm:prSet/>
      <dgm:spPr/>
      <dgm:t>
        <a:bodyPr/>
        <a:lstStyle/>
        <a:p>
          <a:endParaRPr lang="en-US"/>
        </a:p>
      </dgm:t>
    </dgm:pt>
    <dgm:pt modelId="{8EB9C07C-76CC-4365-AF6A-E4ED2BAEB2D3}" type="sibTrans" cxnId="{BDEE408C-9483-4AB3-A75C-15F3371C476F}">
      <dgm:prSet/>
      <dgm:spPr/>
      <dgm:t>
        <a:bodyPr/>
        <a:lstStyle/>
        <a:p>
          <a:endParaRPr lang="en-US"/>
        </a:p>
      </dgm:t>
    </dgm:pt>
    <dgm:pt modelId="{28153479-FADE-E349-AC2A-616F81FF8040}" type="pres">
      <dgm:prSet presAssocID="{9EF3DBD3-4A85-455C-8913-E3EEC34048C3}" presName="linear" presStyleCnt="0">
        <dgm:presLayoutVars>
          <dgm:animLvl val="lvl"/>
          <dgm:resizeHandles val="exact"/>
        </dgm:presLayoutVars>
      </dgm:prSet>
      <dgm:spPr/>
    </dgm:pt>
    <dgm:pt modelId="{9E655A3F-216A-2A44-88FD-B6BBEE0ECF39}" type="pres">
      <dgm:prSet presAssocID="{133F94EC-9F23-419D-AB39-21A874D96589}" presName="parentText" presStyleLbl="node1" presStyleIdx="0" presStyleCnt="4">
        <dgm:presLayoutVars>
          <dgm:chMax val="0"/>
          <dgm:bulletEnabled val="1"/>
        </dgm:presLayoutVars>
      </dgm:prSet>
      <dgm:spPr/>
    </dgm:pt>
    <dgm:pt modelId="{64999E58-A2A1-1747-AEB2-B0F3EC2C0360}" type="pres">
      <dgm:prSet presAssocID="{D6D14721-405D-4AE1-81EE-02DA7D378F7F}" presName="spacer" presStyleCnt="0"/>
      <dgm:spPr/>
    </dgm:pt>
    <dgm:pt modelId="{0A55C1E7-E8DC-0147-886D-D77CF6D2FF8E}" type="pres">
      <dgm:prSet presAssocID="{8BFCA089-98B7-424D-92FA-CFA2AA04B940}" presName="parentText" presStyleLbl="node1" presStyleIdx="1" presStyleCnt="4">
        <dgm:presLayoutVars>
          <dgm:chMax val="0"/>
          <dgm:bulletEnabled val="1"/>
        </dgm:presLayoutVars>
      </dgm:prSet>
      <dgm:spPr/>
    </dgm:pt>
    <dgm:pt modelId="{38F53181-8B5A-BD41-BCC5-5124052F0BA4}" type="pres">
      <dgm:prSet presAssocID="{CB30E5D2-C4CE-4988-AB2D-843ADB7C4F2D}" presName="spacer" presStyleCnt="0"/>
      <dgm:spPr/>
    </dgm:pt>
    <dgm:pt modelId="{2AADAB48-A30A-C943-9BB0-3037E6F13B73}" type="pres">
      <dgm:prSet presAssocID="{536E3E0A-FDFD-4B6A-A1E4-88B9631B8CDF}" presName="parentText" presStyleLbl="node1" presStyleIdx="2" presStyleCnt="4">
        <dgm:presLayoutVars>
          <dgm:chMax val="0"/>
          <dgm:bulletEnabled val="1"/>
        </dgm:presLayoutVars>
      </dgm:prSet>
      <dgm:spPr/>
    </dgm:pt>
    <dgm:pt modelId="{29B6C58E-9378-DB40-85C8-96953531E13C}" type="pres">
      <dgm:prSet presAssocID="{531ACC7C-F743-4D4E-AC3F-99330B8C5C51}" presName="spacer" presStyleCnt="0"/>
      <dgm:spPr/>
    </dgm:pt>
    <dgm:pt modelId="{FD7461DB-307B-CE43-9AAD-2A6068395B43}" type="pres">
      <dgm:prSet presAssocID="{48A5EA33-851D-4399-BC0D-15F3FC699F18}" presName="parentText" presStyleLbl="node1" presStyleIdx="3" presStyleCnt="4">
        <dgm:presLayoutVars>
          <dgm:chMax val="0"/>
          <dgm:bulletEnabled val="1"/>
        </dgm:presLayoutVars>
      </dgm:prSet>
      <dgm:spPr/>
    </dgm:pt>
  </dgm:ptLst>
  <dgm:cxnLst>
    <dgm:cxn modelId="{DD3B943F-C9A0-6749-8555-10F6EFB5EDFA}" type="presOf" srcId="{9EF3DBD3-4A85-455C-8913-E3EEC34048C3}" destId="{28153479-FADE-E349-AC2A-616F81FF8040}" srcOrd="0" destOrd="0" presId="urn:microsoft.com/office/officeart/2005/8/layout/vList2"/>
    <dgm:cxn modelId="{72800061-FBD3-4F58-BB46-BD284DBABADF}" srcId="{9EF3DBD3-4A85-455C-8913-E3EEC34048C3}" destId="{536E3E0A-FDFD-4B6A-A1E4-88B9631B8CDF}" srcOrd="2" destOrd="0" parTransId="{FA65FAD7-B71E-4772-AE1B-0228EE7C5BE5}" sibTransId="{531ACC7C-F743-4D4E-AC3F-99330B8C5C51}"/>
    <dgm:cxn modelId="{9523D063-C47F-6841-B1C6-EAB019FBB4B7}" type="presOf" srcId="{133F94EC-9F23-419D-AB39-21A874D96589}" destId="{9E655A3F-216A-2A44-88FD-B6BBEE0ECF39}" srcOrd="0" destOrd="0" presId="urn:microsoft.com/office/officeart/2005/8/layout/vList2"/>
    <dgm:cxn modelId="{147DED6C-28D6-483E-BFF6-28F499EAD4FD}" srcId="{9EF3DBD3-4A85-455C-8913-E3EEC34048C3}" destId="{8BFCA089-98B7-424D-92FA-CFA2AA04B940}" srcOrd="1" destOrd="0" parTransId="{A2D757D9-3821-438E-A152-687952784EEF}" sibTransId="{CB30E5D2-C4CE-4988-AB2D-843ADB7C4F2D}"/>
    <dgm:cxn modelId="{BDEE408C-9483-4AB3-A75C-15F3371C476F}" srcId="{9EF3DBD3-4A85-455C-8913-E3EEC34048C3}" destId="{48A5EA33-851D-4399-BC0D-15F3FC699F18}" srcOrd="3" destOrd="0" parTransId="{1AB1BCFA-6607-4022-B7C3-1641B0DCC833}" sibTransId="{8EB9C07C-76CC-4365-AF6A-E4ED2BAEB2D3}"/>
    <dgm:cxn modelId="{FEB8B1A8-B5EF-42F8-894C-63A418761B5D}" srcId="{9EF3DBD3-4A85-455C-8913-E3EEC34048C3}" destId="{133F94EC-9F23-419D-AB39-21A874D96589}" srcOrd="0" destOrd="0" parTransId="{852998CB-00BD-4EC4-A70C-8D637ABA81B2}" sibTransId="{D6D14721-405D-4AE1-81EE-02DA7D378F7F}"/>
    <dgm:cxn modelId="{4838EBD2-7B5D-5B42-B5D7-6B58EC78C575}" type="presOf" srcId="{536E3E0A-FDFD-4B6A-A1E4-88B9631B8CDF}" destId="{2AADAB48-A30A-C943-9BB0-3037E6F13B73}" srcOrd="0" destOrd="0" presId="urn:microsoft.com/office/officeart/2005/8/layout/vList2"/>
    <dgm:cxn modelId="{000D14D9-26AA-7644-82F6-5F89305273E0}" type="presOf" srcId="{8BFCA089-98B7-424D-92FA-CFA2AA04B940}" destId="{0A55C1E7-E8DC-0147-886D-D77CF6D2FF8E}" srcOrd="0" destOrd="0" presId="urn:microsoft.com/office/officeart/2005/8/layout/vList2"/>
    <dgm:cxn modelId="{AE3411F2-E9A7-524A-8E89-33297D5CF495}" type="presOf" srcId="{48A5EA33-851D-4399-BC0D-15F3FC699F18}" destId="{FD7461DB-307B-CE43-9AAD-2A6068395B43}" srcOrd="0" destOrd="0" presId="urn:microsoft.com/office/officeart/2005/8/layout/vList2"/>
    <dgm:cxn modelId="{BB542996-00ED-564F-B63E-B10534B71E97}" type="presParOf" srcId="{28153479-FADE-E349-AC2A-616F81FF8040}" destId="{9E655A3F-216A-2A44-88FD-B6BBEE0ECF39}" srcOrd="0" destOrd="0" presId="urn:microsoft.com/office/officeart/2005/8/layout/vList2"/>
    <dgm:cxn modelId="{4A4C727E-2005-1C43-91CA-79FFBB642D53}" type="presParOf" srcId="{28153479-FADE-E349-AC2A-616F81FF8040}" destId="{64999E58-A2A1-1747-AEB2-B0F3EC2C0360}" srcOrd="1" destOrd="0" presId="urn:microsoft.com/office/officeart/2005/8/layout/vList2"/>
    <dgm:cxn modelId="{A7C26F2E-422D-6C43-AD3D-E2943A14AA22}" type="presParOf" srcId="{28153479-FADE-E349-AC2A-616F81FF8040}" destId="{0A55C1E7-E8DC-0147-886D-D77CF6D2FF8E}" srcOrd="2" destOrd="0" presId="urn:microsoft.com/office/officeart/2005/8/layout/vList2"/>
    <dgm:cxn modelId="{021E8B88-6E48-8941-829A-786E1BA05010}" type="presParOf" srcId="{28153479-FADE-E349-AC2A-616F81FF8040}" destId="{38F53181-8B5A-BD41-BCC5-5124052F0BA4}" srcOrd="3" destOrd="0" presId="urn:microsoft.com/office/officeart/2005/8/layout/vList2"/>
    <dgm:cxn modelId="{5FACEA34-0150-F14F-855B-C850AD62AA05}" type="presParOf" srcId="{28153479-FADE-E349-AC2A-616F81FF8040}" destId="{2AADAB48-A30A-C943-9BB0-3037E6F13B73}" srcOrd="4" destOrd="0" presId="urn:microsoft.com/office/officeart/2005/8/layout/vList2"/>
    <dgm:cxn modelId="{33912380-1C47-274B-B888-1F0F8E012B36}" type="presParOf" srcId="{28153479-FADE-E349-AC2A-616F81FF8040}" destId="{29B6C58E-9378-DB40-85C8-96953531E13C}" srcOrd="5" destOrd="0" presId="urn:microsoft.com/office/officeart/2005/8/layout/vList2"/>
    <dgm:cxn modelId="{4EBEE2C4-ED2F-8C4B-BBD2-E9E763DED84F}" type="presParOf" srcId="{28153479-FADE-E349-AC2A-616F81FF8040}" destId="{FD7461DB-307B-CE43-9AAD-2A6068395B4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D9AA08-AF00-4351-8A37-98C2CBFF84A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E47F535-1A26-402B-A9B8-9688F2FCF0A0}">
      <dgm:prSet/>
      <dgm:spPr/>
      <dgm:t>
        <a:bodyPr/>
        <a:lstStyle/>
        <a:p>
          <a:r>
            <a:rPr lang="en-US"/>
            <a:t>Analyze the text information in relation to what you already know (Hattan, 2019)</a:t>
          </a:r>
        </a:p>
      </dgm:t>
    </dgm:pt>
    <dgm:pt modelId="{E76C0EF3-412D-4615-908F-C1D11ADE421D}" type="parTrans" cxnId="{091F5B73-9EB0-4F8B-B907-729540AA9B95}">
      <dgm:prSet/>
      <dgm:spPr/>
      <dgm:t>
        <a:bodyPr/>
        <a:lstStyle/>
        <a:p>
          <a:endParaRPr lang="en-US"/>
        </a:p>
      </dgm:t>
    </dgm:pt>
    <dgm:pt modelId="{C53311B0-0968-434F-865F-AEB383BCBF6A}" type="sibTrans" cxnId="{091F5B73-9EB0-4F8B-B907-729540AA9B95}">
      <dgm:prSet/>
      <dgm:spPr/>
      <dgm:t>
        <a:bodyPr/>
        <a:lstStyle/>
        <a:p>
          <a:endParaRPr lang="en-US"/>
        </a:p>
      </dgm:t>
    </dgm:pt>
    <dgm:pt modelId="{18C58CA8-C1AD-4718-940F-EBE5CCBA5C07}">
      <dgm:prSet/>
      <dgm:spPr/>
      <dgm:t>
        <a:bodyPr/>
        <a:lstStyle/>
        <a:p>
          <a:r>
            <a:rPr lang="en-US"/>
            <a:t>This kind of analysis focuses on the relationship of text information to prior knowledge, rather than to either text or knowledge alone</a:t>
          </a:r>
        </a:p>
      </dgm:t>
    </dgm:pt>
    <dgm:pt modelId="{B08B4838-1F18-4D9E-9E8C-880C8F6017E0}" type="parTrans" cxnId="{37F8B363-CA14-4BDD-B856-5FA701DB3A7B}">
      <dgm:prSet/>
      <dgm:spPr/>
      <dgm:t>
        <a:bodyPr/>
        <a:lstStyle/>
        <a:p>
          <a:endParaRPr lang="en-US"/>
        </a:p>
      </dgm:t>
    </dgm:pt>
    <dgm:pt modelId="{6FD504B3-607B-49CC-823A-E6FA214634E8}" type="sibTrans" cxnId="{37F8B363-CA14-4BDD-B856-5FA701DB3A7B}">
      <dgm:prSet/>
      <dgm:spPr/>
      <dgm:t>
        <a:bodyPr/>
        <a:lstStyle/>
        <a:p>
          <a:endParaRPr lang="en-US"/>
        </a:p>
      </dgm:t>
    </dgm:pt>
    <dgm:pt modelId="{13501FFA-0BBC-384A-B1F5-057753492008}" type="pres">
      <dgm:prSet presAssocID="{12D9AA08-AF00-4351-8A37-98C2CBFF84A5}" presName="linear" presStyleCnt="0">
        <dgm:presLayoutVars>
          <dgm:animLvl val="lvl"/>
          <dgm:resizeHandles val="exact"/>
        </dgm:presLayoutVars>
      </dgm:prSet>
      <dgm:spPr/>
    </dgm:pt>
    <dgm:pt modelId="{D7A80A7A-C354-3D4A-ABE3-248BFAEEF4E2}" type="pres">
      <dgm:prSet presAssocID="{CE47F535-1A26-402B-A9B8-9688F2FCF0A0}" presName="parentText" presStyleLbl="node1" presStyleIdx="0" presStyleCnt="2">
        <dgm:presLayoutVars>
          <dgm:chMax val="0"/>
          <dgm:bulletEnabled val="1"/>
        </dgm:presLayoutVars>
      </dgm:prSet>
      <dgm:spPr/>
    </dgm:pt>
    <dgm:pt modelId="{737C4F59-D413-7E4A-9371-19000FFD62A3}" type="pres">
      <dgm:prSet presAssocID="{C53311B0-0968-434F-865F-AEB383BCBF6A}" presName="spacer" presStyleCnt="0"/>
      <dgm:spPr/>
    </dgm:pt>
    <dgm:pt modelId="{7A9A1F0B-C8D3-CE47-85C5-7C3D211525A0}" type="pres">
      <dgm:prSet presAssocID="{18C58CA8-C1AD-4718-940F-EBE5CCBA5C07}" presName="parentText" presStyleLbl="node1" presStyleIdx="1" presStyleCnt="2">
        <dgm:presLayoutVars>
          <dgm:chMax val="0"/>
          <dgm:bulletEnabled val="1"/>
        </dgm:presLayoutVars>
      </dgm:prSet>
      <dgm:spPr/>
    </dgm:pt>
  </dgm:ptLst>
  <dgm:cxnLst>
    <dgm:cxn modelId="{37F8B363-CA14-4BDD-B856-5FA701DB3A7B}" srcId="{12D9AA08-AF00-4351-8A37-98C2CBFF84A5}" destId="{18C58CA8-C1AD-4718-940F-EBE5CCBA5C07}" srcOrd="1" destOrd="0" parTransId="{B08B4838-1F18-4D9E-9E8C-880C8F6017E0}" sibTransId="{6FD504B3-607B-49CC-823A-E6FA214634E8}"/>
    <dgm:cxn modelId="{091F5B73-9EB0-4F8B-B907-729540AA9B95}" srcId="{12D9AA08-AF00-4351-8A37-98C2CBFF84A5}" destId="{CE47F535-1A26-402B-A9B8-9688F2FCF0A0}" srcOrd="0" destOrd="0" parTransId="{E76C0EF3-412D-4615-908F-C1D11ADE421D}" sibTransId="{C53311B0-0968-434F-865F-AEB383BCBF6A}"/>
    <dgm:cxn modelId="{F0F5AC80-AB8D-1F46-8ECB-39DDDBB13A89}" type="presOf" srcId="{CE47F535-1A26-402B-A9B8-9688F2FCF0A0}" destId="{D7A80A7A-C354-3D4A-ABE3-248BFAEEF4E2}" srcOrd="0" destOrd="0" presId="urn:microsoft.com/office/officeart/2005/8/layout/vList2"/>
    <dgm:cxn modelId="{E75D249F-29A8-9445-A998-FDC6E39B497C}" type="presOf" srcId="{18C58CA8-C1AD-4718-940F-EBE5CCBA5C07}" destId="{7A9A1F0B-C8D3-CE47-85C5-7C3D211525A0}" srcOrd="0" destOrd="0" presId="urn:microsoft.com/office/officeart/2005/8/layout/vList2"/>
    <dgm:cxn modelId="{02CAD4E6-F68D-DB4A-96B2-5A8289BA3F56}" type="presOf" srcId="{12D9AA08-AF00-4351-8A37-98C2CBFF84A5}" destId="{13501FFA-0BBC-384A-B1F5-057753492008}" srcOrd="0" destOrd="0" presId="urn:microsoft.com/office/officeart/2005/8/layout/vList2"/>
    <dgm:cxn modelId="{F2D9C52F-AFC0-A741-A10F-177D809265FA}" type="presParOf" srcId="{13501FFA-0BBC-384A-B1F5-057753492008}" destId="{D7A80A7A-C354-3D4A-ABE3-248BFAEEF4E2}" srcOrd="0" destOrd="0" presId="urn:microsoft.com/office/officeart/2005/8/layout/vList2"/>
    <dgm:cxn modelId="{B52F087A-9E11-A64E-BA23-FA515181A0F9}" type="presParOf" srcId="{13501FFA-0BBC-384A-B1F5-057753492008}" destId="{737C4F59-D413-7E4A-9371-19000FFD62A3}" srcOrd="1" destOrd="0" presId="urn:microsoft.com/office/officeart/2005/8/layout/vList2"/>
    <dgm:cxn modelId="{8050556B-A5C4-BD45-B2D5-ABA7924E463D}" type="presParOf" srcId="{13501FFA-0BBC-384A-B1F5-057753492008}" destId="{7A9A1F0B-C8D3-CE47-85C5-7C3D211525A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DF2A21-3B93-4B24-A3E3-4D2A9F2BD445}"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A4E91B88-E645-4E58-B35B-EF58C7B9A310}">
      <dgm:prSet custT="1"/>
      <dgm:spPr/>
      <dgm:t>
        <a:bodyPr/>
        <a:lstStyle/>
        <a:p>
          <a:r>
            <a:rPr lang="en-US" sz="2000" dirty="0">
              <a:solidFill>
                <a:schemeClr val="tx1"/>
              </a:solidFill>
            </a:rPr>
            <a:t>Analogy (similarities)</a:t>
          </a:r>
        </a:p>
      </dgm:t>
    </dgm:pt>
    <dgm:pt modelId="{83D0C1A8-F052-469D-9861-A27A22EC09EE}" type="parTrans" cxnId="{CDE62D64-C650-4124-8C4C-40750983E07E}">
      <dgm:prSet/>
      <dgm:spPr/>
      <dgm:t>
        <a:bodyPr/>
        <a:lstStyle/>
        <a:p>
          <a:endParaRPr lang="en-US"/>
        </a:p>
      </dgm:t>
    </dgm:pt>
    <dgm:pt modelId="{C8F0856B-1E25-41E5-BC99-295BBBDD8369}" type="sibTrans" cxnId="{CDE62D64-C650-4124-8C4C-40750983E07E}">
      <dgm:prSet/>
      <dgm:spPr/>
      <dgm:t>
        <a:bodyPr/>
        <a:lstStyle/>
        <a:p>
          <a:endParaRPr lang="en-US"/>
        </a:p>
      </dgm:t>
    </dgm:pt>
    <dgm:pt modelId="{12C020A3-7C9C-4562-9654-7C529CE50868}">
      <dgm:prSet custT="1"/>
      <dgm:spPr/>
      <dgm:t>
        <a:bodyPr/>
        <a:lstStyle/>
        <a:p>
          <a:r>
            <a:rPr lang="en-US" sz="2000" dirty="0" err="1">
              <a:solidFill>
                <a:schemeClr val="tx1"/>
              </a:solidFill>
            </a:rPr>
            <a:t>Anomoly</a:t>
          </a:r>
          <a:r>
            <a:rPr lang="en-US" sz="2000" dirty="0">
              <a:solidFill>
                <a:schemeClr val="tx1"/>
              </a:solidFill>
            </a:rPr>
            <a:t> (</a:t>
          </a:r>
          <a:r>
            <a:rPr lang="en-US" sz="2000" dirty="0" err="1">
              <a:solidFill>
                <a:schemeClr val="tx1"/>
              </a:solidFill>
            </a:rPr>
            <a:t>discrepan-cies</a:t>
          </a:r>
          <a:r>
            <a:rPr lang="en-US" sz="2000" dirty="0">
              <a:solidFill>
                <a:schemeClr val="tx1"/>
              </a:solidFill>
            </a:rPr>
            <a:t>)</a:t>
          </a:r>
        </a:p>
      </dgm:t>
    </dgm:pt>
    <dgm:pt modelId="{86BDE24A-5068-4635-B23A-778F242C8DF6}" type="parTrans" cxnId="{0852B340-A90B-4DA6-B9C5-D560EDE5A9F9}">
      <dgm:prSet/>
      <dgm:spPr/>
      <dgm:t>
        <a:bodyPr/>
        <a:lstStyle/>
        <a:p>
          <a:endParaRPr lang="en-US"/>
        </a:p>
      </dgm:t>
    </dgm:pt>
    <dgm:pt modelId="{BDAF1B93-10A8-47F3-A01D-158E76BA248E}" type="sibTrans" cxnId="{0852B340-A90B-4DA6-B9C5-D560EDE5A9F9}">
      <dgm:prSet/>
      <dgm:spPr/>
      <dgm:t>
        <a:bodyPr/>
        <a:lstStyle/>
        <a:p>
          <a:endParaRPr lang="en-US"/>
        </a:p>
      </dgm:t>
    </dgm:pt>
    <dgm:pt modelId="{88A168D7-E8F8-44BC-86A3-7E1BDC5F4E67}">
      <dgm:prSet/>
      <dgm:spPr/>
      <dgm:t>
        <a:bodyPr/>
        <a:lstStyle/>
        <a:p>
          <a:r>
            <a:rPr lang="en-US" dirty="0">
              <a:solidFill>
                <a:schemeClr val="tx1"/>
              </a:solidFill>
            </a:rPr>
            <a:t>Antinomy (exclusivity)</a:t>
          </a:r>
        </a:p>
      </dgm:t>
    </dgm:pt>
    <dgm:pt modelId="{39A624F6-DCD6-40AA-B102-147D852F9EDF}" type="parTrans" cxnId="{98D014CD-08BD-4ED7-85AA-6E6D2EE8B8BA}">
      <dgm:prSet/>
      <dgm:spPr/>
      <dgm:t>
        <a:bodyPr/>
        <a:lstStyle/>
        <a:p>
          <a:endParaRPr lang="en-US"/>
        </a:p>
      </dgm:t>
    </dgm:pt>
    <dgm:pt modelId="{2F45974C-2989-4EB2-98F9-C79EF4F25115}" type="sibTrans" cxnId="{98D014CD-08BD-4ED7-85AA-6E6D2EE8B8BA}">
      <dgm:prSet/>
      <dgm:spPr/>
      <dgm:t>
        <a:bodyPr/>
        <a:lstStyle/>
        <a:p>
          <a:endParaRPr lang="en-US"/>
        </a:p>
      </dgm:t>
    </dgm:pt>
    <dgm:pt modelId="{3AF2476B-E510-490D-A397-B971FAA0E3A5}">
      <dgm:prSet/>
      <dgm:spPr/>
      <dgm:t>
        <a:bodyPr/>
        <a:lstStyle/>
        <a:p>
          <a:r>
            <a:rPr lang="en-US" dirty="0">
              <a:solidFill>
                <a:schemeClr val="tx1"/>
              </a:solidFill>
            </a:rPr>
            <a:t>Antithesis (opposition)</a:t>
          </a:r>
        </a:p>
      </dgm:t>
    </dgm:pt>
    <dgm:pt modelId="{491155F9-F316-42CC-9C97-E9CDD674B025}" type="parTrans" cxnId="{E47DA68F-96BD-4C8C-A7D9-6BFFA1483929}">
      <dgm:prSet/>
      <dgm:spPr/>
      <dgm:t>
        <a:bodyPr/>
        <a:lstStyle/>
        <a:p>
          <a:endParaRPr lang="en-US"/>
        </a:p>
      </dgm:t>
    </dgm:pt>
    <dgm:pt modelId="{79FF4537-73BC-4A23-99F9-A761496CA445}" type="sibTrans" cxnId="{E47DA68F-96BD-4C8C-A7D9-6BFFA1483929}">
      <dgm:prSet/>
      <dgm:spPr/>
      <dgm:t>
        <a:bodyPr/>
        <a:lstStyle/>
        <a:p>
          <a:endParaRPr lang="en-US"/>
        </a:p>
      </dgm:t>
    </dgm:pt>
    <dgm:pt modelId="{28D84223-4599-4F45-BBC3-741B2E02F785}" type="pres">
      <dgm:prSet presAssocID="{75DF2A21-3B93-4B24-A3E3-4D2A9F2BD445}" presName="matrix" presStyleCnt="0">
        <dgm:presLayoutVars>
          <dgm:chMax val="1"/>
          <dgm:dir/>
          <dgm:resizeHandles val="exact"/>
        </dgm:presLayoutVars>
      </dgm:prSet>
      <dgm:spPr/>
    </dgm:pt>
    <dgm:pt modelId="{D75A8F25-34F6-9448-9662-1C738F91183A}" type="pres">
      <dgm:prSet presAssocID="{75DF2A21-3B93-4B24-A3E3-4D2A9F2BD445}" presName="diamond" presStyleLbl="bgShp" presStyleIdx="0" presStyleCnt="1"/>
      <dgm:spPr/>
    </dgm:pt>
    <dgm:pt modelId="{88AF8B63-F913-834D-84F4-27059546FB62}" type="pres">
      <dgm:prSet presAssocID="{75DF2A21-3B93-4B24-A3E3-4D2A9F2BD445}" presName="quad1" presStyleLbl="node1" presStyleIdx="0" presStyleCnt="4" custScaleX="110676" custScaleY="88990">
        <dgm:presLayoutVars>
          <dgm:chMax val="0"/>
          <dgm:chPref val="0"/>
          <dgm:bulletEnabled val="1"/>
        </dgm:presLayoutVars>
      </dgm:prSet>
      <dgm:spPr/>
    </dgm:pt>
    <dgm:pt modelId="{1084E139-E4FE-B642-86F9-22366C31920F}" type="pres">
      <dgm:prSet presAssocID="{75DF2A21-3B93-4B24-A3E3-4D2A9F2BD445}" presName="quad2" presStyleLbl="node1" presStyleIdx="1" presStyleCnt="4">
        <dgm:presLayoutVars>
          <dgm:chMax val="0"/>
          <dgm:chPref val="0"/>
          <dgm:bulletEnabled val="1"/>
        </dgm:presLayoutVars>
      </dgm:prSet>
      <dgm:spPr/>
    </dgm:pt>
    <dgm:pt modelId="{C2589D11-9201-2244-A4A2-5DEDC5C171B4}" type="pres">
      <dgm:prSet presAssocID="{75DF2A21-3B93-4B24-A3E3-4D2A9F2BD445}" presName="quad3" presStyleLbl="node1" presStyleIdx="2" presStyleCnt="4">
        <dgm:presLayoutVars>
          <dgm:chMax val="0"/>
          <dgm:chPref val="0"/>
          <dgm:bulletEnabled val="1"/>
        </dgm:presLayoutVars>
      </dgm:prSet>
      <dgm:spPr/>
    </dgm:pt>
    <dgm:pt modelId="{9F02AE1E-5FE0-FC41-A573-4B2C88A1DA21}" type="pres">
      <dgm:prSet presAssocID="{75DF2A21-3B93-4B24-A3E3-4D2A9F2BD445}" presName="quad4" presStyleLbl="node1" presStyleIdx="3" presStyleCnt="4" custScaleX="105702" custScaleY="102204">
        <dgm:presLayoutVars>
          <dgm:chMax val="0"/>
          <dgm:chPref val="0"/>
          <dgm:bulletEnabled val="1"/>
        </dgm:presLayoutVars>
      </dgm:prSet>
      <dgm:spPr/>
    </dgm:pt>
  </dgm:ptLst>
  <dgm:cxnLst>
    <dgm:cxn modelId="{C760442C-0DE7-5340-97AC-359436E131A1}" type="presOf" srcId="{A4E91B88-E645-4E58-B35B-EF58C7B9A310}" destId="{88AF8B63-F913-834D-84F4-27059546FB62}" srcOrd="0" destOrd="0" presId="urn:microsoft.com/office/officeart/2005/8/layout/matrix3"/>
    <dgm:cxn modelId="{0852B340-A90B-4DA6-B9C5-D560EDE5A9F9}" srcId="{75DF2A21-3B93-4B24-A3E3-4D2A9F2BD445}" destId="{12C020A3-7C9C-4562-9654-7C529CE50868}" srcOrd="1" destOrd="0" parTransId="{86BDE24A-5068-4635-B23A-778F242C8DF6}" sibTransId="{BDAF1B93-10A8-47F3-A01D-158E76BA248E}"/>
    <dgm:cxn modelId="{CDE62D64-C650-4124-8C4C-40750983E07E}" srcId="{75DF2A21-3B93-4B24-A3E3-4D2A9F2BD445}" destId="{A4E91B88-E645-4E58-B35B-EF58C7B9A310}" srcOrd="0" destOrd="0" parTransId="{83D0C1A8-F052-469D-9861-A27A22EC09EE}" sibTransId="{C8F0856B-1E25-41E5-BC99-295BBBDD8369}"/>
    <dgm:cxn modelId="{F81C3A80-6B59-D04E-929D-E57D11B6D942}" type="presOf" srcId="{12C020A3-7C9C-4562-9654-7C529CE50868}" destId="{1084E139-E4FE-B642-86F9-22366C31920F}" srcOrd="0" destOrd="0" presId="urn:microsoft.com/office/officeart/2005/8/layout/matrix3"/>
    <dgm:cxn modelId="{6E1E8C8E-3F0A-1F4E-87A7-9FE5E9B091DA}" type="presOf" srcId="{75DF2A21-3B93-4B24-A3E3-4D2A9F2BD445}" destId="{28D84223-4599-4F45-BBC3-741B2E02F785}" srcOrd="0" destOrd="0" presId="urn:microsoft.com/office/officeart/2005/8/layout/matrix3"/>
    <dgm:cxn modelId="{E47DA68F-96BD-4C8C-A7D9-6BFFA1483929}" srcId="{75DF2A21-3B93-4B24-A3E3-4D2A9F2BD445}" destId="{3AF2476B-E510-490D-A397-B971FAA0E3A5}" srcOrd="3" destOrd="0" parTransId="{491155F9-F316-42CC-9C97-E9CDD674B025}" sibTransId="{79FF4537-73BC-4A23-99F9-A761496CA445}"/>
    <dgm:cxn modelId="{D0F4C5BA-22A8-E444-A032-668DAF5735AD}" type="presOf" srcId="{88A168D7-E8F8-44BC-86A3-7E1BDC5F4E67}" destId="{C2589D11-9201-2244-A4A2-5DEDC5C171B4}" srcOrd="0" destOrd="0" presId="urn:microsoft.com/office/officeart/2005/8/layout/matrix3"/>
    <dgm:cxn modelId="{98D014CD-08BD-4ED7-85AA-6E6D2EE8B8BA}" srcId="{75DF2A21-3B93-4B24-A3E3-4D2A9F2BD445}" destId="{88A168D7-E8F8-44BC-86A3-7E1BDC5F4E67}" srcOrd="2" destOrd="0" parTransId="{39A624F6-DCD6-40AA-B102-147D852F9EDF}" sibTransId="{2F45974C-2989-4EB2-98F9-C79EF4F25115}"/>
    <dgm:cxn modelId="{3F9EDADE-18BF-8241-B45F-8E506583C6D8}" type="presOf" srcId="{3AF2476B-E510-490D-A397-B971FAA0E3A5}" destId="{9F02AE1E-5FE0-FC41-A573-4B2C88A1DA21}" srcOrd="0" destOrd="0" presId="urn:microsoft.com/office/officeart/2005/8/layout/matrix3"/>
    <dgm:cxn modelId="{5389E3D5-5C5D-2740-8094-FCEE5FF2461C}" type="presParOf" srcId="{28D84223-4599-4F45-BBC3-741B2E02F785}" destId="{D75A8F25-34F6-9448-9662-1C738F91183A}" srcOrd="0" destOrd="0" presId="urn:microsoft.com/office/officeart/2005/8/layout/matrix3"/>
    <dgm:cxn modelId="{53B62D21-6BBB-024A-82D9-987B203E880D}" type="presParOf" srcId="{28D84223-4599-4F45-BBC3-741B2E02F785}" destId="{88AF8B63-F913-834D-84F4-27059546FB62}" srcOrd="1" destOrd="0" presId="urn:microsoft.com/office/officeart/2005/8/layout/matrix3"/>
    <dgm:cxn modelId="{C787233F-6501-A44A-93FB-C7BBB33A7979}" type="presParOf" srcId="{28D84223-4599-4F45-BBC3-741B2E02F785}" destId="{1084E139-E4FE-B642-86F9-22366C31920F}" srcOrd="2" destOrd="0" presId="urn:microsoft.com/office/officeart/2005/8/layout/matrix3"/>
    <dgm:cxn modelId="{08BEA3D9-DFB7-E146-B92F-008676AC6C17}" type="presParOf" srcId="{28D84223-4599-4F45-BBC3-741B2E02F785}" destId="{C2589D11-9201-2244-A4A2-5DEDC5C171B4}" srcOrd="3" destOrd="0" presId="urn:microsoft.com/office/officeart/2005/8/layout/matrix3"/>
    <dgm:cxn modelId="{3FD7272A-70E8-054C-9070-DBE0C4D08724}" type="presParOf" srcId="{28D84223-4599-4F45-BBC3-741B2E02F785}" destId="{9F02AE1E-5FE0-FC41-A573-4B2C88A1DA2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D9AA08-AF00-4351-8A37-98C2CBFF84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E47F535-1A26-402B-A9B8-9688F2FCF0A0}">
      <dgm:prSet/>
      <dgm:spPr/>
      <dgm:t>
        <a:bodyPr/>
        <a:lstStyle/>
        <a:p>
          <a:r>
            <a:rPr lang="en-US" dirty="0"/>
            <a:t>Provide text sets for students to read on a particular topic (these texts should vary in difficulty)</a:t>
          </a:r>
        </a:p>
      </dgm:t>
    </dgm:pt>
    <dgm:pt modelId="{E76C0EF3-412D-4615-908F-C1D11ADE421D}" type="parTrans" cxnId="{091F5B73-9EB0-4F8B-B907-729540AA9B95}">
      <dgm:prSet/>
      <dgm:spPr/>
      <dgm:t>
        <a:bodyPr/>
        <a:lstStyle/>
        <a:p>
          <a:endParaRPr lang="en-US"/>
        </a:p>
      </dgm:t>
    </dgm:pt>
    <dgm:pt modelId="{C53311B0-0968-434F-865F-AEB383BCBF6A}" type="sibTrans" cxnId="{091F5B73-9EB0-4F8B-B907-729540AA9B95}">
      <dgm:prSet/>
      <dgm:spPr/>
      <dgm:t>
        <a:bodyPr/>
        <a:lstStyle/>
        <a:p>
          <a:endParaRPr lang="en-US"/>
        </a:p>
      </dgm:t>
    </dgm:pt>
    <dgm:pt modelId="{18C58CA8-C1AD-4718-940F-EBE5CCBA5C07}">
      <dgm:prSet/>
      <dgm:spPr/>
      <dgm:t>
        <a:bodyPr/>
        <a:lstStyle/>
        <a:p>
          <a:r>
            <a:rPr lang="en-US" dirty="0"/>
            <a:t>Have students read the whole set (don’t jigsaw) </a:t>
          </a:r>
        </a:p>
      </dgm:t>
    </dgm:pt>
    <dgm:pt modelId="{B08B4838-1F18-4D9E-9E8C-880C8F6017E0}" type="parTrans" cxnId="{37F8B363-CA14-4BDD-B856-5FA701DB3A7B}">
      <dgm:prSet/>
      <dgm:spPr/>
      <dgm:t>
        <a:bodyPr/>
        <a:lstStyle/>
        <a:p>
          <a:endParaRPr lang="en-US"/>
        </a:p>
      </dgm:t>
    </dgm:pt>
    <dgm:pt modelId="{6FD504B3-607B-49CC-823A-E6FA214634E8}" type="sibTrans" cxnId="{37F8B363-CA14-4BDD-B856-5FA701DB3A7B}">
      <dgm:prSet/>
      <dgm:spPr/>
      <dgm:t>
        <a:bodyPr/>
        <a:lstStyle/>
        <a:p>
          <a:endParaRPr lang="en-US"/>
        </a:p>
      </dgm:t>
    </dgm:pt>
    <dgm:pt modelId="{F3244524-C01A-B447-9DFA-1D67F013986D}">
      <dgm:prSet/>
      <dgm:spPr/>
      <dgm:t>
        <a:bodyPr/>
        <a:lstStyle/>
        <a:p>
          <a:r>
            <a:rPr lang="en-US" dirty="0"/>
            <a:t>The easier texts should be read first—these serve as scaffolds for the more demanding texts</a:t>
          </a:r>
        </a:p>
      </dgm:t>
    </dgm:pt>
    <dgm:pt modelId="{8F44BA1A-3FB6-B343-9152-5E1F0890A85E}" type="parTrans" cxnId="{A9C706F3-0D9F-7A46-BC23-96FA8C37B033}">
      <dgm:prSet/>
      <dgm:spPr/>
      <dgm:t>
        <a:bodyPr/>
        <a:lstStyle/>
        <a:p>
          <a:endParaRPr lang="en-US"/>
        </a:p>
      </dgm:t>
    </dgm:pt>
    <dgm:pt modelId="{3FCCC32E-C7CD-4248-B6F9-ECAA9FBBABFD}" type="sibTrans" cxnId="{A9C706F3-0D9F-7A46-BC23-96FA8C37B033}">
      <dgm:prSet/>
      <dgm:spPr/>
      <dgm:t>
        <a:bodyPr/>
        <a:lstStyle/>
        <a:p>
          <a:endParaRPr lang="en-US"/>
        </a:p>
      </dgm:t>
    </dgm:pt>
    <dgm:pt modelId="{13501FFA-0BBC-384A-B1F5-057753492008}" type="pres">
      <dgm:prSet presAssocID="{12D9AA08-AF00-4351-8A37-98C2CBFF84A5}" presName="linear" presStyleCnt="0">
        <dgm:presLayoutVars>
          <dgm:animLvl val="lvl"/>
          <dgm:resizeHandles val="exact"/>
        </dgm:presLayoutVars>
      </dgm:prSet>
      <dgm:spPr/>
    </dgm:pt>
    <dgm:pt modelId="{D7A80A7A-C354-3D4A-ABE3-248BFAEEF4E2}" type="pres">
      <dgm:prSet presAssocID="{CE47F535-1A26-402B-A9B8-9688F2FCF0A0}" presName="parentText" presStyleLbl="node1" presStyleIdx="0" presStyleCnt="3">
        <dgm:presLayoutVars>
          <dgm:chMax val="0"/>
          <dgm:bulletEnabled val="1"/>
        </dgm:presLayoutVars>
      </dgm:prSet>
      <dgm:spPr/>
    </dgm:pt>
    <dgm:pt modelId="{737C4F59-D413-7E4A-9371-19000FFD62A3}" type="pres">
      <dgm:prSet presAssocID="{C53311B0-0968-434F-865F-AEB383BCBF6A}" presName="spacer" presStyleCnt="0"/>
      <dgm:spPr/>
    </dgm:pt>
    <dgm:pt modelId="{7A9A1F0B-C8D3-CE47-85C5-7C3D211525A0}" type="pres">
      <dgm:prSet presAssocID="{18C58CA8-C1AD-4718-940F-EBE5CCBA5C07}" presName="parentText" presStyleLbl="node1" presStyleIdx="1" presStyleCnt="3">
        <dgm:presLayoutVars>
          <dgm:chMax val="0"/>
          <dgm:bulletEnabled val="1"/>
        </dgm:presLayoutVars>
      </dgm:prSet>
      <dgm:spPr/>
    </dgm:pt>
    <dgm:pt modelId="{ED38EB15-8CB5-B548-ABF4-5CC48F320CDF}" type="pres">
      <dgm:prSet presAssocID="{6FD504B3-607B-49CC-823A-E6FA214634E8}" presName="spacer" presStyleCnt="0"/>
      <dgm:spPr/>
    </dgm:pt>
    <dgm:pt modelId="{B2316EB0-6451-4A4B-8B93-5CA12BB5C8DF}" type="pres">
      <dgm:prSet presAssocID="{F3244524-C01A-B447-9DFA-1D67F013986D}" presName="parentText" presStyleLbl="node1" presStyleIdx="2" presStyleCnt="3">
        <dgm:presLayoutVars>
          <dgm:chMax val="0"/>
          <dgm:bulletEnabled val="1"/>
        </dgm:presLayoutVars>
      </dgm:prSet>
      <dgm:spPr/>
    </dgm:pt>
  </dgm:ptLst>
  <dgm:cxnLst>
    <dgm:cxn modelId="{37F8B363-CA14-4BDD-B856-5FA701DB3A7B}" srcId="{12D9AA08-AF00-4351-8A37-98C2CBFF84A5}" destId="{18C58CA8-C1AD-4718-940F-EBE5CCBA5C07}" srcOrd="1" destOrd="0" parTransId="{B08B4838-1F18-4D9E-9E8C-880C8F6017E0}" sibTransId="{6FD504B3-607B-49CC-823A-E6FA214634E8}"/>
    <dgm:cxn modelId="{091F5B73-9EB0-4F8B-B907-729540AA9B95}" srcId="{12D9AA08-AF00-4351-8A37-98C2CBFF84A5}" destId="{CE47F535-1A26-402B-A9B8-9688F2FCF0A0}" srcOrd="0" destOrd="0" parTransId="{E76C0EF3-412D-4615-908F-C1D11ADE421D}" sibTransId="{C53311B0-0968-434F-865F-AEB383BCBF6A}"/>
    <dgm:cxn modelId="{F0F5AC80-AB8D-1F46-8ECB-39DDDBB13A89}" type="presOf" srcId="{CE47F535-1A26-402B-A9B8-9688F2FCF0A0}" destId="{D7A80A7A-C354-3D4A-ABE3-248BFAEEF4E2}" srcOrd="0" destOrd="0" presId="urn:microsoft.com/office/officeart/2005/8/layout/vList2"/>
    <dgm:cxn modelId="{479CAA9B-5400-C443-A3C2-82F0CDF01278}" type="presOf" srcId="{F3244524-C01A-B447-9DFA-1D67F013986D}" destId="{B2316EB0-6451-4A4B-8B93-5CA12BB5C8DF}" srcOrd="0" destOrd="0" presId="urn:microsoft.com/office/officeart/2005/8/layout/vList2"/>
    <dgm:cxn modelId="{E75D249F-29A8-9445-A998-FDC6E39B497C}" type="presOf" srcId="{18C58CA8-C1AD-4718-940F-EBE5CCBA5C07}" destId="{7A9A1F0B-C8D3-CE47-85C5-7C3D211525A0}" srcOrd="0" destOrd="0" presId="urn:microsoft.com/office/officeart/2005/8/layout/vList2"/>
    <dgm:cxn modelId="{02CAD4E6-F68D-DB4A-96B2-5A8289BA3F56}" type="presOf" srcId="{12D9AA08-AF00-4351-8A37-98C2CBFF84A5}" destId="{13501FFA-0BBC-384A-B1F5-057753492008}" srcOrd="0" destOrd="0" presId="urn:microsoft.com/office/officeart/2005/8/layout/vList2"/>
    <dgm:cxn modelId="{A9C706F3-0D9F-7A46-BC23-96FA8C37B033}" srcId="{12D9AA08-AF00-4351-8A37-98C2CBFF84A5}" destId="{F3244524-C01A-B447-9DFA-1D67F013986D}" srcOrd="2" destOrd="0" parTransId="{8F44BA1A-3FB6-B343-9152-5E1F0890A85E}" sibTransId="{3FCCC32E-C7CD-4248-B6F9-ECAA9FBBABFD}"/>
    <dgm:cxn modelId="{F2D9C52F-AFC0-A741-A10F-177D809265FA}" type="presParOf" srcId="{13501FFA-0BBC-384A-B1F5-057753492008}" destId="{D7A80A7A-C354-3D4A-ABE3-248BFAEEF4E2}" srcOrd="0" destOrd="0" presId="urn:microsoft.com/office/officeart/2005/8/layout/vList2"/>
    <dgm:cxn modelId="{B52F087A-9E11-A64E-BA23-FA515181A0F9}" type="presParOf" srcId="{13501FFA-0BBC-384A-B1F5-057753492008}" destId="{737C4F59-D413-7E4A-9371-19000FFD62A3}" srcOrd="1" destOrd="0" presId="urn:microsoft.com/office/officeart/2005/8/layout/vList2"/>
    <dgm:cxn modelId="{8050556B-A5C4-BD45-B2D5-ABA7924E463D}" type="presParOf" srcId="{13501FFA-0BBC-384A-B1F5-057753492008}" destId="{7A9A1F0B-C8D3-CE47-85C5-7C3D211525A0}" srcOrd="2" destOrd="0" presId="urn:microsoft.com/office/officeart/2005/8/layout/vList2"/>
    <dgm:cxn modelId="{B427435A-1DE5-1440-9D66-551748CBFCE3}" type="presParOf" srcId="{13501FFA-0BBC-384A-B1F5-057753492008}" destId="{ED38EB15-8CB5-B548-ABF4-5CC48F320CDF}" srcOrd="3" destOrd="0" presId="urn:microsoft.com/office/officeart/2005/8/layout/vList2"/>
    <dgm:cxn modelId="{0DEE11CB-99BB-9649-B953-DC279E2BD16E}" type="presParOf" srcId="{13501FFA-0BBC-384A-B1F5-057753492008}" destId="{B2316EB0-6451-4A4B-8B93-5CA12BB5C8D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F2897C-2262-4A82-859C-BBE3450598FB}"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68720DC0-E733-41CB-98AF-E200F93A852D}">
      <dgm:prSet/>
      <dgm:spPr/>
      <dgm:t>
        <a:bodyPr/>
        <a:lstStyle/>
        <a:p>
          <a:r>
            <a:rPr lang="en-US"/>
            <a:t>The National Reading Panel found that fluency instruction led to improved reading comprehension in grades 1-4 and with remedial readers in grades 1-12</a:t>
          </a:r>
        </a:p>
      </dgm:t>
    </dgm:pt>
    <dgm:pt modelId="{FD516136-0216-4272-8F4F-3C87181B15D8}" type="parTrans" cxnId="{8DD691C6-55D8-40AF-B98A-DDA1594D3DEE}">
      <dgm:prSet/>
      <dgm:spPr/>
      <dgm:t>
        <a:bodyPr/>
        <a:lstStyle/>
        <a:p>
          <a:endParaRPr lang="en-US"/>
        </a:p>
      </dgm:t>
    </dgm:pt>
    <dgm:pt modelId="{0C3078C9-687F-48DB-85F0-27325E4E1428}" type="sibTrans" cxnId="{8DD691C6-55D8-40AF-B98A-DDA1594D3DEE}">
      <dgm:prSet/>
      <dgm:spPr/>
      <dgm:t>
        <a:bodyPr/>
        <a:lstStyle/>
        <a:p>
          <a:endParaRPr lang="en-US"/>
        </a:p>
      </dgm:t>
    </dgm:pt>
    <dgm:pt modelId="{0FAAF165-EEF6-4F2D-B609-14022630F877}">
      <dgm:prSet/>
      <dgm:spPr/>
      <dgm:t>
        <a:bodyPr/>
        <a:lstStyle/>
        <a:p>
          <a:r>
            <a:rPr lang="en-US"/>
            <a:t>Rasinski et al. (2005, 2018) found substantial numbers of high school and community college students who were too disfluent to comprehend</a:t>
          </a:r>
        </a:p>
      </dgm:t>
    </dgm:pt>
    <dgm:pt modelId="{AB81F251-A314-4F2C-BB26-1C3E14C1B653}" type="parTrans" cxnId="{6630B627-5241-4DBE-B2D6-397F816D4E03}">
      <dgm:prSet/>
      <dgm:spPr/>
      <dgm:t>
        <a:bodyPr/>
        <a:lstStyle/>
        <a:p>
          <a:endParaRPr lang="en-US"/>
        </a:p>
      </dgm:t>
    </dgm:pt>
    <dgm:pt modelId="{0A57D7A3-BF71-44F4-9D78-57EAA4F0E90C}" type="sibTrans" cxnId="{6630B627-5241-4DBE-B2D6-397F816D4E03}">
      <dgm:prSet/>
      <dgm:spPr/>
      <dgm:t>
        <a:bodyPr/>
        <a:lstStyle/>
        <a:p>
          <a:endParaRPr lang="en-US"/>
        </a:p>
      </dgm:t>
    </dgm:pt>
    <dgm:pt modelId="{690D862E-F7E5-EE40-B816-608BC204077C}" type="pres">
      <dgm:prSet presAssocID="{B1F2897C-2262-4A82-859C-BBE3450598FB}" presName="hierChild1" presStyleCnt="0">
        <dgm:presLayoutVars>
          <dgm:chPref val="1"/>
          <dgm:dir/>
          <dgm:animOne val="branch"/>
          <dgm:animLvl val="lvl"/>
          <dgm:resizeHandles/>
        </dgm:presLayoutVars>
      </dgm:prSet>
      <dgm:spPr/>
    </dgm:pt>
    <dgm:pt modelId="{627CE2A9-FED1-C041-8E8E-7A5A73B11618}" type="pres">
      <dgm:prSet presAssocID="{68720DC0-E733-41CB-98AF-E200F93A852D}" presName="hierRoot1" presStyleCnt="0"/>
      <dgm:spPr/>
    </dgm:pt>
    <dgm:pt modelId="{089EA213-2EB6-BE4E-8549-ACF6A0D99ABE}" type="pres">
      <dgm:prSet presAssocID="{68720DC0-E733-41CB-98AF-E200F93A852D}" presName="composite" presStyleCnt="0"/>
      <dgm:spPr/>
    </dgm:pt>
    <dgm:pt modelId="{40BD2FF6-CA4F-6049-81FD-F1E077CFA0EE}" type="pres">
      <dgm:prSet presAssocID="{68720DC0-E733-41CB-98AF-E200F93A852D}" presName="background" presStyleLbl="node0" presStyleIdx="0" presStyleCnt="2"/>
      <dgm:spPr/>
    </dgm:pt>
    <dgm:pt modelId="{9DE802A4-56E9-864B-9517-9483BEC36066}" type="pres">
      <dgm:prSet presAssocID="{68720DC0-E733-41CB-98AF-E200F93A852D}" presName="text" presStyleLbl="fgAcc0" presStyleIdx="0" presStyleCnt="2">
        <dgm:presLayoutVars>
          <dgm:chPref val="3"/>
        </dgm:presLayoutVars>
      </dgm:prSet>
      <dgm:spPr/>
    </dgm:pt>
    <dgm:pt modelId="{9F879CF9-6179-334E-A074-EACB7EF948CC}" type="pres">
      <dgm:prSet presAssocID="{68720DC0-E733-41CB-98AF-E200F93A852D}" presName="hierChild2" presStyleCnt="0"/>
      <dgm:spPr/>
    </dgm:pt>
    <dgm:pt modelId="{704CF89E-12DC-F64D-8B8B-945FF811CAAB}" type="pres">
      <dgm:prSet presAssocID="{0FAAF165-EEF6-4F2D-B609-14022630F877}" presName="hierRoot1" presStyleCnt="0"/>
      <dgm:spPr/>
    </dgm:pt>
    <dgm:pt modelId="{6B354C90-37B7-084F-9845-8B42DA36E259}" type="pres">
      <dgm:prSet presAssocID="{0FAAF165-EEF6-4F2D-B609-14022630F877}" presName="composite" presStyleCnt="0"/>
      <dgm:spPr/>
    </dgm:pt>
    <dgm:pt modelId="{3E88466F-59BF-F14E-8293-62AFF5D712B4}" type="pres">
      <dgm:prSet presAssocID="{0FAAF165-EEF6-4F2D-B609-14022630F877}" presName="background" presStyleLbl="node0" presStyleIdx="1" presStyleCnt="2"/>
      <dgm:spPr/>
    </dgm:pt>
    <dgm:pt modelId="{F36DC033-8CA0-0449-8C99-B0E037576E9A}" type="pres">
      <dgm:prSet presAssocID="{0FAAF165-EEF6-4F2D-B609-14022630F877}" presName="text" presStyleLbl="fgAcc0" presStyleIdx="1" presStyleCnt="2">
        <dgm:presLayoutVars>
          <dgm:chPref val="3"/>
        </dgm:presLayoutVars>
      </dgm:prSet>
      <dgm:spPr/>
    </dgm:pt>
    <dgm:pt modelId="{5D9059EB-4396-6841-9314-490D5275349B}" type="pres">
      <dgm:prSet presAssocID="{0FAAF165-EEF6-4F2D-B609-14022630F877}" presName="hierChild2" presStyleCnt="0"/>
      <dgm:spPr/>
    </dgm:pt>
  </dgm:ptLst>
  <dgm:cxnLst>
    <dgm:cxn modelId="{42D32816-8921-D646-B812-EFF8149A5FBD}" type="presOf" srcId="{B1F2897C-2262-4A82-859C-BBE3450598FB}" destId="{690D862E-F7E5-EE40-B816-608BC204077C}" srcOrd="0" destOrd="0" presId="urn:microsoft.com/office/officeart/2005/8/layout/hierarchy1"/>
    <dgm:cxn modelId="{6630B627-5241-4DBE-B2D6-397F816D4E03}" srcId="{B1F2897C-2262-4A82-859C-BBE3450598FB}" destId="{0FAAF165-EEF6-4F2D-B609-14022630F877}" srcOrd="1" destOrd="0" parTransId="{AB81F251-A314-4F2C-BB26-1C3E14C1B653}" sibTransId="{0A57D7A3-BF71-44F4-9D78-57EAA4F0E90C}"/>
    <dgm:cxn modelId="{4285FC6E-079E-D54F-9B5E-5C26EE7EFD59}" type="presOf" srcId="{0FAAF165-EEF6-4F2D-B609-14022630F877}" destId="{F36DC033-8CA0-0449-8C99-B0E037576E9A}" srcOrd="0" destOrd="0" presId="urn:microsoft.com/office/officeart/2005/8/layout/hierarchy1"/>
    <dgm:cxn modelId="{BB68EEBA-C451-CF4A-BD3F-A4DDC1325DCE}" type="presOf" srcId="{68720DC0-E733-41CB-98AF-E200F93A852D}" destId="{9DE802A4-56E9-864B-9517-9483BEC36066}" srcOrd="0" destOrd="0" presId="urn:microsoft.com/office/officeart/2005/8/layout/hierarchy1"/>
    <dgm:cxn modelId="{8DD691C6-55D8-40AF-B98A-DDA1594D3DEE}" srcId="{B1F2897C-2262-4A82-859C-BBE3450598FB}" destId="{68720DC0-E733-41CB-98AF-E200F93A852D}" srcOrd="0" destOrd="0" parTransId="{FD516136-0216-4272-8F4F-3C87181B15D8}" sibTransId="{0C3078C9-687F-48DB-85F0-27325E4E1428}"/>
    <dgm:cxn modelId="{EBDE17F8-8247-CC4C-9B2E-7147B70D9EB4}" type="presParOf" srcId="{690D862E-F7E5-EE40-B816-608BC204077C}" destId="{627CE2A9-FED1-C041-8E8E-7A5A73B11618}" srcOrd="0" destOrd="0" presId="urn:microsoft.com/office/officeart/2005/8/layout/hierarchy1"/>
    <dgm:cxn modelId="{22C937BE-BC3C-B942-865A-9E1702DDF478}" type="presParOf" srcId="{627CE2A9-FED1-C041-8E8E-7A5A73B11618}" destId="{089EA213-2EB6-BE4E-8549-ACF6A0D99ABE}" srcOrd="0" destOrd="0" presId="urn:microsoft.com/office/officeart/2005/8/layout/hierarchy1"/>
    <dgm:cxn modelId="{5DFC5295-447F-824C-B433-D608B3E4068D}" type="presParOf" srcId="{089EA213-2EB6-BE4E-8549-ACF6A0D99ABE}" destId="{40BD2FF6-CA4F-6049-81FD-F1E077CFA0EE}" srcOrd="0" destOrd="0" presId="urn:microsoft.com/office/officeart/2005/8/layout/hierarchy1"/>
    <dgm:cxn modelId="{C338544E-32D4-E542-B525-C5605578ECE3}" type="presParOf" srcId="{089EA213-2EB6-BE4E-8549-ACF6A0D99ABE}" destId="{9DE802A4-56E9-864B-9517-9483BEC36066}" srcOrd="1" destOrd="0" presId="urn:microsoft.com/office/officeart/2005/8/layout/hierarchy1"/>
    <dgm:cxn modelId="{CEC76C2D-6CB3-4647-A982-5F0A116C5CE2}" type="presParOf" srcId="{627CE2A9-FED1-C041-8E8E-7A5A73B11618}" destId="{9F879CF9-6179-334E-A074-EACB7EF948CC}" srcOrd="1" destOrd="0" presId="urn:microsoft.com/office/officeart/2005/8/layout/hierarchy1"/>
    <dgm:cxn modelId="{79BEA0B9-8CE3-3F4D-9D07-E48927CF6497}" type="presParOf" srcId="{690D862E-F7E5-EE40-B816-608BC204077C}" destId="{704CF89E-12DC-F64D-8B8B-945FF811CAAB}" srcOrd="1" destOrd="0" presId="urn:microsoft.com/office/officeart/2005/8/layout/hierarchy1"/>
    <dgm:cxn modelId="{09D121F6-8466-504B-A15E-462DD90BCB65}" type="presParOf" srcId="{704CF89E-12DC-F64D-8B8B-945FF811CAAB}" destId="{6B354C90-37B7-084F-9845-8B42DA36E259}" srcOrd="0" destOrd="0" presId="urn:microsoft.com/office/officeart/2005/8/layout/hierarchy1"/>
    <dgm:cxn modelId="{5A386643-A401-1B4D-8F47-B65EB20472EF}" type="presParOf" srcId="{6B354C90-37B7-084F-9845-8B42DA36E259}" destId="{3E88466F-59BF-F14E-8293-62AFF5D712B4}" srcOrd="0" destOrd="0" presId="urn:microsoft.com/office/officeart/2005/8/layout/hierarchy1"/>
    <dgm:cxn modelId="{6081FEC8-DCC9-9140-A7D2-5AB5C1211E7A}" type="presParOf" srcId="{6B354C90-37B7-084F-9845-8B42DA36E259}" destId="{F36DC033-8CA0-0449-8C99-B0E037576E9A}" srcOrd="1" destOrd="0" presId="urn:microsoft.com/office/officeart/2005/8/layout/hierarchy1"/>
    <dgm:cxn modelId="{93372235-448B-B642-AD89-6CC8B7EB676F}" type="presParOf" srcId="{704CF89E-12DC-F64D-8B8B-945FF811CAAB}" destId="{5D9059EB-4396-6841-9314-490D5275349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B6171ED-3656-4D23-A0DA-AEA41F4B4F4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C071133-2BD6-4255-B20D-9D61D1F2DF02}">
      <dgm:prSet/>
      <dgm:spPr/>
      <dgm:t>
        <a:bodyPr/>
        <a:lstStyle/>
        <a:p>
          <a:r>
            <a:rPr lang="en-US" dirty="0">
              <a:solidFill>
                <a:schemeClr val="tx1"/>
              </a:solidFill>
            </a:rPr>
            <a:t>Oral reading practice with sufficiently difficult texts -- texts the students are not already fluent with (Kuhn &amp; Stahl, 2001)</a:t>
          </a:r>
        </a:p>
      </dgm:t>
    </dgm:pt>
    <dgm:pt modelId="{442D662D-4137-47FC-979A-DC2AA69A3642}" type="parTrans" cxnId="{68FA57E9-B011-4E71-A3FF-C80F455C59E2}">
      <dgm:prSet/>
      <dgm:spPr/>
      <dgm:t>
        <a:bodyPr/>
        <a:lstStyle/>
        <a:p>
          <a:endParaRPr lang="en-US"/>
        </a:p>
      </dgm:t>
    </dgm:pt>
    <dgm:pt modelId="{1C11F6E9-37A6-40A2-A92F-3600D802CAB6}" type="sibTrans" cxnId="{68FA57E9-B011-4E71-A3FF-C80F455C59E2}">
      <dgm:prSet/>
      <dgm:spPr/>
      <dgm:t>
        <a:bodyPr/>
        <a:lstStyle/>
        <a:p>
          <a:endParaRPr lang="en-US"/>
        </a:p>
      </dgm:t>
    </dgm:pt>
    <dgm:pt modelId="{BCB7C880-D630-4C23-894F-EC56A03FBEF6}">
      <dgm:prSet/>
      <dgm:spPr/>
      <dgm:t>
        <a:bodyPr/>
        <a:lstStyle/>
        <a:p>
          <a:r>
            <a:rPr lang="en-US" dirty="0">
              <a:solidFill>
                <a:schemeClr val="tx1"/>
              </a:solidFill>
            </a:rPr>
            <a:t>Repetition—rereading the text to develop fluency (NICHD, 2000)</a:t>
          </a:r>
        </a:p>
      </dgm:t>
    </dgm:pt>
    <dgm:pt modelId="{EC4F4514-41E3-4A6B-A943-1D7C478386A5}" type="parTrans" cxnId="{8E98D270-FF22-44A0-84EF-AED355E055CD}">
      <dgm:prSet/>
      <dgm:spPr/>
      <dgm:t>
        <a:bodyPr/>
        <a:lstStyle/>
        <a:p>
          <a:endParaRPr lang="en-US"/>
        </a:p>
      </dgm:t>
    </dgm:pt>
    <dgm:pt modelId="{9C76DECC-F42F-4DE7-BA05-5C46EE7DFC66}" type="sibTrans" cxnId="{8E98D270-FF22-44A0-84EF-AED355E055CD}">
      <dgm:prSet/>
      <dgm:spPr/>
      <dgm:t>
        <a:bodyPr/>
        <a:lstStyle/>
        <a:p>
          <a:endParaRPr lang="en-US"/>
        </a:p>
      </dgm:t>
    </dgm:pt>
    <dgm:pt modelId="{1AF12A38-BFC6-4505-A963-5BD2A3429F9A}">
      <dgm:prSet/>
      <dgm:spPr/>
      <dgm:t>
        <a:bodyPr/>
        <a:lstStyle/>
        <a:p>
          <a:r>
            <a:rPr lang="en-US" dirty="0">
              <a:solidFill>
                <a:schemeClr val="tx1"/>
              </a:solidFill>
            </a:rPr>
            <a:t>Prosody support—chunking or parsing of texts (Cutler, et al., 1997)</a:t>
          </a:r>
        </a:p>
      </dgm:t>
    </dgm:pt>
    <dgm:pt modelId="{B719136B-17E8-4E85-AAA6-8BD09EA36FB2}" type="parTrans" cxnId="{24B2A64A-60BC-42E8-BEC3-2EBBBB5477B6}">
      <dgm:prSet/>
      <dgm:spPr/>
      <dgm:t>
        <a:bodyPr/>
        <a:lstStyle/>
        <a:p>
          <a:endParaRPr lang="en-US"/>
        </a:p>
      </dgm:t>
    </dgm:pt>
    <dgm:pt modelId="{7801BED3-02C0-4A52-99EA-5AD7C5F1EB21}" type="sibTrans" cxnId="{24B2A64A-60BC-42E8-BEC3-2EBBBB5477B6}">
      <dgm:prSet/>
      <dgm:spPr/>
      <dgm:t>
        <a:bodyPr/>
        <a:lstStyle/>
        <a:p>
          <a:endParaRPr lang="en-US"/>
        </a:p>
      </dgm:t>
    </dgm:pt>
    <dgm:pt modelId="{0E4CF055-ACF9-4BB5-AA27-633F64F9FAF3}">
      <dgm:prSet/>
      <dgm:spPr/>
      <dgm:t>
        <a:bodyPr/>
        <a:lstStyle/>
        <a:p>
          <a:r>
            <a:rPr lang="en-US" dirty="0">
              <a:solidFill>
                <a:schemeClr val="tx1"/>
              </a:solidFill>
            </a:rPr>
            <a:t>Extensive reading practice (</a:t>
          </a:r>
          <a:r>
            <a:rPr lang="en-US" dirty="0" err="1">
              <a:solidFill>
                <a:schemeClr val="tx1"/>
              </a:solidFill>
            </a:rPr>
            <a:t>Iwahori</a:t>
          </a:r>
          <a:r>
            <a:rPr lang="en-US" dirty="0">
              <a:solidFill>
                <a:schemeClr val="tx1"/>
              </a:solidFill>
            </a:rPr>
            <a:t>, 2008)</a:t>
          </a:r>
        </a:p>
      </dgm:t>
    </dgm:pt>
    <dgm:pt modelId="{7676979A-B021-4630-A762-4EC361998720}" type="parTrans" cxnId="{4C3F2BDE-DD07-435A-A7F8-31256518B65E}">
      <dgm:prSet/>
      <dgm:spPr/>
      <dgm:t>
        <a:bodyPr/>
        <a:lstStyle/>
        <a:p>
          <a:endParaRPr lang="en-US"/>
        </a:p>
      </dgm:t>
    </dgm:pt>
    <dgm:pt modelId="{3C150E1B-E7F8-4D80-85BF-2C6EF0483EC2}" type="sibTrans" cxnId="{4C3F2BDE-DD07-435A-A7F8-31256518B65E}">
      <dgm:prSet/>
      <dgm:spPr/>
      <dgm:t>
        <a:bodyPr/>
        <a:lstStyle/>
        <a:p>
          <a:endParaRPr lang="en-US"/>
        </a:p>
      </dgm:t>
    </dgm:pt>
    <dgm:pt modelId="{AA873390-CD7F-9140-80E4-78005F420099}" type="pres">
      <dgm:prSet presAssocID="{9B6171ED-3656-4D23-A0DA-AEA41F4B4F46}" presName="linear" presStyleCnt="0">
        <dgm:presLayoutVars>
          <dgm:animLvl val="lvl"/>
          <dgm:resizeHandles val="exact"/>
        </dgm:presLayoutVars>
      </dgm:prSet>
      <dgm:spPr/>
    </dgm:pt>
    <dgm:pt modelId="{402E4AAC-4DCD-BA41-9322-27A28E797C96}" type="pres">
      <dgm:prSet presAssocID="{5C071133-2BD6-4255-B20D-9D61D1F2DF02}" presName="parentText" presStyleLbl="node1" presStyleIdx="0" presStyleCnt="4">
        <dgm:presLayoutVars>
          <dgm:chMax val="0"/>
          <dgm:bulletEnabled val="1"/>
        </dgm:presLayoutVars>
      </dgm:prSet>
      <dgm:spPr/>
    </dgm:pt>
    <dgm:pt modelId="{9F0F8DD8-2366-6B47-9A0D-10E7122672D1}" type="pres">
      <dgm:prSet presAssocID="{1C11F6E9-37A6-40A2-A92F-3600D802CAB6}" presName="spacer" presStyleCnt="0"/>
      <dgm:spPr/>
    </dgm:pt>
    <dgm:pt modelId="{36D033AB-BCBF-2B44-8EBE-F401D6E3B88A}" type="pres">
      <dgm:prSet presAssocID="{BCB7C880-D630-4C23-894F-EC56A03FBEF6}" presName="parentText" presStyleLbl="node1" presStyleIdx="1" presStyleCnt="4">
        <dgm:presLayoutVars>
          <dgm:chMax val="0"/>
          <dgm:bulletEnabled val="1"/>
        </dgm:presLayoutVars>
      </dgm:prSet>
      <dgm:spPr/>
    </dgm:pt>
    <dgm:pt modelId="{538669CD-EE24-4F41-9DEF-87E095F93826}" type="pres">
      <dgm:prSet presAssocID="{9C76DECC-F42F-4DE7-BA05-5C46EE7DFC66}" presName="spacer" presStyleCnt="0"/>
      <dgm:spPr/>
    </dgm:pt>
    <dgm:pt modelId="{5A1A9C4C-1243-414D-A1C2-2E1907246676}" type="pres">
      <dgm:prSet presAssocID="{1AF12A38-BFC6-4505-A963-5BD2A3429F9A}" presName="parentText" presStyleLbl="node1" presStyleIdx="2" presStyleCnt="4">
        <dgm:presLayoutVars>
          <dgm:chMax val="0"/>
          <dgm:bulletEnabled val="1"/>
        </dgm:presLayoutVars>
      </dgm:prSet>
      <dgm:spPr/>
    </dgm:pt>
    <dgm:pt modelId="{6C3716CA-E832-F84E-9B5D-CE6B281AB377}" type="pres">
      <dgm:prSet presAssocID="{7801BED3-02C0-4A52-99EA-5AD7C5F1EB21}" presName="spacer" presStyleCnt="0"/>
      <dgm:spPr/>
    </dgm:pt>
    <dgm:pt modelId="{B8AD21CD-B27E-4242-BD52-6A2510917C31}" type="pres">
      <dgm:prSet presAssocID="{0E4CF055-ACF9-4BB5-AA27-633F64F9FAF3}" presName="parentText" presStyleLbl="node1" presStyleIdx="3" presStyleCnt="4">
        <dgm:presLayoutVars>
          <dgm:chMax val="0"/>
          <dgm:bulletEnabled val="1"/>
        </dgm:presLayoutVars>
      </dgm:prSet>
      <dgm:spPr/>
    </dgm:pt>
  </dgm:ptLst>
  <dgm:cxnLst>
    <dgm:cxn modelId="{82D4C700-A3FA-704D-8BCC-AD29239A1A48}" type="presOf" srcId="{BCB7C880-D630-4C23-894F-EC56A03FBEF6}" destId="{36D033AB-BCBF-2B44-8EBE-F401D6E3B88A}" srcOrd="0" destOrd="0" presId="urn:microsoft.com/office/officeart/2005/8/layout/vList2"/>
    <dgm:cxn modelId="{484D6E18-0418-EC4A-B9FD-4CC770279C47}" type="presOf" srcId="{9B6171ED-3656-4D23-A0DA-AEA41F4B4F46}" destId="{AA873390-CD7F-9140-80E4-78005F420099}" srcOrd="0" destOrd="0" presId="urn:microsoft.com/office/officeart/2005/8/layout/vList2"/>
    <dgm:cxn modelId="{DCA08626-2599-0D44-A4CD-2F992DA50DC9}" type="presOf" srcId="{0E4CF055-ACF9-4BB5-AA27-633F64F9FAF3}" destId="{B8AD21CD-B27E-4242-BD52-6A2510917C31}" srcOrd="0" destOrd="0" presId="urn:microsoft.com/office/officeart/2005/8/layout/vList2"/>
    <dgm:cxn modelId="{24B2A64A-60BC-42E8-BEC3-2EBBBB5477B6}" srcId="{9B6171ED-3656-4D23-A0DA-AEA41F4B4F46}" destId="{1AF12A38-BFC6-4505-A963-5BD2A3429F9A}" srcOrd="2" destOrd="0" parTransId="{B719136B-17E8-4E85-AAA6-8BD09EA36FB2}" sibTransId="{7801BED3-02C0-4A52-99EA-5AD7C5F1EB21}"/>
    <dgm:cxn modelId="{8E98D270-FF22-44A0-84EF-AED355E055CD}" srcId="{9B6171ED-3656-4D23-A0DA-AEA41F4B4F46}" destId="{BCB7C880-D630-4C23-894F-EC56A03FBEF6}" srcOrd="1" destOrd="0" parTransId="{EC4F4514-41E3-4A6B-A943-1D7C478386A5}" sibTransId="{9C76DECC-F42F-4DE7-BA05-5C46EE7DFC66}"/>
    <dgm:cxn modelId="{170CC1BE-579F-D34D-B37C-20AA2BA91E4E}" type="presOf" srcId="{5C071133-2BD6-4255-B20D-9D61D1F2DF02}" destId="{402E4AAC-4DCD-BA41-9322-27A28E797C96}" srcOrd="0" destOrd="0" presId="urn:microsoft.com/office/officeart/2005/8/layout/vList2"/>
    <dgm:cxn modelId="{04E5EBD2-2439-9442-8B20-41CFD4A91EE1}" type="presOf" srcId="{1AF12A38-BFC6-4505-A963-5BD2A3429F9A}" destId="{5A1A9C4C-1243-414D-A1C2-2E1907246676}" srcOrd="0" destOrd="0" presId="urn:microsoft.com/office/officeart/2005/8/layout/vList2"/>
    <dgm:cxn modelId="{4C3F2BDE-DD07-435A-A7F8-31256518B65E}" srcId="{9B6171ED-3656-4D23-A0DA-AEA41F4B4F46}" destId="{0E4CF055-ACF9-4BB5-AA27-633F64F9FAF3}" srcOrd="3" destOrd="0" parTransId="{7676979A-B021-4630-A762-4EC361998720}" sibTransId="{3C150E1B-E7F8-4D80-85BF-2C6EF0483EC2}"/>
    <dgm:cxn modelId="{68FA57E9-B011-4E71-A3FF-C80F455C59E2}" srcId="{9B6171ED-3656-4D23-A0DA-AEA41F4B4F46}" destId="{5C071133-2BD6-4255-B20D-9D61D1F2DF02}" srcOrd="0" destOrd="0" parTransId="{442D662D-4137-47FC-979A-DC2AA69A3642}" sibTransId="{1C11F6E9-37A6-40A2-A92F-3600D802CAB6}"/>
    <dgm:cxn modelId="{F6801F1C-66E9-6B44-9B59-739EFB6E7DE7}" type="presParOf" srcId="{AA873390-CD7F-9140-80E4-78005F420099}" destId="{402E4AAC-4DCD-BA41-9322-27A28E797C96}" srcOrd="0" destOrd="0" presId="urn:microsoft.com/office/officeart/2005/8/layout/vList2"/>
    <dgm:cxn modelId="{419501E2-9F4F-D840-B635-2D11A872BA41}" type="presParOf" srcId="{AA873390-CD7F-9140-80E4-78005F420099}" destId="{9F0F8DD8-2366-6B47-9A0D-10E7122672D1}" srcOrd="1" destOrd="0" presId="urn:microsoft.com/office/officeart/2005/8/layout/vList2"/>
    <dgm:cxn modelId="{7E5621C7-449D-AF41-BE0B-4F2E890B3836}" type="presParOf" srcId="{AA873390-CD7F-9140-80E4-78005F420099}" destId="{36D033AB-BCBF-2B44-8EBE-F401D6E3B88A}" srcOrd="2" destOrd="0" presId="urn:microsoft.com/office/officeart/2005/8/layout/vList2"/>
    <dgm:cxn modelId="{6159313E-1ADA-9542-B2C0-080267B8085A}" type="presParOf" srcId="{AA873390-CD7F-9140-80E4-78005F420099}" destId="{538669CD-EE24-4F41-9DEF-87E095F93826}" srcOrd="3" destOrd="0" presId="urn:microsoft.com/office/officeart/2005/8/layout/vList2"/>
    <dgm:cxn modelId="{1408B97F-A15A-DA48-B4D5-9B873D3B3F33}" type="presParOf" srcId="{AA873390-CD7F-9140-80E4-78005F420099}" destId="{5A1A9C4C-1243-414D-A1C2-2E1907246676}" srcOrd="4" destOrd="0" presId="urn:microsoft.com/office/officeart/2005/8/layout/vList2"/>
    <dgm:cxn modelId="{AFAA3A46-EA0D-8548-9811-F53E3AA10571}" type="presParOf" srcId="{AA873390-CD7F-9140-80E4-78005F420099}" destId="{6C3716CA-E832-F84E-9B5D-CE6B281AB377}" srcOrd="5" destOrd="0" presId="urn:microsoft.com/office/officeart/2005/8/layout/vList2"/>
    <dgm:cxn modelId="{43FA5E38-478F-2147-BBA8-194ED2B20BCA}" type="presParOf" srcId="{AA873390-CD7F-9140-80E4-78005F420099}" destId="{B8AD21CD-B27E-4242-BD52-6A2510917C3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A7510C-CEE1-4107-990F-FD20AD46B20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F122B7E-01B6-4231-9B41-EE80E4B1604C}">
      <dgm:prSet/>
      <dgm:spPr/>
      <dgm:t>
        <a:bodyPr/>
        <a:lstStyle/>
        <a:p>
          <a:r>
            <a:rPr lang="en-US"/>
            <a:t>Research shows that reading and writing are highly related—engaging in writing can have positive impacts on decoding, vocabulary knowledge, and reading comprehension (Shanahan, 2005, 2012)</a:t>
          </a:r>
        </a:p>
      </dgm:t>
    </dgm:pt>
    <dgm:pt modelId="{81B60669-F053-40FD-A5B6-FC4411045F75}" type="parTrans" cxnId="{8C9F32BD-D95D-4B69-AF25-AE3B090A260B}">
      <dgm:prSet/>
      <dgm:spPr/>
      <dgm:t>
        <a:bodyPr/>
        <a:lstStyle/>
        <a:p>
          <a:endParaRPr lang="en-US"/>
        </a:p>
      </dgm:t>
    </dgm:pt>
    <dgm:pt modelId="{1722403D-4505-4DDB-8054-3D692EEA89E2}" type="sibTrans" cxnId="{8C9F32BD-D95D-4B69-AF25-AE3B090A260B}">
      <dgm:prSet/>
      <dgm:spPr/>
      <dgm:t>
        <a:bodyPr/>
        <a:lstStyle/>
        <a:p>
          <a:endParaRPr lang="en-US"/>
        </a:p>
      </dgm:t>
    </dgm:pt>
    <dgm:pt modelId="{03306CED-065D-4F11-AD89-769469CD9989}">
      <dgm:prSet/>
      <dgm:spPr/>
      <dgm:t>
        <a:bodyPr/>
        <a:lstStyle/>
        <a:p>
          <a:r>
            <a:rPr lang="en-US"/>
            <a:t>Graham &amp; Hiebert (2010) meta-analyzed more than 100 studies in which students wrote about the texts that they read</a:t>
          </a:r>
        </a:p>
      </dgm:t>
    </dgm:pt>
    <dgm:pt modelId="{3037D8A1-5F31-46D7-988E-5BC975965A12}" type="parTrans" cxnId="{4AADD0F2-888B-4E0A-8DC2-E7AC8AAB4DE1}">
      <dgm:prSet/>
      <dgm:spPr/>
      <dgm:t>
        <a:bodyPr/>
        <a:lstStyle/>
        <a:p>
          <a:endParaRPr lang="en-US"/>
        </a:p>
      </dgm:t>
    </dgm:pt>
    <dgm:pt modelId="{85CCEA15-5E9F-472E-93D2-0C6596B5CE88}" type="sibTrans" cxnId="{4AADD0F2-888B-4E0A-8DC2-E7AC8AAB4DE1}">
      <dgm:prSet/>
      <dgm:spPr/>
      <dgm:t>
        <a:bodyPr/>
        <a:lstStyle/>
        <a:p>
          <a:endParaRPr lang="en-US"/>
        </a:p>
      </dgm:t>
    </dgm:pt>
    <dgm:pt modelId="{253872FD-5CEB-4B4C-BE21-AA569EB58C20}">
      <dgm:prSet/>
      <dgm:spPr/>
      <dgm:t>
        <a:bodyPr/>
        <a:lstStyle/>
        <a:p>
          <a:r>
            <a:rPr lang="en-US"/>
            <a:t>93% of the findings were positive—writing about text both improved reading comprehension and increased student recall of the information that they had read/wrote about</a:t>
          </a:r>
        </a:p>
      </dgm:t>
    </dgm:pt>
    <dgm:pt modelId="{3D21118D-0B79-47FC-916F-00B100FE4775}" type="parTrans" cxnId="{D07D0E0B-52A3-4A88-B2B4-4D6A6E420237}">
      <dgm:prSet/>
      <dgm:spPr/>
      <dgm:t>
        <a:bodyPr/>
        <a:lstStyle/>
        <a:p>
          <a:endParaRPr lang="en-US"/>
        </a:p>
      </dgm:t>
    </dgm:pt>
    <dgm:pt modelId="{0044EB84-BC41-4803-8B8C-2A4F5A72D7EF}" type="sibTrans" cxnId="{D07D0E0B-52A3-4A88-B2B4-4D6A6E420237}">
      <dgm:prSet/>
      <dgm:spPr/>
      <dgm:t>
        <a:bodyPr/>
        <a:lstStyle/>
        <a:p>
          <a:endParaRPr lang="en-US"/>
        </a:p>
      </dgm:t>
    </dgm:pt>
    <dgm:pt modelId="{7BCBEA96-6BDB-3A41-8284-153F4B21E167}" type="pres">
      <dgm:prSet presAssocID="{FBA7510C-CEE1-4107-990F-FD20AD46B20F}" presName="linear" presStyleCnt="0">
        <dgm:presLayoutVars>
          <dgm:animLvl val="lvl"/>
          <dgm:resizeHandles val="exact"/>
        </dgm:presLayoutVars>
      </dgm:prSet>
      <dgm:spPr/>
    </dgm:pt>
    <dgm:pt modelId="{D8701D4F-BF28-6E42-A801-9F4D6EA9D2D8}" type="pres">
      <dgm:prSet presAssocID="{4F122B7E-01B6-4231-9B41-EE80E4B1604C}" presName="parentText" presStyleLbl="node1" presStyleIdx="0" presStyleCnt="3">
        <dgm:presLayoutVars>
          <dgm:chMax val="0"/>
          <dgm:bulletEnabled val="1"/>
        </dgm:presLayoutVars>
      </dgm:prSet>
      <dgm:spPr/>
    </dgm:pt>
    <dgm:pt modelId="{ABCCE095-146C-844C-BD5C-EE413F9DC298}" type="pres">
      <dgm:prSet presAssocID="{1722403D-4505-4DDB-8054-3D692EEA89E2}" presName="spacer" presStyleCnt="0"/>
      <dgm:spPr/>
    </dgm:pt>
    <dgm:pt modelId="{3508DC6A-4D5A-1346-8969-4EFBC781F78F}" type="pres">
      <dgm:prSet presAssocID="{03306CED-065D-4F11-AD89-769469CD9989}" presName="parentText" presStyleLbl="node1" presStyleIdx="1" presStyleCnt="3">
        <dgm:presLayoutVars>
          <dgm:chMax val="0"/>
          <dgm:bulletEnabled val="1"/>
        </dgm:presLayoutVars>
      </dgm:prSet>
      <dgm:spPr/>
    </dgm:pt>
    <dgm:pt modelId="{B7D4CFA4-AD0E-734D-9B24-C13E1A05B8D2}" type="pres">
      <dgm:prSet presAssocID="{85CCEA15-5E9F-472E-93D2-0C6596B5CE88}" presName="spacer" presStyleCnt="0"/>
      <dgm:spPr/>
    </dgm:pt>
    <dgm:pt modelId="{3A9EB0CC-AB76-F240-A0EF-50FEFE00EACA}" type="pres">
      <dgm:prSet presAssocID="{253872FD-5CEB-4B4C-BE21-AA569EB58C20}" presName="parentText" presStyleLbl="node1" presStyleIdx="2" presStyleCnt="3">
        <dgm:presLayoutVars>
          <dgm:chMax val="0"/>
          <dgm:bulletEnabled val="1"/>
        </dgm:presLayoutVars>
      </dgm:prSet>
      <dgm:spPr/>
    </dgm:pt>
  </dgm:ptLst>
  <dgm:cxnLst>
    <dgm:cxn modelId="{D07D0E0B-52A3-4A88-B2B4-4D6A6E420237}" srcId="{FBA7510C-CEE1-4107-990F-FD20AD46B20F}" destId="{253872FD-5CEB-4B4C-BE21-AA569EB58C20}" srcOrd="2" destOrd="0" parTransId="{3D21118D-0B79-47FC-916F-00B100FE4775}" sibTransId="{0044EB84-BC41-4803-8B8C-2A4F5A72D7EF}"/>
    <dgm:cxn modelId="{92F36E34-F2FB-3F47-A30E-2A8B5D3B5913}" type="presOf" srcId="{FBA7510C-CEE1-4107-990F-FD20AD46B20F}" destId="{7BCBEA96-6BDB-3A41-8284-153F4B21E167}" srcOrd="0" destOrd="0" presId="urn:microsoft.com/office/officeart/2005/8/layout/vList2"/>
    <dgm:cxn modelId="{D7E493B3-D4FD-8E4C-9BF5-2809F88F0FEC}" type="presOf" srcId="{4F122B7E-01B6-4231-9B41-EE80E4B1604C}" destId="{D8701D4F-BF28-6E42-A801-9F4D6EA9D2D8}" srcOrd="0" destOrd="0" presId="urn:microsoft.com/office/officeart/2005/8/layout/vList2"/>
    <dgm:cxn modelId="{8C9F32BD-D95D-4B69-AF25-AE3B090A260B}" srcId="{FBA7510C-CEE1-4107-990F-FD20AD46B20F}" destId="{4F122B7E-01B6-4231-9B41-EE80E4B1604C}" srcOrd="0" destOrd="0" parTransId="{81B60669-F053-40FD-A5B6-FC4411045F75}" sibTransId="{1722403D-4505-4DDB-8054-3D692EEA89E2}"/>
    <dgm:cxn modelId="{6EC03EC8-EB25-4745-94E4-1F2C1B50863F}" type="presOf" srcId="{253872FD-5CEB-4B4C-BE21-AA569EB58C20}" destId="{3A9EB0CC-AB76-F240-A0EF-50FEFE00EACA}" srcOrd="0" destOrd="0" presId="urn:microsoft.com/office/officeart/2005/8/layout/vList2"/>
    <dgm:cxn modelId="{BC32F8CB-DC4D-0549-8AAF-8A58460DDB86}" type="presOf" srcId="{03306CED-065D-4F11-AD89-769469CD9989}" destId="{3508DC6A-4D5A-1346-8969-4EFBC781F78F}" srcOrd="0" destOrd="0" presId="urn:microsoft.com/office/officeart/2005/8/layout/vList2"/>
    <dgm:cxn modelId="{4AADD0F2-888B-4E0A-8DC2-E7AC8AAB4DE1}" srcId="{FBA7510C-CEE1-4107-990F-FD20AD46B20F}" destId="{03306CED-065D-4F11-AD89-769469CD9989}" srcOrd="1" destOrd="0" parTransId="{3037D8A1-5F31-46D7-988E-5BC975965A12}" sibTransId="{85CCEA15-5E9F-472E-93D2-0C6596B5CE88}"/>
    <dgm:cxn modelId="{6206C3C1-BA17-EC4F-893C-0A2371905501}" type="presParOf" srcId="{7BCBEA96-6BDB-3A41-8284-153F4B21E167}" destId="{D8701D4F-BF28-6E42-A801-9F4D6EA9D2D8}" srcOrd="0" destOrd="0" presId="urn:microsoft.com/office/officeart/2005/8/layout/vList2"/>
    <dgm:cxn modelId="{4A40F71D-BBD7-F443-B532-09C24EB44011}" type="presParOf" srcId="{7BCBEA96-6BDB-3A41-8284-153F4B21E167}" destId="{ABCCE095-146C-844C-BD5C-EE413F9DC298}" srcOrd="1" destOrd="0" presId="urn:microsoft.com/office/officeart/2005/8/layout/vList2"/>
    <dgm:cxn modelId="{83D7790A-4AC5-824C-913F-4FAA7FC99E22}" type="presParOf" srcId="{7BCBEA96-6BDB-3A41-8284-153F4B21E167}" destId="{3508DC6A-4D5A-1346-8969-4EFBC781F78F}" srcOrd="2" destOrd="0" presId="urn:microsoft.com/office/officeart/2005/8/layout/vList2"/>
    <dgm:cxn modelId="{9061D011-E6FA-7244-8251-C1DF767298D7}" type="presParOf" srcId="{7BCBEA96-6BDB-3A41-8284-153F4B21E167}" destId="{B7D4CFA4-AD0E-734D-9B24-C13E1A05B8D2}" srcOrd="3" destOrd="0" presId="urn:microsoft.com/office/officeart/2005/8/layout/vList2"/>
    <dgm:cxn modelId="{E31D54AF-17BA-504A-843A-3A19D7A1595E}" type="presParOf" srcId="{7BCBEA96-6BDB-3A41-8284-153F4B21E167}" destId="{3A9EB0CC-AB76-F240-A0EF-50FEFE00EA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3FDE03-6675-41C5-B8F0-55485A21724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895517C-4A82-445C-B13E-9CEEBAD2E49C}">
      <dgm:prSet/>
      <dgm:spPr/>
      <dgm:t>
        <a:bodyPr/>
        <a:lstStyle/>
        <a:p>
          <a:r>
            <a:rPr lang="en-US" dirty="0">
              <a:solidFill>
                <a:schemeClr val="tx1"/>
              </a:solidFill>
            </a:rPr>
            <a:t>Modeling—trying to create a text similar to the model text</a:t>
          </a:r>
        </a:p>
      </dgm:t>
    </dgm:pt>
    <dgm:pt modelId="{4B1AB3B4-6C50-4E85-A2EE-796A32D107BA}" type="parTrans" cxnId="{FF997B05-E41C-43D2-9B71-38F55956EEB3}">
      <dgm:prSet/>
      <dgm:spPr/>
      <dgm:t>
        <a:bodyPr/>
        <a:lstStyle/>
        <a:p>
          <a:endParaRPr lang="en-US"/>
        </a:p>
      </dgm:t>
    </dgm:pt>
    <dgm:pt modelId="{DED78C31-CAA2-4790-9909-72A293310FF4}" type="sibTrans" cxnId="{FF997B05-E41C-43D2-9B71-38F55956EEB3}">
      <dgm:prSet/>
      <dgm:spPr/>
      <dgm:t>
        <a:bodyPr/>
        <a:lstStyle/>
        <a:p>
          <a:endParaRPr lang="en-US"/>
        </a:p>
      </dgm:t>
    </dgm:pt>
    <dgm:pt modelId="{FB788C54-80AE-472B-ADD8-C323C4A1E800}">
      <dgm:prSet/>
      <dgm:spPr/>
      <dgm:t>
        <a:bodyPr/>
        <a:lstStyle/>
        <a:p>
          <a:r>
            <a:rPr lang="en-US" dirty="0">
              <a:solidFill>
                <a:schemeClr val="tx1"/>
              </a:solidFill>
            </a:rPr>
            <a:t>Summarization—trying to summarize the major ideas of the text</a:t>
          </a:r>
        </a:p>
      </dgm:t>
    </dgm:pt>
    <dgm:pt modelId="{28A0BA30-60D4-46B9-97B5-079C4676CF13}" type="parTrans" cxnId="{3478F410-6E05-4304-9CB5-D45C2C0F514D}">
      <dgm:prSet/>
      <dgm:spPr/>
      <dgm:t>
        <a:bodyPr/>
        <a:lstStyle/>
        <a:p>
          <a:endParaRPr lang="en-US"/>
        </a:p>
      </dgm:t>
    </dgm:pt>
    <dgm:pt modelId="{3A14261E-E59E-4CA1-8B9C-3F559FA25B0A}" type="sibTrans" cxnId="{3478F410-6E05-4304-9CB5-D45C2C0F514D}">
      <dgm:prSet/>
      <dgm:spPr/>
      <dgm:t>
        <a:bodyPr/>
        <a:lstStyle/>
        <a:p>
          <a:endParaRPr lang="en-US"/>
        </a:p>
      </dgm:t>
    </dgm:pt>
    <dgm:pt modelId="{31B2F3C2-D128-4F0F-8775-2BA9AA921151}">
      <dgm:prSet/>
      <dgm:spPr/>
      <dgm:t>
        <a:bodyPr/>
        <a:lstStyle/>
        <a:p>
          <a:r>
            <a:rPr lang="en-US" dirty="0">
              <a:solidFill>
                <a:schemeClr val="tx1"/>
              </a:solidFill>
            </a:rPr>
            <a:t>Critique/analysis—writing an extensive evaluation and/or analysis of the ideas in a text</a:t>
          </a:r>
        </a:p>
      </dgm:t>
    </dgm:pt>
    <dgm:pt modelId="{97B16545-AA9E-4792-9DB5-759B2E2F851B}" type="parTrans" cxnId="{B191C6FC-6A33-494B-99F2-6F5BA983AC58}">
      <dgm:prSet/>
      <dgm:spPr/>
      <dgm:t>
        <a:bodyPr/>
        <a:lstStyle/>
        <a:p>
          <a:endParaRPr lang="en-US"/>
        </a:p>
      </dgm:t>
    </dgm:pt>
    <dgm:pt modelId="{8E34F85F-58A2-424F-AB29-CE4002599540}" type="sibTrans" cxnId="{B191C6FC-6A33-494B-99F2-6F5BA983AC58}">
      <dgm:prSet/>
      <dgm:spPr/>
      <dgm:t>
        <a:bodyPr/>
        <a:lstStyle/>
        <a:p>
          <a:endParaRPr lang="en-US"/>
        </a:p>
      </dgm:t>
    </dgm:pt>
    <dgm:pt modelId="{B36C8998-69F5-4C78-806E-A9B2E8B5D142}">
      <dgm:prSet/>
      <dgm:spPr/>
      <dgm:t>
        <a:bodyPr/>
        <a:lstStyle/>
        <a:p>
          <a:r>
            <a:rPr lang="en-US" dirty="0">
              <a:solidFill>
                <a:schemeClr val="tx1"/>
              </a:solidFill>
            </a:rPr>
            <a:t>Synthesis—combining the information from multiple texts</a:t>
          </a:r>
        </a:p>
      </dgm:t>
    </dgm:pt>
    <dgm:pt modelId="{1339A3DD-823D-488D-AD67-8918F3E92CD1}" type="parTrans" cxnId="{9DA49F8E-4C83-4568-B0D9-92AEFFAD0471}">
      <dgm:prSet/>
      <dgm:spPr/>
      <dgm:t>
        <a:bodyPr/>
        <a:lstStyle/>
        <a:p>
          <a:endParaRPr lang="en-US"/>
        </a:p>
      </dgm:t>
    </dgm:pt>
    <dgm:pt modelId="{ADE24979-D608-4D42-8D15-0626FD138C02}" type="sibTrans" cxnId="{9DA49F8E-4C83-4568-B0D9-92AEFFAD0471}">
      <dgm:prSet/>
      <dgm:spPr/>
      <dgm:t>
        <a:bodyPr/>
        <a:lstStyle/>
        <a:p>
          <a:endParaRPr lang="en-US"/>
        </a:p>
      </dgm:t>
    </dgm:pt>
    <dgm:pt modelId="{34480F16-964A-4D34-8A99-AAFCA5F41DF1}" type="pres">
      <dgm:prSet presAssocID="{BC3FDE03-6675-41C5-B8F0-55485A21724D}" presName="root" presStyleCnt="0">
        <dgm:presLayoutVars>
          <dgm:dir/>
          <dgm:resizeHandles val="exact"/>
        </dgm:presLayoutVars>
      </dgm:prSet>
      <dgm:spPr/>
    </dgm:pt>
    <dgm:pt modelId="{84B53CA6-6B31-4215-851C-6282676C90B0}" type="pres">
      <dgm:prSet presAssocID="{9895517C-4A82-445C-B13E-9CEEBAD2E49C}" presName="compNode" presStyleCnt="0"/>
      <dgm:spPr/>
    </dgm:pt>
    <dgm:pt modelId="{3A4D61F5-AA2D-44E4-B6B8-99C04322873F}" type="pres">
      <dgm:prSet presAssocID="{9895517C-4A82-445C-B13E-9CEEBAD2E49C}" presName="bgRect" presStyleLbl="bgShp" presStyleIdx="0" presStyleCnt="4"/>
      <dgm:spPr/>
    </dgm:pt>
    <dgm:pt modelId="{E533DA49-CFFA-4173-A499-E458D1926013}" type="pres">
      <dgm:prSet presAssocID="{9895517C-4A82-445C-B13E-9CEEBAD2E4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rveyBalls75"/>
        </a:ext>
      </dgm:extLst>
    </dgm:pt>
    <dgm:pt modelId="{E9AF8D37-4CCB-45ED-85DE-0F14856FA20E}" type="pres">
      <dgm:prSet presAssocID="{9895517C-4A82-445C-B13E-9CEEBAD2E49C}" presName="spaceRect" presStyleCnt="0"/>
      <dgm:spPr/>
    </dgm:pt>
    <dgm:pt modelId="{020FC61C-FAF1-4DB8-9166-E643B25BAF21}" type="pres">
      <dgm:prSet presAssocID="{9895517C-4A82-445C-B13E-9CEEBAD2E49C}" presName="parTx" presStyleLbl="revTx" presStyleIdx="0" presStyleCnt="4">
        <dgm:presLayoutVars>
          <dgm:chMax val="0"/>
          <dgm:chPref val="0"/>
        </dgm:presLayoutVars>
      </dgm:prSet>
      <dgm:spPr/>
    </dgm:pt>
    <dgm:pt modelId="{DE2986F2-587F-4B5E-B3EA-148ED6456E7B}" type="pres">
      <dgm:prSet presAssocID="{DED78C31-CAA2-4790-9909-72A293310FF4}" presName="sibTrans" presStyleCnt="0"/>
      <dgm:spPr/>
    </dgm:pt>
    <dgm:pt modelId="{F01D7792-95F1-41CB-9A36-12D0C23FCB2F}" type="pres">
      <dgm:prSet presAssocID="{FB788C54-80AE-472B-ADD8-C323C4A1E800}" presName="compNode" presStyleCnt="0"/>
      <dgm:spPr/>
    </dgm:pt>
    <dgm:pt modelId="{21D61749-9568-4307-8DFE-8D67B152C39E}" type="pres">
      <dgm:prSet presAssocID="{FB788C54-80AE-472B-ADD8-C323C4A1E800}" presName="bgRect" presStyleLbl="bgShp" presStyleIdx="1" presStyleCnt="4"/>
      <dgm:spPr/>
    </dgm:pt>
    <dgm:pt modelId="{2A7D15B5-B18C-4291-BC34-99C47FC8F16B}" type="pres">
      <dgm:prSet presAssocID="{FB788C54-80AE-472B-ADD8-C323C4A1E80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48EBB5CA-4C5E-4E24-A720-93458991833F}" type="pres">
      <dgm:prSet presAssocID="{FB788C54-80AE-472B-ADD8-C323C4A1E800}" presName="spaceRect" presStyleCnt="0"/>
      <dgm:spPr/>
    </dgm:pt>
    <dgm:pt modelId="{A638AD89-594F-4942-B721-BE9E76AD352E}" type="pres">
      <dgm:prSet presAssocID="{FB788C54-80AE-472B-ADD8-C323C4A1E800}" presName="parTx" presStyleLbl="revTx" presStyleIdx="1" presStyleCnt="4">
        <dgm:presLayoutVars>
          <dgm:chMax val="0"/>
          <dgm:chPref val="0"/>
        </dgm:presLayoutVars>
      </dgm:prSet>
      <dgm:spPr/>
    </dgm:pt>
    <dgm:pt modelId="{60AD6057-A595-472B-B65F-F68042FFF4E0}" type="pres">
      <dgm:prSet presAssocID="{3A14261E-E59E-4CA1-8B9C-3F559FA25B0A}" presName="sibTrans" presStyleCnt="0"/>
      <dgm:spPr/>
    </dgm:pt>
    <dgm:pt modelId="{7406C5CC-D38B-43B5-8B5B-8897968139A6}" type="pres">
      <dgm:prSet presAssocID="{31B2F3C2-D128-4F0F-8775-2BA9AA921151}" presName="compNode" presStyleCnt="0"/>
      <dgm:spPr/>
    </dgm:pt>
    <dgm:pt modelId="{5F653E9B-ABE7-49DA-B1FA-458ACCE4D68D}" type="pres">
      <dgm:prSet presAssocID="{31B2F3C2-D128-4F0F-8775-2BA9AA921151}" presName="bgRect" presStyleLbl="bgShp" presStyleIdx="2" presStyleCnt="4"/>
      <dgm:spPr/>
    </dgm:pt>
    <dgm:pt modelId="{271AB66C-BEFA-4DB7-BA69-7A055CB39B5D}" type="pres">
      <dgm:prSet presAssocID="{31B2F3C2-D128-4F0F-8775-2BA9AA9211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8CDFEDA8-E7B3-47AC-BD82-607C4381499B}" type="pres">
      <dgm:prSet presAssocID="{31B2F3C2-D128-4F0F-8775-2BA9AA921151}" presName="spaceRect" presStyleCnt="0"/>
      <dgm:spPr/>
    </dgm:pt>
    <dgm:pt modelId="{C446DBE9-CC2B-4ECA-A69D-7CFCA944B522}" type="pres">
      <dgm:prSet presAssocID="{31B2F3C2-D128-4F0F-8775-2BA9AA921151}" presName="parTx" presStyleLbl="revTx" presStyleIdx="2" presStyleCnt="4">
        <dgm:presLayoutVars>
          <dgm:chMax val="0"/>
          <dgm:chPref val="0"/>
        </dgm:presLayoutVars>
      </dgm:prSet>
      <dgm:spPr/>
    </dgm:pt>
    <dgm:pt modelId="{C4B82C91-F307-4706-8959-4489D5A3764D}" type="pres">
      <dgm:prSet presAssocID="{8E34F85F-58A2-424F-AB29-CE4002599540}" presName="sibTrans" presStyleCnt="0"/>
      <dgm:spPr/>
    </dgm:pt>
    <dgm:pt modelId="{6E0D0E63-45F2-4D8E-95D6-FE13C0E6A581}" type="pres">
      <dgm:prSet presAssocID="{B36C8998-69F5-4C78-806E-A9B2E8B5D142}" presName="compNode" presStyleCnt="0"/>
      <dgm:spPr/>
    </dgm:pt>
    <dgm:pt modelId="{CB014465-4C3B-4DDB-A600-9F428368CA5D}" type="pres">
      <dgm:prSet presAssocID="{B36C8998-69F5-4C78-806E-A9B2E8B5D142}" presName="bgRect" presStyleLbl="bgShp" presStyleIdx="3" presStyleCnt="4"/>
      <dgm:spPr/>
    </dgm:pt>
    <dgm:pt modelId="{F561C52B-7A00-41E3-9391-26A2E5B39ACF}" type="pres">
      <dgm:prSet presAssocID="{B36C8998-69F5-4C78-806E-A9B2E8B5D1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E62D21F5-1E43-4F14-A964-82B6F1510176}" type="pres">
      <dgm:prSet presAssocID="{B36C8998-69F5-4C78-806E-A9B2E8B5D142}" presName="spaceRect" presStyleCnt="0"/>
      <dgm:spPr/>
    </dgm:pt>
    <dgm:pt modelId="{19263E19-3E0B-4481-9BBB-ED701D25758A}" type="pres">
      <dgm:prSet presAssocID="{B36C8998-69F5-4C78-806E-A9B2E8B5D142}" presName="parTx" presStyleLbl="revTx" presStyleIdx="3" presStyleCnt="4">
        <dgm:presLayoutVars>
          <dgm:chMax val="0"/>
          <dgm:chPref val="0"/>
        </dgm:presLayoutVars>
      </dgm:prSet>
      <dgm:spPr/>
    </dgm:pt>
  </dgm:ptLst>
  <dgm:cxnLst>
    <dgm:cxn modelId="{FF997B05-E41C-43D2-9B71-38F55956EEB3}" srcId="{BC3FDE03-6675-41C5-B8F0-55485A21724D}" destId="{9895517C-4A82-445C-B13E-9CEEBAD2E49C}" srcOrd="0" destOrd="0" parTransId="{4B1AB3B4-6C50-4E85-A2EE-796A32D107BA}" sibTransId="{DED78C31-CAA2-4790-9909-72A293310FF4}"/>
    <dgm:cxn modelId="{3478F410-6E05-4304-9CB5-D45C2C0F514D}" srcId="{BC3FDE03-6675-41C5-B8F0-55485A21724D}" destId="{FB788C54-80AE-472B-ADD8-C323C4A1E800}" srcOrd="1" destOrd="0" parTransId="{28A0BA30-60D4-46B9-97B5-079C4676CF13}" sibTransId="{3A14261E-E59E-4CA1-8B9C-3F559FA25B0A}"/>
    <dgm:cxn modelId="{6D045A28-2B4B-4CA8-B39D-CD2A62645D2E}" type="presOf" srcId="{BC3FDE03-6675-41C5-B8F0-55485A21724D}" destId="{34480F16-964A-4D34-8A99-AAFCA5F41DF1}" srcOrd="0" destOrd="0" presId="urn:microsoft.com/office/officeart/2018/2/layout/IconVerticalSolidList"/>
    <dgm:cxn modelId="{3C29A056-3A61-46B4-BDCE-47B53288A8EF}" type="presOf" srcId="{FB788C54-80AE-472B-ADD8-C323C4A1E800}" destId="{A638AD89-594F-4942-B721-BE9E76AD352E}" srcOrd="0" destOrd="0" presId="urn:microsoft.com/office/officeart/2018/2/layout/IconVerticalSolidList"/>
    <dgm:cxn modelId="{082E185F-E0A6-4C02-9130-6CD5E562F537}" type="presOf" srcId="{9895517C-4A82-445C-B13E-9CEEBAD2E49C}" destId="{020FC61C-FAF1-4DB8-9166-E643B25BAF21}" srcOrd="0" destOrd="0" presId="urn:microsoft.com/office/officeart/2018/2/layout/IconVerticalSolidList"/>
    <dgm:cxn modelId="{501FCD84-99A1-4ABD-935E-96A91DCE741C}" type="presOf" srcId="{31B2F3C2-D128-4F0F-8775-2BA9AA921151}" destId="{C446DBE9-CC2B-4ECA-A69D-7CFCA944B522}" srcOrd="0" destOrd="0" presId="urn:microsoft.com/office/officeart/2018/2/layout/IconVerticalSolidList"/>
    <dgm:cxn modelId="{9DA49F8E-4C83-4568-B0D9-92AEFFAD0471}" srcId="{BC3FDE03-6675-41C5-B8F0-55485A21724D}" destId="{B36C8998-69F5-4C78-806E-A9B2E8B5D142}" srcOrd="3" destOrd="0" parTransId="{1339A3DD-823D-488D-AD67-8918F3E92CD1}" sibTransId="{ADE24979-D608-4D42-8D15-0626FD138C02}"/>
    <dgm:cxn modelId="{59D83F9F-9B52-4D04-8CB8-0848633B27F7}" type="presOf" srcId="{B36C8998-69F5-4C78-806E-A9B2E8B5D142}" destId="{19263E19-3E0B-4481-9BBB-ED701D25758A}" srcOrd="0" destOrd="0" presId="urn:microsoft.com/office/officeart/2018/2/layout/IconVerticalSolidList"/>
    <dgm:cxn modelId="{B191C6FC-6A33-494B-99F2-6F5BA983AC58}" srcId="{BC3FDE03-6675-41C5-B8F0-55485A21724D}" destId="{31B2F3C2-D128-4F0F-8775-2BA9AA921151}" srcOrd="2" destOrd="0" parTransId="{97B16545-AA9E-4792-9DB5-759B2E2F851B}" sibTransId="{8E34F85F-58A2-424F-AB29-CE4002599540}"/>
    <dgm:cxn modelId="{6B24FFE7-60B3-4D20-A900-A7ADCA60F5D9}" type="presParOf" srcId="{34480F16-964A-4D34-8A99-AAFCA5F41DF1}" destId="{84B53CA6-6B31-4215-851C-6282676C90B0}" srcOrd="0" destOrd="0" presId="urn:microsoft.com/office/officeart/2018/2/layout/IconVerticalSolidList"/>
    <dgm:cxn modelId="{97FBA591-BC98-4BD9-9BFC-C9BD051371D0}" type="presParOf" srcId="{84B53CA6-6B31-4215-851C-6282676C90B0}" destId="{3A4D61F5-AA2D-44E4-B6B8-99C04322873F}" srcOrd="0" destOrd="0" presId="urn:microsoft.com/office/officeart/2018/2/layout/IconVerticalSolidList"/>
    <dgm:cxn modelId="{8B9A67A8-2578-4541-9647-82F7CAA8EF94}" type="presParOf" srcId="{84B53CA6-6B31-4215-851C-6282676C90B0}" destId="{E533DA49-CFFA-4173-A499-E458D1926013}" srcOrd="1" destOrd="0" presId="urn:microsoft.com/office/officeart/2018/2/layout/IconVerticalSolidList"/>
    <dgm:cxn modelId="{34D868BF-C817-4B95-BEBC-90190FE7FE3C}" type="presParOf" srcId="{84B53CA6-6B31-4215-851C-6282676C90B0}" destId="{E9AF8D37-4CCB-45ED-85DE-0F14856FA20E}" srcOrd="2" destOrd="0" presId="urn:microsoft.com/office/officeart/2018/2/layout/IconVerticalSolidList"/>
    <dgm:cxn modelId="{C1449C1D-E9C5-4268-96A3-EE5B5CB45CF3}" type="presParOf" srcId="{84B53CA6-6B31-4215-851C-6282676C90B0}" destId="{020FC61C-FAF1-4DB8-9166-E643B25BAF21}" srcOrd="3" destOrd="0" presId="urn:microsoft.com/office/officeart/2018/2/layout/IconVerticalSolidList"/>
    <dgm:cxn modelId="{0E016A88-3682-4674-93C8-B1F01F8395A7}" type="presParOf" srcId="{34480F16-964A-4D34-8A99-AAFCA5F41DF1}" destId="{DE2986F2-587F-4B5E-B3EA-148ED6456E7B}" srcOrd="1" destOrd="0" presId="urn:microsoft.com/office/officeart/2018/2/layout/IconVerticalSolidList"/>
    <dgm:cxn modelId="{58C40CC2-BF6E-4CF0-B1B0-A96C8B9810F3}" type="presParOf" srcId="{34480F16-964A-4D34-8A99-AAFCA5F41DF1}" destId="{F01D7792-95F1-41CB-9A36-12D0C23FCB2F}" srcOrd="2" destOrd="0" presId="urn:microsoft.com/office/officeart/2018/2/layout/IconVerticalSolidList"/>
    <dgm:cxn modelId="{6C21FD6D-55FA-4046-AF20-C86398077F1B}" type="presParOf" srcId="{F01D7792-95F1-41CB-9A36-12D0C23FCB2F}" destId="{21D61749-9568-4307-8DFE-8D67B152C39E}" srcOrd="0" destOrd="0" presId="urn:microsoft.com/office/officeart/2018/2/layout/IconVerticalSolidList"/>
    <dgm:cxn modelId="{04E6D44A-9D90-4E28-84C9-FDC5138C8724}" type="presParOf" srcId="{F01D7792-95F1-41CB-9A36-12D0C23FCB2F}" destId="{2A7D15B5-B18C-4291-BC34-99C47FC8F16B}" srcOrd="1" destOrd="0" presId="urn:microsoft.com/office/officeart/2018/2/layout/IconVerticalSolidList"/>
    <dgm:cxn modelId="{AEF13DFD-AD3B-45A9-BF25-3242B9152DB8}" type="presParOf" srcId="{F01D7792-95F1-41CB-9A36-12D0C23FCB2F}" destId="{48EBB5CA-4C5E-4E24-A720-93458991833F}" srcOrd="2" destOrd="0" presId="urn:microsoft.com/office/officeart/2018/2/layout/IconVerticalSolidList"/>
    <dgm:cxn modelId="{EAD2FEAD-2279-4C02-A071-1AC16FCEFE5B}" type="presParOf" srcId="{F01D7792-95F1-41CB-9A36-12D0C23FCB2F}" destId="{A638AD89-594F-4942-B721-BE9E76AD352E}" srcOrd="3" destOrd="0" presId="urn:microsoft.com/office/officeart/2018/2/layout/IconVerticalSolidList"/>
    <dgm:cxn modelId="{BA4DF0D9-0D1E-4493-940B-B878FACF8D8D}" type="presParOf" srcId="{34480F16-964A-4D34-8A99-AAFCA5F41DF1}" destId="{60AD6057-A595-472B-B65F-F68042FFF4E0}" srcOrd="3" destOrd="0" presId="urn:microsoft.com/office/officeart/2018/2/layout/IconVerticalSolidList"/>
    <dgm:cxn modelId="{B95246B8-2344-4C02-B80D-21CD887CA736}" type="presParOf" srcId="{34480F16-964A-4D34-8A99-AAFCA5F41DF1}" destId="{7406C5CC-D38B-43B5-8B5B-8897968139A6}" srcOrd="4" destOrd="0" presId="urn:microsoft.com/office/officeart/2018/2/layout/IconVerticalSolidList"/>
    <dgm:cxn modelId="{A82329FC-248B-4408-9529-CC1E730D1683}" type="presParOf" srcId="{7406C5CC-D38B-43B5-8B5B-8897968139A6}" destId="{5F653E9B-ABE7-49DA-B1FA-458ACCE4D68D}" srcOrd="0" destOrd="0" presId="urn:microsoft.com/office/officeart/2018/2/layout/IconVerticalSolidList"/>
    <dgm:cxn modelId="{B1D30D12-36AF-4A47-A5CC-274C3A7448C0}" type="presParOf" srcId="{7406C5CC-D38B-43B5-8B5B-8897968139A6}" destId="{271AB66C-BEFA-4DB7-BA69-7A055CB39B5D}" srcOrd="1" destOrd="0" presId="urn:microsoft.com/office/officeart/2018/2/layout/IconVerticalSolidList"/>
    <dgm:cxn modelId="{319B012E-3C86-4750-8749-A06F74F6A71A}" type="presParOf" srcId="{7406C5CC-D38B-43B5-8B5B-8897968139A6}" destId="{8CDFEDA8-E7B3-47AC-BD82-607C4381499B}" srcOrd="2" destOrd="0" presId="urn:microsoft.com/office/officeart/2018/2/layout/IconVerticalSolidList"/>
    <dgm:cxn modelId="{A2652B9B-B992-4E39-85B0-3FF5EF5548B8}" type="presParOf" srcId="{7406C5CC-D38B-43B5-8B5B-8897968139A6}" destId="{C446DBE9-CC2B-4ECA-A69D-7CFCA944B522}" srcOrd="3" destOrd="0" presId="urn:microsoft.com/office/officeart/2018/2/layout/IconVerticalSolidList"/>
    <dgm:cxn modelId="{AC4EC9F5-C8D0-499F-A156-22AB5AF3D49D}" type="presParOf" srcId="{34480F16-964A-4D34-8A99-AAFCA5F41DF1}" destId="{C4B82C91-F307-4706-8959-4489D5A3764D}" srcOrd="5" destOrd="0" presId="urn:microsoft.com/office/officeart/2018/2/layout/IconVerticalSolidList"/>
    <dgm:cxn modelId="{DE907481-D803-4579-890C-B8C4E02EE49B}" type="presParOf" srcId="{34480F16-964A-4D34-8A99-AAFCA5F41DF1}" destId="{6E0D0E63-45F2-4D8E-95D6-FE13C0E6A581}" srcOrd="6" destOrd="0" presId="urn:microsoft.com/office/officeart/2018/2/layout/IconVerticalSolidList"/>
    <dgm:cxn modelId="{08155450-9F03-477C-BA98-A1006E75D07E}" type="presParOf" srcId="{6E0D0E63-45F2-4D8E-95D6-FE13C0E6A581}" destId="{CB014465-4C3B-4DDB-A600-9F428368CA5D}" srcOrd="0" destOrd="0" presId="urn:microsoft.com/office/officeart/2018/2/layout/IconVerticalSolidList"/>
    <dgm:cxn modelId="{FFA7E8F5-4AEB-4D02-9151-D13FF5A21F15}" type="presParOf" srcId="{6E0D0E63-45F2-4D8E-95D6-FE13C0E6A581}" destId="{F561C52B-7A00-41E3-9391-26A2E5B39ACF}" srcOrd="1" destOrd="0" presId="urn:microsoft.com/office/officeart/2018/2/layout/IconVerticalSolidList"/>
    <dgm:cxn modelId="{8B9585D4-476B-4CE7-A0D3-C07CDD60A591}" type="presParOf" srcId="{6E0D0E63-45F2-4D8E-95D6-FE13C0E6A581}" destId="{E62D21F5-1E43-4F14-A964-82B6F1510176}" srcOrd="2" destOrd="0" presId="urn:microsoft.com/office/officeart/2018/2/layout/IconVerticalSolidList"/>
    <dgm:cxn modelId="{F73F1A2F-4487-45B5-B737-F9350E58C705}" type="presParOf" srcId="{6E0D0E63-45F2-4D8E-95D6-FE13C0E6A581}" destId="{19263E19-3E0B-4481-9BBB-ED701D2575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E79659-E0DC-4F4C-BCCB-537B0B0AA37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873732-04CB-498B-99A7-7996CDA73171}">
      <dgm:prSet custT="1"/>
      <dgm:spPr/>
      <dgm:t>
        <a:bodyPr/>
        <a:lstStyle/>
        <a:p>
          <a:r>
            <a:rPr lang="en-US" sz="2000" dirty="0"/>
            <a:t>Low achieving students are not likely to make sufficient gains from an intervention to allow them to “catch up” or to be successful</a:t>
          </a:r>
        </a:p>
      </dgm:t>
    </dgm:pt>
    <dgm:pt modelId="{9B3407F1-40F5-4331-9E22-886CBC519223}" type="parTrans" cxnId="{EFC4A1E2-3949-4715-9389-933B0A4FEFE8}">
      <dgm:prSet/>
      <dgm:spPr/>
      <dgm:t>
        <a:bodyPr/>
        <a:lstStyle/>
        <a:p>
          <a:endParaRPr lang="en-US"/>
        </a:p>
      </dgm:t>
    </dgm:pt>
    <dgm:pt modelId="{CECD3A7B-D00E-4A8E-BEA9-B72F16AE88FF}" type="sibTrans" cxnId="{EFC4A1E2-3949-4715-9389-933B0A4FEFE8}">
      <dgm:prSet/>
      <dgm:spPr/>
      <dgm:t>
        <a:bodyPr/>
        <a:lstStyle/>
        <a:p>
          <a:endParaRPr lang="en-US"/>
        </a:p>
      </dgm:t>
    </dgm:pt>
    <dgm:pt modelId="{2A0533BF-9F8B-4DF0-B7FB-A6C669A76B84}">
      <dgm:prSet custT="1"/>
      <dgm:spPr/>
      <dgm:t>
        <a:bodyPr/>
        <a:lstStyle/>
        <a:p>
          <a:r>
            <a:rPr lang="en-US" sz="2000" dirty="0"/>
            <a:t>It</a:t>
          </a:r>
          <a:r>
            <a:rPr lang="en-US" sz="1800" dirty="0"/>
            <a:t> </a:t>
          </a:r>
          <a:r>
            <a:rPr lang="en-US" sz="2000" dirty="0"/>
            <a:t>is essential that these students receive a period of specific reading instruction, and that they do accountable reading and writing in all of their classes (Bohr, 1994)</a:t>
          </a:r>
        </a:p>
      </dgm:t>
    </dgm:pt>
    <dgm:pt modelId="{3E256137-5DA4-4947-A92A-45D656721405}" type="parTrans" cxnId="{45E770E3-995E-47BE-AFD5-798D9E9A4DAF}">
      <dgm:prSet/>
      <dgm:spPr/>
      <dgm:t>
        <a:bodyPr/>
        <a:lstStyle/>
        <a:p>
          <a:endParaRPr lang="en-US"/>
        </a:p>
      </dgm:t>
    </dgm:pt>
    <dgm:pt modelId="{1F756C0B-342A-4DFD-81F7-213D15C6EE54}" type="sibTrans" cxnId="{45E770E3-995E-47BE-AFD5-798D9E9A4DAF}">
      <dgm:prSet/>
      <dgm:spPr/>
      <dgm:t>
        <a:bodyPr/>
        <a:lstStyle/>
        <a:p>
          <a:endParaRPr lang="en-US"/>
        </a:p>
      </dgm:t>
    </dgm:pt>
    <dgm:pt modelId="{329F0343-00D8-4D3F-A646-6E9664EC29B5}" type="pres">
      <dgm:prSet presAssocID="{7BE79659-E0DC-4F4C-BCCB-537B0B0AA378}" presName="root" presStyleCnt="0">
        <dgm:presLayoutVars>
          <dgm:dir/>
          <dgm:resizeHandles val="exact"/>
        </dgm:presLayoutVars>
      </dgm:prSet>
      <dgm:spPr/>
    </dgm:pt>
    <dgm:pt modelId="{EA13E13F-23CD-4A12-9DE9-507168427263}" type="pres">
      <dgm:prSet presAssocID="{EB873732-04CB-498B-99A7-7996CDA73171}" presName="compNode" presStyleCnt="0"/>
      <dgm:spPr/>
    </dgm:pt>
    <dgm:pt modelId="{E77F4825-3B2B-432C-81F3-4B4FA123B6B2}" type="pres">
      <dgm:prSet presAssocID="{EB873732-04CB-498B-99A7-7996CDA7317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83E5633-F8CD-4DD0-8829-7AAA732543E9}" type="pres">
      <dgm:prSet presAssocID="{EB873732-04CB-498B-99A7-7996CDA73171}" presName="spaceRect" presStyleCnt="0"/>
      <dgm:spPr/>
    </dgm:pt>
    <dgm:pt modelId="{22C573BC-0AA4-4315-8209-1D26B0094132}" type="pres">
      <dgm:prSet presAssocID="{EB873732-04CB-498B-99A7-7996CDA73171}" presName="textRect" presStyleLbl="revTx" presStyleIdx="0" presStyleCnt="2" custScaleX="97318" custScaleY="132451" custLinFactNeighborX="-1391" custLinFactNeighborY="1498">
        <dgm:presLayoutVars>
          <dgm:chMax val="1"/>
          <dgm:chPref val="1"/>
        </dgm:presLayoutVars>
      </dgm:prSet>
      <dgm:spPr/>
    </dgm:pt>
    <dgm:pt modelId="{6C05EFD1-921C-4081-B8A6-53A6DA84CF24}" type="pres">
      <dgm:prSet presAssocID="{CECD3A7B-D00E-4A8E-BEA9-B72F16AE88FF}" presName="sibTrans" presStyleCnt="0"/>
      <dgm:spPr/>
    </dgm:pt>
    <dgm:pt modelId="{30F2B6A5-E958-4971-8560-9FE4DE637DD7}" type="pres">
      <dgm:prSet presAssocID="{2A0533BF-9F8B-4DF0-B7FB-A6C669A76B84}" presName="compNode" presStyleCnt="0"/>
      <dgm:spPr/>
    </dgm:pt>
    <dgm:pt modelId="{02C5A0B3-91EF-4759-80AC-4729831FF0E0}" type="pres">
      <dgm:prSet presAssocID="{2A0533BF-9F8B-4DF0-B7FB-A6C669A76B8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348247E-8E0A-403A-BF2D-C5F48C485B4B}" type="pres">
      <dgm:prSet presAssocID="{2A0533BF-9F8B-4DF0-B7FB-A6C669A76B84}" presName="spaceRect" presStyleCnt="0"/>
      <dgm:spPr/>
    </dgm:pt>
    <dgm:pt modelId="{83D49F62-2B9E-4113-9594-85C02C7C7124}" type="pres">
      <dgm:prSet presAssocID="{2A0533BF-9F8B-4DF0-B7FB-A6C669A76B84}" presName="textRect" presStyleLbl="revTx" presStyleIdx="1" presStyleCnt="2" custScaleX="123195" custScaleY="130640">
        <dgm:presLayoutVars>
          <dgm:chMax val="1"/>
          <dgm:chPref val="1"/>
        </dgm:presLayoutVars>
      </dgm:prSet>
      <dgm:spPr/>
    </dgm:pt>
  </dgm:ptLst>
  <dgm:cxnLst>
    <dgm:cxn modelId="{484A8C34-6612-4564-B6DA-0F532765EB82}" type="presOf" srcId="{EB873732-04CB-498B-99A7-7996CDA73171}" destId="{22C573BC-0AA4-4315-8209-1D26B0094132}" srcOrd="0" destOrd="0" presId="urn:microsoft.com/office/officeart/2018/2/layout/IconLabelList"/>
    <dgm:cxn modelId="{85416BD4-24EF-42E5-BDDB-501E23023717}" type="presOf" srcId="{7BE79659-E0DC-4F4C-BCCB-537B0B0AA378}" destId="{329F0343-00D8-4D3F-A646-6E9664EC29B5}" srcOrd="0" destOrd="0" presId="urn:microsoft.com/office/officeart/2018/2/layout/IconLabelList"/>
    <dgm:cxn modelId="{EFC4A1E2-3949-4715-9389-933B0A4FEFE8}" srcId="{7BE79659-E0DC-4F4C-BCCB-537B0B0AA378}" destId="{EB873732-04CB-498B-99A7-7996CDA73171}" srcOrd="0" destOrd="0" parTransId="{9B3407F1-40F5-4331-9E22-886CBC519223}" sibTransId="{CECD3A7B-D00E-4A8E-BEA9-B72F16AE88FF}"/>
    <dgm:cxn modelId="{45E770E3-995E-47BE-AFD5-798D9E9A4DAF}" srcId="{7BE79659-E0DC-4F4C-BCCB-537B0B0AA378}" destId="{2A0533BF-9F8B-4DF0-B7FB-A6C669A76B84}" srcOrd="1" destOrd="0" parTransId="{3E256137-5DA4-4947-A92A-45D656721405}" sibTransId="{1F756C0B-342A-4DFD-81F7-213D15C6EE54}"/>
    <dgm:cxn modelId="{AD874EF2-931C-41B9-B5F7-623C6925A13D}" type="presOf" srcId="{2A0533BF-9F8B-4DF0-B7FB-A6C669A76B84}" destId="{83D49F62-2B9E-4113-9594-85C02C7C7124}" srcOrd="0" destOrd="0" presId="urn:microsoft.com/office/officeart/2018/2/layout/IconLabelList"/>
    <dgm:cxn modelId="{6B9A4718-7EEE-44AF-82BC-81496B7B0FC5}" type="presParOf" srcId="{329F0343-00D8-4D3F-A646-6E9664EC29B5}" destId="{EA13E13F-23CD-4A12-9DE9-507168427263}" srcOrd="0" destOrd="0" presId="urn:microsoft.com/office/officeart/2018/2/layout/IconLabelList"/>
    <dgm:cxn modelId="{5DDC6033-C845-456E-85F7-44BB91CEDEBA}" type="presParOf" srcId="{EA13E13F-23CD-4A12-9DE9-507168427263}" destId="{E77F4825-3B2B-432C-81F3-4B4FA123B6B2}" srcOrd="0" destOrd="0" presId="urn:microsoft.com/office/officeart/2018/2/layout/IconLabelList"/>
    <dgm:cxn modelId="{63D32758-57F2-4D08-85A1-F2887EA059D8}" type="presParOf" srcId="{EA13E13F-23CD-4A12-9DE9-507168427263}" destId="{083E5633-F8CD-4DD0-8829-7AAA732543E9}" srcOrd="1" destOrd="0" presId="urn:microsoft.com/office/officeart/2018/2/layout/IconLabelList"/>
    <dgm:cxn modelId="{B12E66A1-FA22-4A74-899A-CB336FEBA535}" type="presParOf" srcId="{EA13E13F-23CD-4A12-9DE9-507168427263}" destId="{22C573BC-0AA4-4315-8209-1D26B0094132}" srcOrd="2" destOrd="0" presId="urn:microsoft.com/office/officeart/2018/2/layout/IconLabelList"/>
    <dgm:cxn modelId="{8CA22A48-5C3E-4C33-AF3C-D312979776E7}" type="presParOf" srcId="{329F0343-00D8-4D3F-A646-6E9664EC29B5}" destId="{6C05EFD1-921C-4081-B8A6-53A6DA84CF24}" srcOrd="1" destOrd="0" presId="urn:microsoft.com/office/officeart/2018/2/layout/IconLabelList"/>
    <dgm:cxn modelId="{4C9A73B3-27B5-4F3D-BD55-F22BD42CDA22}" type="presParOf" srcId="{329F0343-00D8-4D3F-A646-6E9664EC29B5}" destId="{30F2B6A5-E958-4971-8560-9FE4DE637DD7}" srcOrd="2" destOrd="0" presId="urn:microsoft.com/office/officeart/2018/2/layout/IconLabelList"/>
    <dgm:cxn modelId="{7DC00ACA-41A8-49C3-8D94-D12FCB442D8A}" type="presParOf" srcId="{30F2B6A5-E958-4971-8560-9FE4DE637DD7}" destId="{02C5A0B3-91EF-4759-80AC-4729831FF0E0}" srcOrd="0" destOrd="0" presId="urn:microsoft.com/office/officeart/2018/2/layout/IconLabelList"/>
    <dgm:cxn modelId="{2AF7EF34-482D-464A-B17D-52B992866664}" type="presParOf" srcId="{30F2B6A5-E958-4971-8560-9FE4DE637DD7}" destId="{9348247E-8E0A-403A-BF2D-C5F48C485B4B}" srcOrd="1" destOrd="0" presId="urn:microsoft.com/office/officeart/2018/2/layout/IconLabelList"/>
    <dgm:cxn modelId="{2A05BF9E-930E-46E1-8C96-D55F136DC869}" type="presParOf" srcId="{30F2B6A5-E958-4971-8560-9FE4DE637DD7}" destId="{83D49F62-2B9E-4113-9594-85C02C7C712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94DAC7-0165-48EB-8284-5C65B5DE4B8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C5FCC0E-B76B-4993-BA0C-C04ED091C7DB}">
      <dgm:prSet/>
      <dgm:spPr/>
      <dgm:t>
        <a:bodyPr/>
        <a:lstStyle/>
        <a:p>
          <a:r>
            <a:rPr lang="en-US"/>
            <a:t>Dedicate a portion of class time to explicit instruction of words the students will confront in their reading</a:t>
          </a:r>
        </a:p>
      </dgm:t>
    </dgm:pt>
    <dgm:pt modelId="{70738D5C-7218-4516-8E22-3B62FD43E25B}" type="parTrans" cxnId="{D641E7FD-FA98-43A7-91EC-5083144862E6}">
      <dgm:prSet/>
      <dgm:spPr/>
      <dgm:t>
        <a:bodyPr/>
        <a:lstStyle/>
        <a:p>
          <a:endParaRPr lang="en-US"/>
        </a:p>
      </dgm:t>
    </dgm:pt>
    <dgm:pt modelId="{F6C217D1-0CCD-445C-8129-6CD767C17B26}" type="sibTrans" cxnId="{D641E7FD-FA98-43A7-91EC-5083144862E6}">
      <dgm:prSet/>
      <dgm:spPr/>
      <dgm:t>
        <a:bodyPr/>
        <a:lstStyle/>
        <a:p>
          <a:endParaRPr lang="en-US"/>
        </a:p>
      </dgm:t>
    </dgm:pt>
    <dgm:pt modelId="{1A2A30D0-C51D-45C8-B41E-C6BEBA2A51EC}">
      <dgm:prSet/>
      <dgm:spPr/>
      <dgm:t>
        <a:bodyPr/>
        <a:lstStyle/>
        <a:p>
          <a:r>
            <a:rPr lang="en-US" dirty="0"/>
            <a:t>Ensure that students receive repeated exposure to vocabulary in multiple oral and written contexts</a:t>
          </a:r>
        </a:p>
      </dgm:t>
    </dgm:pt>
    <dgm:pt modelId="{66043AD7-51A9-4CD8-831F-690F6F172035}" type="parTrans" cxnId="{B3AB33E5-C4C1-48CA-AC6A-7B0D09415FD3}">
      <dgm:prSet/>
      <dgm:spPr/>
      <dgm:t>
        <a:bodyPr/>
        <a:lstStyle/>
        <a:p>
          <a:endParaRPr lang="en-US"/>
        </a:p>
      </dgm:t>
    </dgm:pt>
    <dgm:pt modelId="{2D2C448C-B62B-4C81-B52E-812A6C03B216}" type="sibTrans" cxnId="{B3AB33E5-C4C1-48CA-AC6A-7B0D09415FD3}">
      <dgm:prSet/>
      <dgm:spPr/>
      <dgm:t>
        <a:bodyPr/>
        <a:lstStyle/>
        <a:p>
          <a:endParaRPr lang="en-US"/>
        </a:p>
      </dgm:t>
    </dgm:pt>
    <dgm:pt modelId="{3C828F5D-9459-40D8-BFDB-24208641950A}">
      <dgm:prSet/>
      <dgm:spPr/>
      <dgm:t>
        <a:bodyPr/>
        <a:lstStyle/>
        <a:p>
          <a:r>
            <a:rPr lang="en-US" dirty="0">
              <a:solidFill>
                <a:schemeClr val="tx1"/>
              </a:solidFill>
            </a:rPr>
            <a:t>Give sufficient opportunity to use new vocabulary through discussion, writing, and extended reading.</a:t>
          </a:r>
        </a:p>
      </dgm:t>
    </dgm:pt>
    <dgm:pt modelId="{46D0084F-ACEA-42A0-A3E6-99777368128E}" type="parTrans" cxnId="{EF955E34-FB53-40FF-96E9-79C9ECBC67CB}">
      <dgm:prSet/>
      <dgm:spPr/>
      <dgm:t>
        <a:bodyPr/>
        <a:lstStyle/>
        <a:p>
          <a:endParaRPr lang="en-US"/>
        </a:p>
      </dgm:t>
    </dgm:pt>
    <dgm:pt modelId="{B0601F8F-F9B1-4575-B5D5-2815AF14058A}" type="sibTrans" cxnId="{EF955E34-FB53-40FF-96E9-79C9ECBC67CB}">
      <dgm:prSet/>
      <dgm:spPr/>
      <dgm:t>
        <a:bodyPr/>
        <a:lstStyle/>
        <a:p>
          <a:endParaRPr lang="en-US"/>
        </a:p>
      </dgm:t>
    </dgm:pt>
    <dgm:pt modelId="{6DDB807C-85EB-4CA1-86B0-0A6F9A960F12}">
      <dgm:prSet/>
      <dgm:spPr/>
      <dgm:t>
        <a:bodyPr/>
        <a:lstStyle/>
        <a:p>
          <a:r>
            <a:rPr lang="en-US"/>
            <a:t>Provide instruction in morphology to ensure that they can use the words in a variety of ways</a:t>
          </a:r>
        </a:p>
      </dgm:t>
    </dgm:pt>
    <dgm:pt modelId="{53988C42-11CD-4248-ACD4-4E8EF62DCE12}" type="parTrans" cxnId="{F459CDC6-92D1-4071-932D-F5EF73854023}">
      <dgm:prSet/>
      <dgm:spPr/>
      <dgm:t>
        <a:bodyPr/>
        <a:lstStyle/>
        <a:p>
          <a:endParaRPr lang="en-US"/>
        </a:p>
      </dgm:t>
    </dgm:pt>
    <dgm:pt modelId="{03828D84-F282-4F2D-BEC0-4791CA78CCCD}" type="sibTrans" cxnId="{F459CDC6-92D1-4071-932D-F5EF73854023}">
      <dgm:prSet/>
      <dgm:spPr/>
      <dgm:t>
        <a:bodyPr/>
        <a:lstStyle/>
        <a:p>
          <a:endParaRPr lang="en-US"/>
        </a:p>
      </dgm:t>
    </dgm:pt>
    <dgm:pt modelId="{A91BF008-F5CB-4587-890C-0D90FAA73DA3}" type="pres">
      <dgm:prSet presAssocID="{8194DAC7-0165-48EB-8284-5C65B5DE4B8D}" presName="root" presStyleCnt="0">
        <dgm:presLayoutVars>
          <dgm:dir/>
          <dgm:resizeHandles val="exact"/>
        </dgm:presLayoutVars>
      </dgm:prSet>
      <dgm:spPr/>
    </dgm:pt>
    <dgm:pt modelId="{AE43139E-1CD9-4E54-B38C-F2A9B8775682}" type="pres">
      <dgm:prSet presAssocID="{AC5FCC0E-B76B-4993-BA0C-C04ED091C7DB}" presName="compNode" presStyleCnt="0"/>
      <dgm:spPr/>
    </dgm:pt>
    <dgm:pt modelId="{143852B6-7CCA-437B-8BC8-719B4FECB4CB}" type="pres">
      <dgm:prSet presAssocID="{AC5FCC0E-B76B-4993-BA0C-C04ED091C7DB}" presName="bgRect" presStyleLbl="bgShp" presStyleIdx="0" presStyleCnt="4"/>
      <dgm:spPr/>
    </dgm:pt>
    <dgm:pt modelId="{9DCB1F34-0F42-41B8-A239-B73AB3AF2EA0}" type="pres">
      <dgm:prSet presAssocID="{AC5FCC0E-B76B-4993-BA0C-C04ED091C7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2FBE1E2-D789-40AD-B934-2543D96FBAD2}" type="pres">
      <dgm:prSet presAssocID="{AC5FCC0E-B76B-4993-BA0C-C04ED091C7DB}" presName="spaceRect" presStyleCnt="0"/>
      <dgm:spPr/>
    </dgm:pt>
    <dgm:pt modelId="{95C6BD6D-1F74-4BA3-B559-45973D73D436}" type="pres">
      <dgm:prSet presAssocID="{AC5FCC0E-B76B-4993-BA0C-C04ED091C7DB}" presName="parTx" presStyleLbl="revTx" presStyleIdx="0" presStyleCnt="4">
        <dgm:presLayoutVars>
          <dgm:chMax val="0"/>
          <dgm:chPref val="0"/>
        </dgm:presLayoutVars>
      </dgm:prSet>
      <dgm:spPr/>
    </dgm:pt>
    <dgm:pt modelId="{A34596C5-C673-478C-BADE-A7A0D6705C4E}" type="pres">
      <dgm:prSet presAssocID="{F6C217D1-0CCD-445C-8129-6CD767C17B26}" presName="sibTrans" presStyleCnt="0"/>
      <dgm:spPr/>
    </dgm:pt>
    <dgm:pt modelId="{4A7A8C1F-75F3-4E19-90E5-D53A31B83826}" type="pres">
      <dgm:prSet presAssocID="{1A2A30D0-C51D-45C8-B41E-C6BEBA2A51EC}" presName="compNode" presStyleCnt="0"/>
      <dgm:spPr/>
    </dgm:pt>
    <dgm:pt modelId="{B4CD74F8-A6B3-4A94-BB15-777D16493AE1}" type="pres">
      <dgm:prSet presAssocID="{1A2A30D0-C51D-45C8-B41E-C6BEBA2A51EC}" presName="bgRect" presStyleLbl="bgShp" presStyleIdx="1" presStyleCnt="4"/>
      <dgm:spPr/>
    </dgm:pt>
    <dgm:pt modelId="{ED2F13EE-A09B-457B-BD99-13B7BCAF9006}" type="pres">
      <dgm:prSet presAssocID="{1A2A30D0-C51D-45C8-B41E-C6BEBA2A51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2F7C468-C004-459D-B90B-14BA514F917E}" type="pres">
      <dgm:prSet presAssocID="{1A2A30D0-C51D-45C8-B41E-C6BEBA2A51EC}" presName="spaceRect" presStyleCnt="0"/>
      <dgm:spPr/>
    </dgm:pt>
    <dgm:pt modelId="{9A39CDAC-C97A-4203-B8E3-890F8767E87E}" type="pres">
      <dgm:prSet presAssocID="{1A2A30D0-C51D-45C8-B41E-C6BEBA2A51EC}" presName="parTx" presStyleLbl="revTx" presStyleIdx="1" presStyleCnt="4">
        <dgm:presLayoutVars>
          <dgm:chMax val="0"/>
          <dgm:chPref val="0"/>
        </dgm:presLayoutVars>
      </dgm:prSet>
      <dgm:spPr/>
    </dgm:pt>
    <dgm:pt modelId="{BA8774E9-E484-4546-80B2-8FEFB0583800}" type="pres">
      <dgm:prSet presAssocID="{2D2C448C-B62B-4C81-B52E-812A6C03B216}" presName="sibTrans" presStyleCnt="0"/>
      <dgm:spPr/>
    </dgm:pt>
    <dgm:pt modelId="{99AF791A-9890-425B-B485-BE89C3A34E07}" type="pres">
      <dgm:prSet presAssocID="{3C828F5D-9459-40D8-BFDB-24208641950A}" presName="compNode" presStyleCnt="0"/>
      <dgm:spPr/>
    </dgm:pt>
    <dgm:pt modelId="{3D383717-26B5-4331-837F-6FA82D3A2FB6}" type="pres">
      <dgm:prSet presAssocID="{3C828F5D-9459-40D8-BFDB-24208641950A}" presName="bgRect" presStyleLbl="bgShp" presStyleIdx="2" presStyleCnt="4"/>
      <dgm:spPr/>
    </dgm:pt>
    <dgm:pt modelId="{64316363-9B09-4C02-96BE-8A8771A07D87}" type="pres">
      <dgm:prSet presAssocID="{3C828F5D-9459-40D8-BFDB-24208641950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81DF6F8D-77D4-4023-BEDF-7F3332A0CA84}" type="pres">
      <dgm:prSet presAssocID="{3C828F5D-9459-40D8-BFDB-24208641950A}" presName="spaceRect" presStyleCnt="0"/>
      <dgm:spPr/>
    </dgm:pt>
    <dgm:pt modelId="{908E0FCE-9813-4A07-8C85-834B57DA618B}" type="pres">
      <dgm:prSet presAssocID="{3C828F5D-9459-40D8-BFDB-24208641950A}" presName="parTx" presStyleLbl="revTx" presStyleIdx="2" presStyleCnt="4">
        <dgm:presLayoutVars>
          <dgm:chMax val="0"/>
          <dgm:chPref val="0"/>
        </dgm:presLayoutVars>
      </dgm:prSet>
      <dgm:spPr/>
    </dgm:pt>
    <dgm:pt modelId="{5D1DF512-947A-4309-8724-92847BA16A64}" type="pres">
      <dgm:prSet presAssocID="{B0601F8F-F9B1-4575-B5D5-2815AF14058A}" presName="sibTrans" presStyleCnt="0"/>
      <dgm:spPr/>
    </dgm:pt>
    <dgm:pt modelId="{DE8B3385-1473-4B22-9E20-12F4278C6310}" type="pres">
      <dgm:prSet presAssocID="{6DDB807C-85EB-4CA1-86B0-0A6F9A960F12}" presName="compNode" presStyleCnt="0"/>
      <dgm:spPr/>
    </dgm:pt>
    <dgm:pt modelId="{C95FD8C4-65BD-4025-B4EB-888CB3528AA8}" type="pres">
      <dgm:prSet presAssocID="{6DDB807C-85EB-4CA1-86B0-0A6F9A960F12}" presName="bgRect" presStyleLbl="bgShp" presStyleIdx="3" presStyleCnt="4"/>
      <dgm:spPr/>
    </dgm:pt>
    <dgm:pt modelId="{C5B98FE7-E8EC-408B-9571-5F28B3FF0F71}" type="pres">
      <dgm:prSet presAssocID="{6DDB807C-85EB-4CA1-86B0-0A6F9A960F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682A2684-638A-4D6E-B8ED-CC07D55A9579}" type="pres">
      <dgm:prSet presAssocID="{6DDB807C-85EB-4CA1-86B0-0A6F9A960F12}" presName="spaceRect" presStyleCnt="0"/>
      <dgm:spPr/>
    </dgm:pt>
    <dgm:pt modelId="{A136DA5D-419E-4775-964A-8B5D0C999697}" type="pres">
      <dgm:prSet presAssocID="{6DDB807C-85EB-4CA1-86B0-0A6F9A960F12}" presName="parTx" presStyleLbl="revTx" presStyleIdx="3" presStyleCnt="4">
        <dgm:presLayoutVars>
          <dgm:chMax val="0"/>
          <dgm:chPref val="0"/>
        </dgm:presLayoutVars>
      </dgm:prSet>
      <dgm:spPr/>
    </dgm:pt>
  </dgm:ptLst>
  <dgm:cxnLst>
    <dgm:cxn modelId="{8456BD03-578A-4D48-8265-FC1AED2A525D}" type="presOf" srcId="{AC5FCC0E-B76B-4993-BA0C-C04ED091C7DB}" destId="{95C6BD6D-1F74-4BA3-B559-45973D73D436}" srcOrd="0" destOrd="0" presId="urn:microsoft.com/office/officeart/2018/2/layout/IconVerticalSolidList"/>
    <dgm:cxn modelId="{B89E1A07-185C-4388-A4E6-4388F3A30D7B}" type="presOf" srcId="{1A2A30D0-C51D-45C8-B41E-C6BEBA2A51EC}" destId="{9A39CDAC-C97A-4203-B8E3-890F8767E87E}" srcOrd="0" destOrd="0" presId="urn:microsoft.com/office/officeart/2018/2/layout/IconVerticalSolidList"/>
    <dgm:cxn modelId="{EF955E34-FB53-40FF-96E9-79C9ECBC67CB}" srcId="{8194DAC7-0165-48EB-8284-5C65B5DE4B8D}" destId="{3C828F5D-9459-40D8-BFDB-24208641950A}" srcOrd="2" destOrd="0" parTransId="{46D0084F-ACEA-42A0-A3E6-99777368128E}" sibTransId="{B0601F8F-F9B1-4575-B5D5-2815AF14058A}"/>
    <dgm:cxn modelId="{DA5ADD36-2876-49AD-97C2-4347A65123CE}" type="presOf" srcId="{6DDB807C-85EB-4CA1-86B0-0A6F9A960F12}" destId="{A136DA5D-419E-4775-964A-8B5D0C999697}" srcOrd="0" destOrd="0" presId="urn:microsoft.com/office/officeart/2018/2/layout/IconVerticalSolidList"/>
    <dgm:cxn modelId="{A71DD15A-CF47-4629-89DF-C053ED0D8AC1}" type="presOf" srcId="{3C828F5D-9459-40D8-BFDB-24208641950A}" destId="{908E0FCE-9813-4A07-8C85-834B57DA618B}" srcOrd="0" destOrd="0" presId="urn:microsoft.com/office/officeart/2018/2/layout/IconVerticalSolidList"/>
    <dgm:cxn modelId="{0B8BB661-CE83-42D9-9363-84ACD5F30BCD}" type="presOf" srcId="{8194DAC7-0165-48EB-8284-5C65B5DE4B8D}" destId="{A91BF008-F5CB-4587-890C-0D90FAA73DA3}" srcOrd="0" destOrd="0" presId="urn:microsoft.com/office/officeart/2018/2/layout/IconVerticalSolidList"/>
    <dgm:cxn modelId="{F459CDC6-92D1-4071-932D-F5EF73854023}" srcId="{8194DAC7-0165-48EB-8284-5C65B5DE4B8D}" destId="{6DDB807C-85EB-4CA1-86B0-0A6F9A960F12}" srcOrd="3" destOrd="0" parTransId="{53988C42-11CD-4248-ACD4-4E8EF62DCE12}" sibTransId="{03828D84-F282-4F2D-BEC0-4791CA78CCCD}"/>
    <dgm:cxn modelId="{B3AB33E5-C4C1-48CA-AC6A-7B0D09415FD3}" srcId="{8194DAC7-0165-48EB-8284-5C65B5DE4B8D}" destId="{1A2A30D0-C51D-45C8-B41E-C6BEBA2A51EC}" srcOrd="1" destOrd="0" parTransId="{66043AD7-51A9-4CD8-831F-690F6F172035}" sibTransId="{2D2C448C-B62B-4C81-B52E-812A6C03B216}"/>
    <dgm:cxn modelId="{D641E7FD-FA98-43A7-91EC-5083144862E6}" srcId="{8194DAC7-0165-48EB-8284-5C65B5DE4B8D}" destId="{AC5FCC0E-B76B-4993-BA0C-C04ED091C7DB}" srcOrd="0" destOrd="0" parTransId="{70738D5C-7218-4516-8E22-3B62FD43E25B}" sibTransId="{F6C217D1-0CCD-445C-8129-6CD767C17B26}"/>
    <dgm:cxn modelId="{BBA70F51-79AA-4858-9CFF-D7CDBC6580E9}" type="presParOf" srcId="{A91BF008-F5CB-4587-890C-0D90FAA73DA3}" destId="{AE43139E-1CD9-4E54-B38C-F2A9B8775682}" srcOrd="0" destOrd="0" presId="urn:microsoft.com/office/officeart/2018/2/layout/IconVerticalSolidList"/>
    <dgm:cxn modelId="{12C9C47F-8B6F-469A-B572-63C9CE3A4619}" type="presParOf" srcId="{AE43139E-1CD9-4E54-B38C-F2A9B8775682}" destId="{143852B6-7CCA-437B-8BC8-719B4FECB4CB}" srcOrd="0" destOrd="0" presId="urn:microsoft.com/office/officeart/2018/2/layout/IconVerticalSolidList"/>
    <dgm:cxn modelId="{69B17CEE-DA3C-4542-B733-202C45029485}" type="presParOf" srcId="{AE43139E-1CD9-4E54-B38C-F2A9B8775682}" destId="{9DCB1F34-0F42-41B8-A239-B73AB3AF2EA0}" srcOrd="1" destOrd="0" presId="urn:microsoft.com/office/officeart/2018/2/layout/IconVerticalSolidList"/>
    <dgm:cxn modelId="{AA941200-95FC-42E2-9438-35BF81380397}" type="presParOf" srcId="{AE43139E-1CD9-4E54-B38C-F2A9B8775682}" destId="{62FBE1E2-D789-40AD-B934-2543D96FBAD2}" srcOrd="2" destOrd="0" presId="urn:microsoft.com/office/officeart/2018/2/layout/IconVerticalSolidList"/>
    <dgm:cxn modelId="{96AF27D1-A2BE-4061-8A3A-9EC5DCA9AA85}" type="presParOf" srcId="{AE43139E-1CD9-4E54-B38C-F2A9B8775682}" destId="{95C6BD6D-1F74-4BA3-B559-45973D73D436}" srcOrd="3" destOrd="0" presId="urn:microsoft.com/office/officeart/2018/2/layout/IconVerticalSolidList"/>
    <dgm:cxn modelId="{B8F3F703-CBD7-4D5F-8974-B7079AF8714D}" type="presParOf" srcId="{A91BF008-F5CB-4587-890C-0D90FAA73DA3}" destId="{A34596C5-C673-478C-BADE-A7A0D6705C4E}" srcOrd="1" destOrd="0" presId="urn:microsoft.com/office/officeart/2018/2/layout/IconVerticalSolidList"/>
    <dgm:cxn modelId="{A82E3E75-D3FC-44EB-86F2-38C6E958081C}" type="presParOf" srcId="{A91BF008-F5CB-4587-890C-0D90FAA73DA3}" destId="{4A7A8C1F-75F3-4E19-90E5-D53A31B83826}" srcOrd="2" destOrd="0" presId="urn:microsoft.com/office/officeart/2018/2/layout/IconVerticalSolidList"/>
    <dgm:cxn modelId="{76A54D6B-B8A2-4952-9776-D0E3844F874E}" type="presParOf" srcId="{4A7A8C1F-75F3-4E19-90E5-D53A31B83826}" destId="{B4CD74F8-A6B3-4A94-BB15-777D16493AE1}" srcOrd="0" destOrd="0" presId="urn:microsoft.com/office/officeart/2018/2/layout/IconVerticalSolidList"/>
    <dgm:cxn modelId="{4EAADC7D-A9DA-4606-BA96-66DB8AE445BE}" type="presParOf" srcId="{4A7A8C1F-75F3-4E19-90E5-D53A31B83826}" destId="{ED2F13EE-A09B-457B-BD99-13B7BCAF9006}" srcOrd="1" destOrd="0" presId="urn:microsoft.com/office/officeart/2018/2/layout/IconVerticalSolidList"/>
    <dgm:cxn modelId="{888B948E-4B55-4C7F-BE78-093EEA5F33D3}" type="presParOf" srcId="{4A7A8C1F-75F3-4E19-90E5-D53A31B83826}" destId="{32F7C468-C004-459D-B90B-14BA514F917E}" srcOrd="2" destOrd="0" presId="urn:microsoft.com/office/officeart/2018/2/layout/IconVerticalSolidList"/>
    <dgm:cxn modelId="{0B366F94-1A36-45AB-ABB0-AA395D9D6AB7}" type="presParOf" srcId="{4A7A8C1F-75F3-4E19-90E5-D53A31B83826}" destId="{9A39CDAC-C97A-4203-B8E3-890F8767E87E}" srcOrd="3" destOrd="0" presId="urn:microsoft.com/office/officeart/2018/2/layout/IconVerticalSolidList"/>
    <dgm:cxn modelId="{1DA4DCA3-E3BC-4430-A811-9D66AFF8DE98}" type="presParOf" srcId="{A91BF008-F5CB-4587-890C-0D90FAA73DA3}" destId="{BA8774E9-E484-4546-80B2-8FEFB0583800}" srcOrd="3" destOrd="0" presId="urn:microsoft.com/office/officeart/2018/2/layout/IconVerticalSolidList"/>
    <dgm:cxn modelId="{E3949975-D35E-4D77-B5D9-AD2956CD21CF}" type="presParOf" srcId="{A91BF008-F5CB-4587-890C-0D90FAA73DA3}" destId="{99AF791A-9890-425B-B485-BE89C3A34E07}" srcOrd="4" destOrd="0" presId="urn:microsoft.com/office/officeart/2018/2/layout/IconVerticalSolidList"/>
    <dgm:cxn modelId="{7A0CB429-2984-4E5E-8EC6-B75ECBB7857F}" type="presParOf" srcId="{99AF791A-9890-425B-B485-BE89C3A34E07}" destId="{3D383717-26B5-4331-837F-6FA82D3A2FB6}" srcOrd="0" destOrd="0" presId="urn:microsoft.com/office/officeart/2018/2/layout/IconVerticalSolidList"/>
    <dgm:cxn modelId="{1F53DD26-2696-453B-8F60-1C2DD44CC75C}" type="presParOf" srcId="{99AF791A-9890-425B-B485-BE89C3A34E07}" destId="{64316363-9B09-4C02-96BE-8A8771A07D87}" srcOrd="1" destOrd="0" presId="urn:microsoft.com/office/officeart/2018/2/layout/IconVerticalSolidList"/>
    <dgm:cxn modelId="{4C6EB016-A53F-46BF-AD32-BB1D4668C011}" type="presParOf" srcId="{99AF791A-9890-425B-B485-BE89C3A34E07}" destId="{81DF6F8D-77D4-4023-BEDF-7F3332A0CA84}" srcOrd="2" destOrd="0" presId="urn:microsoft.com/office/officeart/2018/2/layout/IconVerticalSolidList"/>
    <dgm:cxn modelId="{1194E750-F6B6-4D94-B19D-7C8CFA071185}" type="presParOf" srcId="{99AF791A-9890-425B-B485-BE89C3A34E07}" destId="{908E0FCE-9813-4A07-8C85-834B57DA618B}" srcOrd="3" destOrd="0" presId="urn:microsoft.com/office/officeart/2018/2/layout/IconVerticalSolidList"/>
    <dgm:cxn modelId="{33D8AA6E-56CD-44A3-A0FC-0AF550BBF3C0}" type="presParOf" srcId="{A91BF008-F5CB-4587-890C-0D90FAA73DA3}" destId="{5D1DF512-947A-4309-8724-92847BA16A64}" srcOrd="5" destOrd="0" presId="urn:microsoft.com/office/officeart/2018/2/layout/IconVerticalSolidList"/>
    <dgm:cxn modelId="{46FCFB8D-B145-4594-8A1A-AD8F5C237AFA}" type="presParOf" srcId="{A91BF008-F5CB-4587-890C-0D90FAA73DA3}" destId="{DE8B3385-1473-4B22-9E20-12F4278C6310}" srcOrd="6" destOrd="0" presId="urn:microsoft.com/office/officeart/2018/2/layout/IconVerticalSolidList"/>
    <dgm:cxn modelId="{C291BB6B-9DAC-4743-AAB7-6FA184FB1F23}" type="presParOf" srcId="{DE8B3385-1473-4B22-9E20-12F4278C6310}" destId="{C95FD8C4-65BD-4025-B4EB-888CB3528AA8}" srcOrd="0" destOrd="0" presId="urn:microsoft.com/office/officeart/2018/2/layout/IconVerticalSolidList"/>
    <dgm:cxn modelId="{3C6BB317-D25B-48FF-8EAD-2BF6547BCF66}" type="presParOf" srcId="{DE8B3385-1473-4B22-9E20-12F4278C6310}" destId="{C5B98FE7-E8EC-408B-9571-5F28B3FF0F71}" srcOrd="1" destOrd="0" presId="urn:microsoft.com/office/officeart/2018/2/layout/IconVerticalSolidList"/>
    <dgm:cxn modelId="{27E4D1D6-07B0-4430-B5D0-D5419B39CD2B}" type="presParOf" srcId="{DE8B3385-1473-4B22-9E20-12F4278C6310}" destId="{682A2684-638A-4D6E-B8ED-CC07D55A9579}" srcOrd="2" destOrd="0" presId="urn:microsoft.com/office/officeart/2018/2/layout/IconVerticalSolidList"/>
    <dgm:cxn modelId="{59AC0579-E13E-4CF8-B226-E5B11D2BFDB5}" type="presParOf" srcId="{DE8B3385-1473-4B22-9E20-12F4278C6310}" destId="{A136DA5D-419E-4775-964A-8B5D0C9996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9E4BC7E-2DBC-4380-B0EA-A067DFC3E98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4FF56D1-4B69-4E22-BF75-8B9DB9280361}">
      <dgm:prSet/>
      <dgm:spPr/>
      <dgm:t>
        <a:bodyPr/>
        <a:lstStyle/>
        <a:p>
          <a:r>
            <a:rPr lang="en-US" dirty="0">
              <a:solidFill>
                <a:schemeClr val="tx1"/>
              </a:solidFill>
            </a:rPr>
            <a:t>I am not going to talk about disciplinary literacy here because I am giving a separate talk on that</a:t>
          </a:r>
        </a:p>
      </dgm:t>
    </dgm:pt>
    <dgm:pt modelId="{9972C235-2F77-438B-8D09-1D075286903D}" type="parTrans" cxnId="{E6C32F93-6D72-4EED-9D5B-B2E2A2566DFB}">
      <dgm:prSet/>
      <dgm:spPr/>
      <dgm:t>
        <a:bodyPr/>
        <a:lstStyle/>
        <a:p>
          <a:endParaRPr lang="en-US"/>
        </a:p>
      </dgm:t>
    </dgm:pt>
    <dgm:pt modelId="{4363ADF4-4CCD-4D59-AE0E-2CFBE6A6A4DF}" type="sibTrans" cxnId="{E6C32F93-6D72-4EED-9D5B-B2E2A2566DFB}">
      <dgm:prSet/>
      <dgm:spPr/>
      <dgm:t>
        <a:bodyPr/>
        <a:lstStyle/>
        <a:p>
          <a:endParaRPr lang="en-US"/>
        </a:p>
      </dgm:t>
    </dgm:pt>
    <dgm:pt modelId="{2CE28724-1E26-46BA-AC60-29D31633C47C}">
      <dgm:prSet/>
      <dgm:spPr/>
      <dgm:t>
        <a:bodyPr/>
        <a:lstStyle/>
        <a:p>
          <a:r>
            <a:rPr lang="en-US" dirty="0">
              <a:solidFill>
                <a:schemeClr val="tx1"/>
              </a:solidFill>
            </a:rPr>
            <a:t>However, given the likely insufficiency of most secondary school reading interventions, it is essential that students read and write within their subject matter classes, too</a:t>
          </a:r>
        </a:p>
      </dgm:t>
    </dgm:pt>
    <dgm:pt modelId="{602573EF-C6DF-45CA-B1B3-2E02CAE76A80}" type="parTrans" cxnId="{E517E717-2C9C-4484-B66D-6CBC9FA67A60}">
      <dgm:prSet/>
      <dgm:spPr/>
      <dgm:t>
        <a:bodyPr/>
        <a:lstStyle/>
        <a:p>
          <a:endParaRPr lang="en-US"/>
        </a:p>
      </dgm:t>
    </dgm:pt>
    <dgm:pt modelId="{813F9808-DB62-4374-86A2-5125819765EE}" type="sibTrans" cxnId="{E517E717-2C9C-4484-B66D-6CBC9FA67A60}">
      <dgm:prSet/>
      <dgm:spPr/>
      <dgm:t>
        <a:bodyPr/>
        <a:lstStyle/>
        <a:p>
          <a:endParaRPr lang="en-US"/>
        </a:p>
      </dgm:t>
    </dgm:pt>
    <dgm:pt modelId="{2C86938A-FFCD-4E0E-84F9-564432BEAA21}">
      <dgm:prSet/>
      <dgm:spPr/>
      <dgm:t>
        <a:bodyPr/>
        <a:lstStyle/>
        <a:p>
          <a:r>
            <a:rPr lang="en-US" dirty="0">
              <a:solidFill>
                <a:schemeClr val="tx1"/>
              </a:solidFill>
            </a:rPr>
            <a:t>Disciplinary literacy insights and routines are what teachers in those classes will need to rely upon if they are going to engage students in discipline-appropriate literacy practices in their classrooms</a:t>
          </a:r>
        </a:p>
      </dgm:t>
    </dgm:pt>
    <dgm:pt modelId="{FB29018E-CBCE-48B4-B151-2DDF15BCEE4B}" type="parTrans" cxnId="{9E0B1B79-E84C-427B-BFD6-F27B770A57DE}">
      <dgm:prSet/>
      <dgm:spPr/>
      <dgm:t>
        <a:bodyPr/>
        <a:lstStyle/>
        <a:p>
          <a:endParaRPr lang="en-US"/>
        </a:p>
      </dgm:t>
    </dgm:pt>
    <dgm:pt modelId="{27AFF7BA-FB83-464B-9E12-1C5DD2BCEFC0}" type="sibTrans" cxnId="{9E0B1B79-E84C-427B-BFD6-F27B770A57DE}">
      <dgm:prSet/>
      <dgm:spPr/>
      <dgm:t>
        <a:bodyPr/>
        <a:lstStyle/>
        <a:p>
          <a:endParaRPr lang="en-US"/>
        </a:p>
      </dgm:t>
    </dgm:pt>
    <dgm:pt modelId="{9DD353E2-1941-F145-B64D-76A473784CBE}" type="pres">
      <dgm:prSet presAssocID="{89E4BC7E-2DBC-4380-B0EA-A067DFC3E986}" presName="linear" presStyleCnt="0">
        <dgm:presLayoutVars>
          <dgm:animLvl val="lvl"/>
          <dgm:resizeHandles val="exact"/>
        </dgm:presLayoutVars>
      </dgm:prSet>
      <dgm:spPr/>
    </dgm:pt>
    <dgm:pt modelId="{7ECE1FE7-3D0C-6F46-9C51-FAD573198430}" type="pres">
      <dgm:prSet presAssocID="{D4FF56D1-4B69-4E22-BF75-8B9DB9280361}" presName="parentText" presStyleLbl="node1" presStyleIdx="0" presStyleCnt="3">
        <dgm:presLayoutVars>
          <dgm:chMax val="0"/>
          <dgm:bulletEnabled val="1"/>
        </dgm:presLayoutVars>
      </dgm:prSet>
      <dgm:spPr/>
    </dgm:pt>
    <dgm:pt modelId="{FB7D9E2F-4427-0348-891C-F2D310A657E2}" type="pres">
      <dgm:prSet presAssocID="{4363ADF4-4CCD-4D59-AE0E-2CFBE6A6A4DF}" presName="spacer" presStyleCnt="0"/>
      <dgm:spPr/>
    </dgm:pt>
    <dgm:pt modelId="{A7C9E79D-FC94-1040-8173-50E438BC45B1}" type="pres">
      <dgm:prSet presAssocID="{2CE28724-1E26-46BA-AC60-29D31633C47C}" presName="parentText" presStyleLbl="node1" presStyleIdx="1" presStyleCnt="3">
        <dgm:presLayoutVars>
          <dgm:chMax val="0"/>
          <dgm:bulletEnabled val="1"/>
        </dgm:presLayoutVars>
      </dgm:prSet>
      <dgm:spPr/>
    </dgm:pt>
    <dgm:pt modelId="{D11CA6E1-5FD0-964A-8D63-6419447B658B}" type="pres">
      <dgm:prSet presAssocID="{813F9808-DB62-4374-86A2-5125819765EE}" presName="spacer" presStyleCnt="0"/>
      <dgm:spPr/>
    </dgm:pt>
    <dgm:pt modelId="{6F9AD5C3-DD5C-1946-9A11-C198D626ED8B}" type="pres">
      <dgm:prSet presAssocID="{2C86938A-FFCD-4E0E-84F9-564432BEAA21}" presName="parentText" presStyleLbl="node1" presStyleIdx="2" presStyleCnt="3">
        <dgm:presLayoutVars>
          <dgm:chMax val="0"/>
          <dgm:bulletEnabled val="1"/>
        </dgm:presLayoutVars>
      </dgm:prSet>
      <dgm:spPr/>
    </dgm:pt>
  </dgm:ptLst>
  <dgm:cxnLst>
    <dgm:cxn modelId="{E517E717-2C9C-4484-B66D-6CBC9FA67A60}" srcId="{89E4BC7E-2DBC-4380-B0EA-A067DFC3E986}" destId="{2CE28724-1E26-46BA-AC60-29D31633C47C}" srcOrd="1" destOrd="0" parTransId="{602573EF-C6DF-45CA-B1B3-2E02CAE76A80}" sibTransId="{813F9808-DB62-4374-86A2-5125819765EE}"/>
    <dgm:cxn modelId="{9E0B1B79-E84C-427B-BFD6-F27B770A57DE}" srcId="{89E4BC7E-2DBC-4380-B0EA-A067DFC3E986}" destId="{2C86938A-FFCD-4E0E-84F9-564432BEAA21}" srcOrd="2" destOrd="0" parTransId="{FB29018E-CBCE-48B4-B151-2DDF15BCEE4B}" sibTransId="{27AFF7BA-FB83-464B-9E12-1C5DD2BCEFC0}"/>
    <dgm:cxn modelId="{E6C32F93-6D72-4EED-9D5B-B2E2A2566DFB}" srcId="{89E4BC7E-2DBC-4380-B0EA-A067DFC3E986}" destId="{D4FF56D1-4B69-4E22-BF75-8B9DB9280361}" srcOrd="0" destOrd="0" parTransId="{9972C235-2F77-438B-8D09-1D075286903D}" sibTransId="{4363ADF4-4CCD-4D59-AE0E-2CFBE6A6A4DF}"/>
    <dgm:cxn modelId="{856C61CF-F9AF-DB46-BBA3-5202C99BAB29}" type="presOf" srcId="{89E4BC7E-2DBC-4380-B0EA-A067DFC3E986}" destId="{9DD353E2-1941-F145-B64D-76A473784CBE}" srcOrd="0" destOrd="0" presId="urn:microsoft.com/office/officeart/2005/8/layout/vList2"/>
    <dgm:cxn modelId="{7E1C8FDA-5029-0840-9A7B-6DF4B75FC270}" type="presOf" srcId="{2C86938A-FFCD-4E0E-84F9-564432BEAA21}" destId="{6F9AD5C3-DD5C-1946-9A11-C198D626ED8B}" srcOrd="0" destOrd="0" presId="urn:microsoft.com/office/officeart/2005/8/layout/vList2"/>
    <dgm:cxn modelId="{94FBDDE2-AFDB-3541-B953-7D141BBF884C}" type="presOf" srcId="{D4FF56D1-4B69-4E22-BF75-8B9DB9280361}" destId="{7ECE1FE7-3D0C-6F46-9C51-FAD573198430}" srcOrd="0" destOrd="0" presId="urn:microsoft.com/office/officeart/2005/8/layout/vList2"/>
    <dgm:cxn modelId="{864A52F7-FA1D-FA4E-B357-E48CD380D1A9}" type="presOf" srcId="{2CE28724-1E26-46BA-AC60-29D31633C47C}" destId="{A7C9E79D-FC94-1040-8173-50E438BC45B1}" srcOrd="0" destOrd="0" presId="urn:microsoft.com/office/officeart/2005/8/layout/vList2"/>
    <dgm:cxn modelId="{E8DEA3E6-3AE0-1042-83CD-5301B341E147}" type="presParOf" srcId="{9DD353E2-1941-F145-B64D-76A473784CBE}" destId="{7ECE1FE7-3D0C-6F46-9C51-FAD573198430}" srcOrd="0" destOrd="0" presId="urn:microsoft.com/office/officeart/2005/8/layout/vList2"/>
    <dgm:cxn modelId="{B9F9D2DE-AFB9-2B4C-BF4E-B5191F5C8F6C}" type="presParOf" srcId="{9DD353E2-1941-F145-B64D-76A473784CBE}" destId="{FB7D9E2F-4427-0348-891C-F2D310A657E2}" srcOrd="1" destOrd="0" presId="urn:microsoft.com/office/officeart/2005/8/layout/vList2"/>
    <dgm:cxn modelId="{4EA05FB5-AEF4-0943-B130-E8E93C2F0715}" type="presParOf" srcId="{9DD353E2-1941-F145-B64D-76A473784CBE}" destId="{A7C9E79D-FC94-1040-8173-50E438BC45B1}" srcOrd="2" destOrd="0" presId="urn:microsoft.com/office/officeart/2005/8/layout/vList2"/>
    <dgm:cxn modelId="{D29A8DDB-8CC5-F846-964F-52DE9F459342}" type="presParOf" srcId="{9DD353E2-1941-F145-B64D-76A473784CBE}" destId="{D11CA6E1-5FD0-964A-8D63-6419447B658B}" srcOrd="3" destOrd="0" presId="urn:microsoft.com/office/officeart/2005/8/layout/vList2"/>
    <dgm:cxn modelId="{55A18857-C01E-2041-A3BE-AEDD9C009EDE}" type="presParOf" srcId="{9DD353E2-1941-F145-B64D-76A473784CBE}" destId="{6F9AD5C3-DD5C-1946-9A11-C198D626ED8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7CD29C-A11D-4B64-9D18-C027641F2D3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8FD55B5E-A9FA-43E4-B223-A865C4E39382}">
      <dgm:prSet/>
      <dgm:spPr/>
      <dgm:t>
        <a:bodyPr/>
        <a:lstStyle/>
        <a:p>
          <a:r>
            <a:rPr lang="en-US" dirty="0"/>
            <a:t>However, research shows that there is no such thing as an ”instructional level” in reading (Shanahan, 2019)</a:t>
          </a:r>
        </a:p>
      </dgm:t>
    </dgm:pt>
    <dgm:pt modelId="{83E417AB-F5A1-4E84-8C75-4EB31541BAA5}" type="parTrans" cxnId="{6C99C5DC-FBE1-46E7-8A1F-894C488B9DF8}">
      <dgm:prSet/>
      <dgm:spPr/>
      <dgm:t>
        <a:bodyPr/>
        <a:lstStyle/>
        <a:p>
          <a:endParaRPr lang="en-US"/>
        </a:p>
      </dgm:t>
    </dgm:pt>
    <dgm:pt modelId="{2348E344-4286-4D5E-A4AA-D05F030C6FF9}" type="sibTrans" cxnId="{6C99C5DC-FBE1-46E7-8A1F-894C488B9DF8}">
      <dgm:prSet/>
      <dgm:spPr/>
      <dgm:t>
        <a:bodyPr/>
        <a:lstStyle/>
        <a:p>
          <a:endParaRPr lang="en-US"/>
        </a:p>
      </dgm:t>
    </dgm:pt>
    <dgm:pt modelId="{7FA95914-F542-4917-9B9B-B3C65FD80FEA}">
      <dgm:prSet/>
      <dgm:spPr/>
      <dgm:t>
        <a:bodyPr/>
        <a:lstStyle/>
        <a:p>
          <a:r>
            <a:rPr lang="en-US"/>
            <a:t>Increasingly studies are showing that secondary students do better with grade level texts than with easier texts aimed at facilitating their reading (e.g., Lupo, et al., 2019)</a:t>
          </a:r>
        </a:p>
      </dgm:t>
    </dgm:pt>
    <dgm:pt modelId="{69F2A423-EB40-4E54-8D85-989B43EF2209}" type="parTrans" cxnId="{DF9CB691-598C-4C8F-9FD9-78BE7B992718}">
      <dgm:prSet/>
      <dgm:spPr/>
      <dgm:t>
        <a:bodyPr/>
        <a:lstStyle/>
        <a:p>
          <a:endParaRPr lang="en-US"/>
        </a:p>
      </dgm:t>
    </dgm:pt>
    <dgm:pt modelId="{D88329B4-0BEF-4C3C-A149-35B5C967868C}" type="sibTrans" cxnId="{DF9CB691-598C-4C8F-9FD9-78BE7B992718}">
      <dgm:prSet/>
      <dgm:spPr/>
      <dgm:t>
        <a:bodyPr/>
        <a:lstStyle/>
        <a:p>
          <a:endParaRPr lang="en-US"/>
        </a:p>
      </dgm:t>
    </dgm:pt>
    <dgm:pt modelId="{85D30AB4-1B46-0246-9328-400A8C7F005E}" type="pres">
      <dgm:prSet presAssocID="{977CD29C-A11D-4B64-9D18-C027641F2D3E}" presName="hierChild1" presStyleCnt="0">
        <dgm:presLayoutVars>
          <dgm:chPref val="1"/>
          <dgm:dir/>
          <dgm:animOne val="branch"/>
          <dgm:animLvl val="lvl"/>
          <dgm:resizeHandles/>
        </dgm:presLayoutVars>
      </dgm:prSet>
      <dgm:spPr/>
    </dgm:pt>
    <dgm:pt modelId="{6AF2C8C4-54CB-C34A-8CBE-7FD56A9C59D7}" type="pres">
      <dgm:prSet presAssocID="{8FD55B5E-A9FA-43E4-B223-A865C4E39382}" presName="hierRoot1" presStyleCnt="0"/>
      <dgm:spPr/>
    </dgm:pt>
    <dgm:pt modelId="{6C18CD86-A76A-A44E-B2E9-76816058978C}" type="pres">
      <dgm:prSet presAssocID="{8FD55B5E-A9FA-43E4-B223-A865C4E39382}" presName="composite" presStyleCnt="0"/>
      <dgm:spPr/>
    </dgm:pt>
    <dgm:pt modelId="{E9A88B28-37D8-2F48-9EAB-483F99CDA61F}" type="pres">
      <dgm:prSet presAssocID="{8FD55B5E-A9FA-43E4-B223-A865C4E39382}" presName="background" presStyleLbl="node0" presStyleIdx="0" presStyleCnt="2"/>
      <dgm:spPr/>
    </dgm:pt>
    <dgm:pt modelId="{478B81E0-0507-E344-9504-B474BB279728}" type="pres">
      <dgm:prSet presAssocID="{8FD55B5E-A9FA-43E4-B223-A865C4E39382}" presName="text" presStyleLbl="fgAcc0" presStyleIdx="0" presStyleCnt="2">
        <dgm:presLayoutVars>
          <dgm:chPref val="3"/>
        </dgm:presLayoutVars>
      </dgm:prSet>
      <dgm:spPr/>
    </dgm:pt>
    <dgm:pt modelId="{4AB1F11E-76AE-164F-8BB1-419FCDA62BFB}" type="pres">
      <dgm:prSet presAssocID="{8FD55B5E-A9FA-43E4-B223-A865C4E39382}" presName="hierChild2" presStyleCnt="0"/>
      <dgm:spPr/>
    </dgm:pt>
    <dgm:pt modelId="{E3FC5B02-354B-9E44-98C8-BE0023BF4CA6}" type="pres">
      <dgm:prSet presAssocID="{7FA95914-F542-4917-9B9B-B3C65FD80FEA}" presName="hierRoot1" presStyleCnt="0"/>
      <dgm:spPr/>
    </dgm:pt>
    <dgm:pt modelId="{1D2A06BB-4EE5-BE45-813D-976FD9835B00}" type="pres">
      <dgm:prSet presAssocID="{7FA95914-F542-4917-9B9B-B3C65FD80FEA}" presName="composite" presStyleCnt="0"/>
      <dgm:spPr/>
    </dgm:pt>
    <dgm:pt modelId="{5B31C959-E1BB-964B-B6D9-D53A32A65DCD}" type="pres">
      <dgm:prSet presAssocID="{7FA95914-F542-4917-9B9B-B3C65FD80FEA}" presName="background" presStyleLbl="node0" presStyleIdx="1" presStyleCnt="2"/>
      <dgm:spPr/>
    </dgm:pt>
    <dgm:pt modelId="{A26971B5-B78F-0F4B-AD39-2EBE67A7E66F}" type="pres">
      <dgm:prSet presAssocID="{7FA95914-F542-4917-9B9B-B3C65FD80FEA}" presName="text" presStyleLbl="fgAcc0" presStyleIdx="1" presStyleCnt="2">
        <dgm:presLayoutVars>
          <dgm:chPref val="3"/>
        </dgm:presLayoutVars>
      </dgm:prSet>
      <dgm:spPr/>
    </dgm:pt>
    <dgm:pt modelId="{0DC626AE-10FF-2543-AE37-E662EB2C0131}" type="pres">
      <dgm:prSet presAssocID="{7FA95914-F542-4917-9B9B-B3C65FD80FEA}" presName="hierChild2" presStyleCnt="0"/>
      <dgm:spPr/>
    </dgm:pt>
  </dgm:ptLst>
  <dgm:cxnLst>
    <dgm:cxn modelId="{71E6324C-321B-DD4F-A650-409D868EC9D9}" type="presOf" srcId="{8FD55B5E-A9FA-43E4-B223-A865C4E39382}" destId="{478B81E0-0507-E344-9504-B474BB279728}" srcOrd="0" destOrd="0" presId="urn:microsoft.com/office/officeart/2005/8/layout/hierarchy1"/>
    <dgm:cxn modelId="{DF9CB691-598C-4C8F-9FD9-78BE7B992718}" srcId="{977CD29C-A11D-4B64-9D18-C027641F2D3E}" destId="{7FA95914-F542-4917-9B9B-B3C65FD80FEA}" srcOrd="1" destOrd="0" parTransId="{69F2A423-EB40-4E54-8D85-989B43EF2209}" sibTransId="{D88329B4-0BEF-4C3C-A149-35B5C967868C}"/>
    <dgm:cxn modelId="{78ED54A9-A21B-F440-8B1F-E77C02F56635}" type="presOf" srcId="{977CD29C-A11D-4B64-9D18-C027641F2D3E}" destId="{85D30AB4-1B46-0246-9328-400A8C7F005E}" srcOrd="0" destOrd="0" presId="urn:microsoft.com/office/officeart/2005/8/layout/hierarchy1"/>
    <dgm:cxn modelId="{6C99C5DC-FBE1-46E7-8A1F-894C488B9DF8}" srcId="{977CD29C-A11D-4B64-9D18-C027641F2D3E}" destId="{8FD55B5E-A9FA-43E4-B223-A865C4E39382}" srcOrd="0" destOrd="0" parTransId="{83E417AB-F5A1-4E84-8C75-4EB31541BAA5}" sibTransId="{2348E344-4286-4D5E-A4AA-D05F030C6FF9}"/>
    <dgm:cxn modelId="{398272EA-0DF2-6147-B2C3-750ADAE92008}" type="presOf" srcId="{7FA95914-F542-4917-9B9B-B3C65FD80FEA}" destId="{A26971B5-B78F-0F4B-AD39-2EBE67A7E66F}" srcOrd="0" destOrd="0" presId="urn:microsoft.com/office/officeart/2005/8/layout/hierarchy1"/>
    <dgm:cxn modelId="{E697A984-9CBE-2840-8FBD-9566BE0342A9}" type="presParOf" srcId="{85D30AB4-1B46-0246-9328-400A8C7F005E}" destId="{6AF2C8C4-54CB-C34A-8CBE-7FD56A9C59D7}" srcOrd="0" destOrd="0" presId="urn:microsoft.com/office/officeart/2005/8/layout/hierarchy1"/>
    <dgm:cxn modelId="{E867DD71-4B1F-9540-AFDA-002EC3E2F0CF}" type="presParOf" srcId="{6AF2C8C4-54CB-C34A-8CBE-7FD56A9C59D7}" destId="{6C18CD86-A76A-A44E-B2E9-76816058978C}" srcOrd="0" destOrd="0" presId="urn:microsoft.com/office/officeart/2005/8/layout/hierarchy1"/>
    <dgm:cxn modelId="{1A82C0B9-F45C-8645-88EC-56CD0D05062C}" type="presParOf" srcId="{6C18CD86-A76A-A44E-B2E9-76816058978C}" destId="{E9A88B28-37D8-2F48-9EAB-483F99CDA61F}" srcOrd="0" destOrd="0" presId="urn:microsoft.com/office/officeart/2005/8/layout/hierarchy1"/>
    <dgm:cxn modelId="{836C00E3-BB45-094F-A785-35741D0FB9FF}" type="presParOf" srcId="{6C18CD86-A76A-A44E-B2E9-76816058978C}" destId="{478B81E0-0507-E344-9504-B474BB279728}" srcOrd="1" destOrd="0" presId="urn:microsoft.com/office/officeart/2005/8/layout/hierarchy1"/>
    <dgm:cxn modelId="{21C12796-07B1-5640-AF00-0416D2670935}" type="presParOf" srcId="{6AF2C8C4-54CB-C34A-8CBE-7FD56A9C59D7}" destId="{4AB1F11E-76AE-164F-8BB1-419FCDA62BFB}" srcOrd="1" destOrd="0" presId="urn:microsoft.com/office/officeart/2005/8/layout/hierarchy1"/>
    <dgm:cxn modelId="{DFA670A1-6E1D-CC49-A5BE-F800894708F4}" type="presParOf" srcId="{85D30AB4-1B46-0246-9328-400A8C7F005E}" destId="{E3FC5B02-354B-9E44-98C8-BE0023BF4CA6}" srcOrd="1" destOrd="0" presId="urn:microsoft.com/office/officeart/2005/8/layout/hierarchy1"/>
    <dgm:cxn modelId="{89DB51C1-BF70-5149-A186-071C5CB03ACF}" type="presParOf" srcId="{E3FC5B02-354B-9E44-98C8-BE0023BF4CA6}" destId="{1D2A06BB-4EE5-BE45-813D-976FD9835B00}" srcOrd="0" destOrd="0" presId="urn:microsoft.com/office/officeart/2005/8/layout/hierarchy1"/>
    <dgm:cxn modelId="{5C065F06-997A-EB4F-AEAE-72CF94458CDC}" type="presParOf" srcId="{1D2A06BB-4EE5-BE45-813D-976FD9835B00}" destId="{5B31C959-E1BB-964B-B6D9-D53A32A65DCD}" srcOrd="0" destOrd="0" presId="urn:microsoft.com/office/officeart/2005/8/layout/hierarchy1"/>
    <dgm:cxn modelId="{253B2425-2E41-BC47-91A6-3DEEE9692563}" type="presParOf" srcId="{1D2A06BB-4EE5-BE45-813D-976FD9835B00}" destId="{A26971B5-B78F-0F4B-AD39-2EBE67A7E66F}" srcOrd="1" destOrd="0" presId="urn:microsoft.com/office/officeart/2005/8/layout/hierarchy1"/>
    <dgm:cxn modelId="{44AFD3A5-FAF8-B242-9C65-71558356CB9E}" type="presParOf" srcId="{E3FC5B02-354B-9E44-98C8-BE0023BF4CA6}" destId="{0DC626AE-10FF-2543-AE37-E662EB2C013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1EE63A2-2F53-4FA3-86A2-9C8073A39E0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1E736A3-F3BB-4BE6-B351-91024134AFDE}">
      <dgm:prSet/>
      <dgm:spPr/>
      <dgm:t>
        <a:bodyPr/>
        <a:lstStyle/>
        <a:p>
          <a:r>
            <a:rPr lang="en-US"/>
            <a:t>Most states have adopted complex text educational standards—requiring that students be taught to read texts of particular levels of difficulty (higher than in the past)</a:t>
          </a:r>
        </a:p>
      </dgm:t>
    </dgm:pt>
    <dgm:pt modelId="{52C2643A-5735-4864-8D5B-5CCE92E672FF}" type="parTrans" cxnId="{44ACCD00-97BB-437D-BFA3-AD9BC9040DC7}">
      <dgm:prSet/>
      <dgm:spPr/>
      <dgm:t>
        <a:bodyPr/>
        <a:lstStyle/>
        <a:p>
          <a:endParaRPr lang="en-US"/>
        </a:p>
      </dgm:t>
    </dgm:pt>
    <dgm:pt modelId="{6F44CD69-8FC7-4F12-9A50-12C7343D3F3A}" type="sibTrans" cxnId="{44ACCD00-97BB-437D-BFA3-AD9BC9040DC7}">
      <dgm:prSet/>
      <dgm:spPr/>
      <dgm:t>
        <a:bodyPr/>
        <a:lstStyle/>
        <a:p>
          <a:endParaRPr lang="en-US"/>
        </a:p>
      </dgm:t>
    </dgm:pt>
    <dgm:pt modelId="{0F9F6A59-14C4-495C-B3D7-34BB68218378}">
      <dgm:prSet/>
      <dgm:spPr/>
      <dgm:t>
        <a:bodyPr/>
        <a:lstStyle/>
        <a:p>
          <a:r>
            <a:rPr lang="en-US"/>
            <a:t>Nevertheless, 45% of secondary teachers believe they are supposed to teach with texts at student reading levels only about half believe they should assign grade level texts (Rand, 2016)</a:t>
          </a:r>
        </a:p>
      </dgm:t>
    </dgm:pt>
    <dgm:pt modelId="{B5BED957-D4F9-4207-8B7F-972AD9C2738A}" type="parTrans" cxnId="{6B3BF6F4-3387-4604-AD16-0A3396E62774}">
      <dgm:prSet/>
      <dgm:spPr/>
      <dgm:t>
        <a:bodyPr/>
        <a:lstStyle/>
        <a:p>
          <a:endParaRPr lang="en-US"/>
        </a:p>
      </dgm:t>
    </dgm:pt>
    <dgm:pt modelId="{AD70FF19-EBB2-4494-B3D6-7A4917B768AF}" type="sibTrans" cxnId="{6B3BF6F4-3387-4604-AD16-0A3396E62774}">
      <dgm:prSet/>
      <dgm:spPr/>
      <dgm:t>
        <a:bodyPr/>
        <a:lstStyle/>
        <a:p>
          <a:endParaRPr lang="en-US"/>
        </a:p>
      </dgm:t>
    </dgm:pt>
    <dgm:pt modelId="{D9C35751-4B9F-44BC-B616-50A8D8CEBF47}">
      <dgm:prSet/>
      <dgm:spPr/>
      <dgm:t>
        <a:bodyPr/>
        <a:lstStyle/>
        <a:p>
          <a:r>
            <a:rPr lang="en-US"/>
            <a:t>Secondary teachers are less likely to assign grade level texts to students than prior to the adoption of standards that specify particular levels of text (Fordham Foundation, 2018)</a:t>
          </a:r>
        </a:p>
      </dgm:t>
    </dgm:pt>
    <dgm:pt modelId="{594A190F-2A44-4C48-AF63-0673F4458DB8}" type="parTrans" cxnId="{3E421BF4-430F-45E0-8EDF-2DE22CCE0954}">
      <dgm:prSet/>
      <dgm:spPr/>
      <dgm:t>
        <a:bodyPr/>
        <a:lstStyle/>
        <a:p>
          <a:endParaRPr lang="en-US"/>
        </a:p>
      </dgm:t>
    </dgm:pt>
    <dgm:pt modelId="{3E7AF1D8-60C2-417B-9DBE-06342A4A47AB}" type="sibTrans" cxnId="{3E421BF4-430F-45E0-8EDF-2DE22CCE0954}">
      <dgm:prSet/>
      <dgm:spPr/>
      <dgm:t>
        <a:bodyPr/>
        <a:lstStyle/>
        <a:p>
          <a:endParaRPr lang="en-US"/>
        </a:p>
      </dgm:t>
    </dgm:pt>
    <dgm:pt modelId="{0CE728C6-1A30-0243-8B9D-0DD0245EAE6C}" type="pres">
      <dgm:prSet presAssocID="{D1EE63A2-2F53-4FA3-86A2-9C8073A39E05}" presName="linear" presStyleCnt="0">
        <dgm:presLayoutVars>
          <dgm:animLvl val="lvl"/>
          <dgm:resizeHandles val="exact"/>
        </dgm:presLayoutVars>
      </dgm:prSet>
      <dgm:spPr/>
    </dgm:pt>
    <dgm:pt modelId="{195169F4-7F00-5A42-85C0-026AB10ED082}" type="pres">
      <dgm:prSet presAssocID="{51E736A3-F3BB-4BE6-B351-91024134AFDE}" presName="parentText" presStyleLbl="node1" presStyleIdx="0" presStyleCnt="3">
        <dgm:presLayoutVars>
          <dgm:chMax val="0"/>
          <dgm:bulletEnabled val="1"/>
        </dgm:presLayoutVars>
      </dgm:prSet>
      <dgm:spPr/>
    </dgm:pt>
    <dgm:pt modelId="{8C4E889C-3712-F347-A824-C00BC43C825D}" type="pres">
      <dgm:prSet presAssocID="{6F44CD69-8FC7-4F12-9A50-12C7343D3F3A}" presName="spacer" presStyleCnt="0"/>
      <dgm:spPr/>
    </dgm:pt>
    <dgm:pt modelId="{CB15CD4C-6C92-D84C-857C-F5244070D411}" type="pres">
      <dgm:prSet presAssocID="{0F9F6A59-14C4-495C-B3D7-34BB68218378}" presName="parentText" presStyleLbl="node1" presStyleIdx="1" presStyleCnt="3">
        <dgm:presLayoutVars>
          <dgm:chMax val="0"/>
          <dgm:bulletEnabled val="1"/>
        </dgm:presLayoutVars>
      </dgm:prSet>
      <dgm:spPr/>
    </dgm:pt>
    <dgm:pt modelId="{12AC1713-AEFE-8C49-9E44-188FF1863ED2}" type="pres">
      <dgm:prSet presAssocID="{AD70FF19-EBB2-4494-B3D6-7A4917B768AF}" presName="spacer" presStyleCnt="0"/>
      <dgm:spPr/>
    </dgm:pt>
    <dgm:pt modelId="{EAE483C4-C957-F14E-9479-895EFF849897}" type="pres">
      <dgm:prSet presAssocID="{D9C35751-4B9F-44BC-B616-50A8D8CEBF47}" presName="parentText" presStyleLbl="node1" presStyleIdx="2" presStyleCnt="3">
        <dgm:presLayoutVars>
          <dgm:chMax val="0"/>
          <dgm:bulletEnabled val="1"/>
        </dgm:presLayoutVars>
      </dgm:prSet>
      <dgm:spPr/>
    </dgm:pt>
  </dgm:ptLst>
  <dgm:cxnLst>
    <dgm:cxn modelId="{44ACCD00-97BB-437D-BFA3-AD9BC9040DC7}" srcId="{D1EE63A2-2F53-4FA3-86A2-9C8073A39E05}" destId="{51E736A3-F3BB-4BE6-B351-91024134AFDE}" srcOrd="0" destOrd="0" parTransId="{52C2643A-5735-4864-8D5B-5CCE92E672FF}" sibTransId="{6F44CD69-8FC7-4F12-9A50-12C7343D3F3A}"/>
    <dgm:cxn modelId="{1DC8600C-F213-A246-B69B-2AD216A4ABAA}" type="presOf" srcId="{0F9F6A59-14C4-495C-B3D7-34BB68218378}" destId="{CB15CD4C-6C92-D84C-857C-F5244070D411}" srcOrd="0" destOrd="0" presId="urn:microsoft.com/office/officeart/2005/8/layout/vList2"/>
    <dgm:cxn modelId="{E826075B-2124-3A44-86CF-1FBD4394D99A}" type="presOf" srcId="{D1EE63A2-2F53-4FA3-86A2-9C8073A39E05}" destId="{0CE728C6-1A30-0243-8B9D-0DD0245EAE6C}" srcOrd="0" destOrd="0" presId="urn:microsoft.com/office/officeart/2005/8/layout/vList2"/>
    <dgm:cxn modelId="{B80ED38F-FCE5-1F49-BCAC-902856ED9048}" type="presOf" srcId="{D9C35751-4B9F-44BC-B616-50A8D8CEBF47}" destId="{EAE483C4-C957-F14E-9479-895EFF849897}" srcOrd="0" destOrd="0" presId="urn:microsoft.com/office/officeart/2005/8/layout/vList2"/>
    <dgm:cxn modelId="{06AA3794-5522-F24E-831F-8932C3D29DCE}" type="presOf" srcId="{51E736A3-F3BB-4BE6-B351-91024134AFDE}" destId="{195169F4-7F00-5A42-85C0-026AB10ED082}" srcOrd="0" destOrd="0" presId="urn:microsoft.com/office/officeart/2005/8/layout/vList2"/>
    <dgm:cxn modelId="{3E421BF4-430F-45E0-8EDF-2DE22CCE0954}" srcId="{D1EE63A2-2F53-4FA3-86A2-9C8073A39E05}" destId="{D9C35751-4B9F-44BC-B616-50A8D8CEBF47}" srcOrd="2" destOrd="0" parTransId="{594A190F-2A44-4C48-AF63-0673F4458DB8}" sibTransId="{3E7AF1D8-60C2-417B-9DBE-06342A4A47AB}"/>
    <dgm:cxn modelId="{6B3BF6F4-3387-4604-AD16-0A3396E62774}" srcId="{D1EE63A2-2F53-4FA3-86A2-9C8073A39E05}" destId="{0F9F6A59-14C4-495C-B3D7-34BB68218378}" srcOrd="1" destOrd="0" parTransId="{B5BED957-D4F9-4207-8B7F-972AD9C2738A}" sibTransId="{AD70FF19-EBB2-4494-B3D6-7A4917B768AF}"/>
    <dgm:cxn modelId="{01B945E0-3770-D745-A961-16E143724C90}" type="presParOf" srcId="{0CE728C6-1A30-0243-8B9D-0DD0245EAE6C}" destId="{195169F4-7F00-5A42-85C0-026AB10ED082}" srcOrd="0" destOrd="0" presId="urn:microsoft.com/office/officeart/2005/8/layout/vList2"/>
    <dgm:cxn modelId="{7BDCE230-0071-7241-9095-33C95795A3CF}" type="presParOf" srcId="{0CE728C6-1A30-0243-8B9D-0DD0245EAE6C}" destId="{8C4E889C-3712-F347-A824-C00BC43C825D}" srcOrd="1" destOrd="0" presId="urn:microsoft.com/office/officeart/2005/8/layout/vList2"/>
    <dgm:cxn modelId="{9C6BEA01-8DAD-8A4F-A2DC-BA8DBD9A5829}" type="presParOf" srcId="{0CE728C6-1A30-0243-8B9D-0DD0245EAE6C}" destId="{CB15CD4C-6C92-D84C-857C-F5244070D411}" srcOrd="2" destOrd="0" presId="urn:microsoft.com/office/officeart/2005/8/layout/vList2"/>
    <dgm:cxn modelId="{729137B1-C39F-9145-B0C2-34552C4BD2E1}" type="presParOf" srcId="{0CE728C6-1A30-0243-8B9D-0DD0245EAE6C}" destId="{12AC1713-AEFE-8C49-9E44-188FF1863ED2}" srcOrd="3" destOrd="0" presId="urn:microsoft.com/office/officeart/2005/8/layout/vList2"/>
    <dgm:cxn modelId="{90F3E62F-A960-9145-A863-7E5889498D23}" type="presParOf" srcId="{0CE728C6-1A30-0243-8B9D-0DD0245EAE6C}" destId="{EAE483C4-C957-F14E-9479-895EFF8498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5B21924-22EB-477C-8DBA-04D0FA85029A}" type="doc">
      <dgm:prSet loTypeId="urn:microsoft.com/office/officeart/2018/5/layout/IconCircle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E338DFD9-737E-495B-BDDF-BEC8E67E50F3}">
      <dgm:prSet custT="1"/>
      <dgm:spPr/>
      <dgm:t>
        <a:bodyPr/>
        <a:lstStyle/>
        <a:p>
          <a:pPr>
            <a:defRPr cap="all"/>
          </a:pPr>
          <a:r>
            <a:rPr lang="en-US" sz="2000" dirty="0"/>
            <a:t>Prior knowledge guidance</a:t>
          </a:r>
        </a:p>
      </dgm:t>
    </dgm:pt>
    <dgm:pt modelId="{EDD6B163-8B98-468A-B25F-AD476CE49783}" type="parTrans" cxnId="{85C0BA14-01D6-4FA3-AFDE-DF9CCEC03376}">
      <dgm:prSet/>
      <dgm:spPr/>
      <dgm:t>
        <a:bodyPr/>
        <a:lstStyle/>
        <a:p>
          <a:endParaRPr lang="en-US"/>
        </a:p>
      </dgm:t>
    </dgm:pt>
    <dgm:pt modelId="{7B0291E8-4492-4179-974A-36E23A52E6F0}" type="sibTrans" cxnId="{85C0BA14-01D6-4FA3-AFDE-DF9CCEC03376}">
      <dgm:prSet/>
      <dgm:spPr/>
      <dgm:t>
        <a:bodyPr/>
        <a:lstStyle/>
        <a:p>
          <a:endParaRPr lang="en-US"/>
        </a:p>
      </dgm:t>
    </dgm:pt>
    <dgm:pt modelId="{A39F2135-EE79-47B2-B563-62168449610A}">
      <dgm:prSet custT="1"/>
      <dgm:spPr/>
      <dgm:t>
        <a:bodyPr/>
        <a:lstStyle/>
        <a:p>
          <a:pPr>
            <a:defRPr cap="all"/>
          </a:pPr>
          <a:r>
            <a:rPr lang="en-US" sz="2000" dirty="0"/>
            <a:t>Vocabulary support</a:t>
          </a:r>
        </a:p>
      </dgm:t>
    </dgm:pt>
    <dgm:pt modelId="{4877E718-F2D2-4521-BCDF-7E52557AB3E0}" type="parTrans" cxnId="{0A0FEDC4-4E23-4DBE-8E3C-9C059E28C0C0}">
      <dgm:prSet/>
      <dgm:spPr/>
      <dgm:t>
        <a:bodyPr/>
        <a:lstStyle/>
        <a:p>
          <a:endParaRPr lang="en-US"/>
        </a:p>
      </dgm:t>
    </dgm:pt>
    <dgm:pt modelId="{0609CE15-5073-4165-ACF9-7060506E44B1}" type="sibTrans" cxnId="{0A0FEDC4-4E23-4DBE-8E3C-9C059E28C0C0}">
      <dgm:prSet/>
      <dgm:spPr/>
      <dgm:t>
        <a:bodyPr/>
        <a:lstStyle/>
        <a:p>
          <a:endParaRPr lang="en-US"/>
        </a:p>
      </dgm:t>
    </dgm:pt>
    <dgm:pt modelId="{F30DF5AA-5CB6-4E4E-9DF7-398DC0E5A49A}">
      <dgm:prSet custT="1"/>
      <dgm:spPr/>
      <dgm:t>
        <a:bodyPr/>
        <a:lstStyle/>
        <a:p>
          <a:pPr>
            <a:defRPr cap="all"/>
          </a:pPr>
          <a:r>
            <a:rPr lang="en-US" sz="2000" dirty="0"/>
            <a:t>Assistance with syntax</a:t>
          </a:r>
        </a:p>
      </dgm:t>
    </dgm:pt>
    <dgm:pt modelId="{F170E919-4C2D-4FA3-B377-CD2A8D4D47CC}" type="parTrans" cxnId="{B01BBD2F-6203-4043-865C-D0F13D48B9F1}">
      <dgm:prSet/>
      <dgm:spPr/>
      <dgm:t>
        <a:bodyPr/>
        <a:lstStyle/>
        <a:p>
          <a:endParaRPr lang="en-US"/>
        </a:p>
      </dgm:t>
    </dgm:pt>
    <dgm:pt modelId="{6B7CD610-D8D9-4DD1-AB9F-87C468E35FE1}" type="sibTrans" cxnId="{B01BBD2F-6203-4043-865C-D0F13D48B9F1}">
      <dgm:prSet/>
      <dgm:spPr/>
      <dgm:t>
        <a:bodyPr/>
        <a:lstStyle/>
        <a:p>
          <a:endParaRPr lang="en-US"/>
        </a:p>
      </dgm:t>
    </dgm:pt>
    <dgm:pt modelId="{AD9394ED-3B20-4F5D-9DCE-F0C2C640FDE0}">
      <dgm:prSet custT="1"/>
      <dgm:spPr/>
      <dgm:t>
        <a:bodyPr/>
        <a:lstStyle/>
        <a:p>
          <a:pPr>
            <a:defRPr cap="all"/>
          </a:pPr>
          <a:r>
            <a:rPr lang="en-US" sz="2000" dirty="0"/>
            <a:t>Assistance with cohesion</a:t>
          </a:r>
        </a:p>
      </dgm:t>
    </dgm:pt>
    <dgm:pt modelId="{05B4A0F7-1665-4D81-8916-9810C361D2B1}" type="parTrans" cxnId="{C441C433-8369-43A2-94E5-2587417627CE}">
      <dgm:prSet/>
      <dgm:spPr/>
      <dgm:t>
        <a:bodyPr/>
        <a:lstStyle/>
        <a:p>
          <a:endParaRPr lang="en-US"/>
        </a:p>
      </dgm:t>
    </dgm:pt>
    <dgm:pt modelId="{4383FACB-6473-440A-9923-33EDC637B68B}" type="sibTrans" cxnId="{C441C433-8369-43A2-94E5-2587417627CE}">
      <dgm:prSet/>
      <dgm:spPr/>
      <dgm:t>
        <a:bodyPr/>
        <a:lstStyle/>
        <a:p>
          <a:endParaRPr lang="en-US"/>
        </a:p>
      </dgm:t>
    </dgm:pt>
    <dgm:pt modelId="{414168A4-437E-4D32-A790-5AC3B5CA833B}">
      <dgm:prSet custT="1"/>
      <dgm:spPr/>
      <dgm:t>
        <a:bodyPr/>
        <a:lstStyle/>
        <a:p>
          <a:pPr>
            <a:defRPr cap="all"/>
          </a:pPr>
          <a:r>
            <a:rPr lang="en-US" sz="1800" dirty="0"/>
            <a:t>Assistance with text structure</a:t>
          </a:r>
        </a:p>
      </dgm:t>
    </dgm:pt>
    <dgm:pt modelId="{25B3F356-56E4-4FD0-927B-230272ADC324}" type="parTrans" cxnId="{7FCB8C52-3E5E-4EC1-8B03-DA5F0D3F0172}">
      <dgm:prSet/>
      <dgm:spPr/>
      <dgm:t>
        <a:bodyPr/>
        <a:lstStyle/>
        <a:p>
          <a:endParaRPr lang="en-US"/>
        </a:p>
      </dgm:t>
    </dgm:pt>
    <dgm:pt modelId="{4F1D1ED1-F837-459B-B071-36CB7065D2DB}" type="sibTrans" cxnId="{7FCB8C52-3E5E-4EC1-8B03-DA5F0D3F0172}">
      <dgm:prSet/>
      <dgm:spPr/>
      <dgm:t>
        <a:bodyPr/>
        <a:lstStyle/>
        <a:p>
          <a:endParaRPr lang="en-US"/>
        </a:p>
      </dgm:t>
    </dgm:pt>
    <dgm:pt modelId="{C5188448-88E0-4D3C-A324-ACB6591182C3}">
      <dgm:prSet/>
      <dgm:spPr/>
      <dgm:t>
        <a:bodyPr/>
        <a:lstStyle/>
        <a:p>
          <a:pPr>
            <a:defRPr cap="all"/>
          </a:pPr>
          <a:r>
            <a:rPr lang="en-US" dirty="0"/>
            <a:t>Fluency practice</a:t>
          </a:r>
        </a:p>
      </dgm:t>
    </dgm:pt>
    <dgm:pt modelId="{CDB318BB-D753-4F5F-8286-AE5C35AE20BF}" type="parTrans" cxnId="{CF60B78B-C746-403C-9EDF-1BA4841064F8}">
      <dgm:prSet/>
      <dgm:spPr/>
      <dgm:t>
        <a:bodyPr/>
        <a:lstStyle/>
        <a:p>
          <a:endParaRPr lang="en-US"/>
        </a:p>
      </dgm:t>
    </dgm:pt>
    <dgm:pt modelId="{BAAED18E-3729-4F18-9CFB-73CC8ABCAC6D}" type="sibTrans" cxnId="{CF60B78B-C746-403C-9EDF-1BA4841064F8}">
      <dgm:prSet/>
      <dgm:spPr/>
      <dgm:t>
        <a:bodyPr/>
        <a:lstStyle/>
        <a:p>
          <a:endParaRPr lang="en-US"/>
        </a:p>
      </dgm:t>
    </dgm:pt>
    <dgm:pt modelId="{A361714A-405A-4F9D-9CE5-B96ECA031F86}" type="pres">
      <dgm:prSet presAssocID="{95B21924-22EB-477C-8DBA-04D0FA85029A}" presName="root" presStyleCnt="0">
        <dgm:presLayoutVars>
          <dgm:dir/>
          <dgm:resizeHandles val="exact"/>
        </dgm:presLayoutVars>
      </dgm:prSet>
      <dgm:spPr/>
    </dgm:pt>
    <dgm:pt modelId="{CE90B67D-8871-4454-A249-46B2FD18A9E5}" type="pres">
      <dgm:prSet presAssocID="{E338DFD9-737E-495B-BDDF-BEC8E67E50F3}" presName="compNode" presStyleCnt="0"/>
      <dgm:spPr/>
    </dgm:pt>
    <dgm:pt modelId="{E93FC352-D649-4D3B-A328-C04ED9D12DFE}" type="pres">
      <dgm:prSet presAssocID="{E338DFD9-737E-495B-BDDF-BEC8E67E50F3}" presName="iconBgRect" presStyleLbl="bgShp" presStyleIdx="0" presStyleCnt="6"/>
      <dgm:spPr/>
    </dgm:pt>
    <dgm:pt modelId="{F8F00E1E-E851-4B27-B91A-5C9F7DDBF43C}" type="pres">
      <dgm:prSet presAssocID="{E338DFD9-737E-495B-BDDF-BEC8E67E50F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ACA280E9-9E79-4D8D-AFE8-4E7951397AC5}" type="pres">
      <dgm:prSet presAssocID="{E338DFD9-737E-495B-BDDF-BEC8E67E50F3}" presName="spaceRect" presStyleCnt="0"/>
      <dgm:spPr/>
    </dgm:pt>
    <dgm:pt modelId="{4C5D227A-085E-48A0-80D3-C8AE00A5D3DE}" type="pres">
      <dgm:prSet presAssocID="{E338DFD9-737E-495B-BDDF-BEC8E67E50F3}" presName="textRect" presStyleLbl="revTx" presStyleIdx="0" presStyleCnt="6">
        <dgm:presLayoutVars>
          <dgm:chMax val="1"/>
          <dgm:chPref val="1"/>
        </dgm:presLayoutVars>
      </dgm:prSet>
      <dgm:spPr/>
    </dgm:pt>
    <dgm:pt modelId="{25268301-078E-4DF4-ABF2-D3DE8C837C08}" type="pres">
      <dgm:prSet presAssocID="{7B0291E8-4492-4179-974A-36E23A52E6F0}" presName="sibTrans" presStyleCnt="0"/>
      <dgm:spPr/>
    </dgm:pt>
    <dgm:pt modelId="{1A3E9DA8-A8C1-40E9-ADE9-783F5B3B76B8}" type="pres">
      <dgm:prSet presAssocID="{A39F2135-EE79-47B2-B563-62168449610A}" presName="compNode" presStyleCnt="0"/>
      <dgm:spPr/>
    </dgm:pt>
    <dgm:pt modelId="{15E5AD30-465D-48FD-A795-7023E49B363F}" type="pres">
      <dgm:prSet presAssocID="{A39F2135-EE79-47B2-B563-62168449610A}" presName="iconBgRect" presStyleLbl="bgShp" presStyleIdx="1" presStyleCnt="6"/>
      <dgm:spPr/>
    </dgm:pt>
    <dgm:pt modelId="{3975543B-564E-4A12-89C9-7498869E956D}" type="pres">
      <dgm:prSet presAssocID="{A39F2135-EE79-47B2-B563-62168449610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Double Quote"/>
        </a:ext>
      </dgm:extLst>
    </dgm:pt>
    <dgm:pt modelId="{75A7AEB7-5F06-4AD7-9F08-BBE49AC9EC4B}" type="pres">
      <dgm:prSet presAssocID="{A39F2135-EE79-47B2-B563-62168449610A}" presName="spaceRect" presStyleCnt="0"/>
      <dgm:spPr/>
    </dgm:pt>
    <dgm:pt modelId="{B82760A8-2811-48D7-A3BD-82BCE5780ADE}" type="pres">
      <dgm:prSet presAssocID="{A39F2135-EE79-47B2-B563-62168449610A}" presName="textRect" presStyleLbl="revTx" presStyleIdx="1" presStyleCnt="6">
        <dgm:presLayoutVars>
          <dgm:chMax val="1"/>
          <dgm:chPref val="1"/>
        </dgm:presLayoutVars>
      </dgm:prSet>
      <dgm:spPr/>
    </dgm:pt>
    <dgm:pt modelId="{B220CF3B-7366-4526-BA68-7E365C0EAF20}" type="pres">
      <dgm:prSet presAssocID="{0609CE15-5073-4165-ACF9-7060506E44B1}" presName="sibTrans" presStyleCnt="0"/>
      <dgm:spPr/>
    </dgm:pt>
    <dgm:pt modelId="{D5069AD3-9002-4082-814C-786D4B4E5BAB}" type="pres">
      <dgm:prSet presAssocID="{F30DF5AA-5CB6-4E4E-9DF7-398DC0E5A49A}" presName="compNode" presStyleCnt="0"/>
      <dgm:spPr/>
    </dgm:pt>
    <dgm:pt modelId="{9EBEE5D2-C8D6-4D04-BD87-AA098BA237E0}" type="pres">
      <dgm:prSet presAssocID="{F30DF5AA-5CB6-4E4E-9DF7-398DC0E5A49A}" presName="iconBgRect" presStyleLbl="bgShp" presStyleIdx="2" presStyleCnt="6"/>
      <dgm:spPr/>
    </dgm:pt>
    <dgm:pt modelId="{E800347C-BF6C-4E67-9DE3-87F409FFA440}" type="pres">
      <dgm:prSet presAssocID="{F30DF5AA-5CB6-4E4E-9DF7-398DC0E5A49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ghlight"/>
        </a:ext>
      </dgm:extLst>
    </dgm:pt>
    <dgm:pt modelId="{13AFCDC4-DF22-4753-B6C7-F2F0B1AAEB55}" type="pres">
      <dgm:prSet presAssocID="{F30DF5AA-5CB6-4E4E-9DF7-398DC0E5A49A}" presName="spaceRect" presStyleCnt="0"/>
      <dgm:spPr/>
    </dgm:pt>
    <dgm:pt modelId="{10B6473E-6EE3-4C01-9A62-FB798B1C5583}" type="pres">
      <dgm:prSet presAssocID="{F30DF5AA-5CB6-4E4E-9DF7-398DC0E5A49A}" presName="textRect" presStyleLbl="revTx" presStyleIdx="2" presStyleCnt="6" custScaleX="98064" custScaleY="140407">
        <dgm:presLayoutVars>
          <dgm:chMax val="1"/>
          <dgm:chPref val="1"/>
        </dgm:presLayoutVars>
      </dgm:prSet>
      <dgm:spPr/>
    </dgm:pt>
    <dgm:pt modelId="{1576BB48-F7D6-46BF-8307-B1627BF54628}" type="pres">
      <dgm:prSet presAssocID="{6B7CD610-D8D9-4DD1-AB9F-87C468E35FE1}" presName="sibTrans" presStyleCnt="0"/>
      <dgm:spPr/>
    </dgm:pt>
    <dgm:pt modelId="{CE1D5F63-4905-49BE-8C75-AA28E51B3ADC}" type="pres">
      <dgm:prSet presAssocID="{AD9394ED-3B20-4F5D-9DCE-F0C2C640FDE0}" presName="compNode" presStyleCnt="0"/>
      <dgm:spPr/>
    </dgm:pt>
    <dgm:pt modelId="{EB3B9B96-D6A6-4793-8BA2-DC3EC49524B0}" type="pres">
      <dgm:prSet presAssocID="{AD9394ED-3B20-4F5D-9DCE-F0C2C640FDE0}" presName="iconBgRect" presStyleLbl="bgShp" presStyleIdx="3" presStyleCnt="6"/>
      <dgm:spPr/>
    </dgm:pt>
    <dgm:pt modelId="{E202CF4E-D52D-441A-A8FC-55D6469168FD}" type="pres">
      <dgm:prSet presAssocID="{AD9394ED-3B20-4F5D-9DCE-F0C2C640FDE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print"/>
        </a:ext>
      </dgm:extLst>
    </dgm:pt>
    <dgm:pt modelId="{AAA0205E-86A3-46E1-9F73-8111CDD0FD6B}" type="pres">
      <dgm:prSet presAssocID="{AD9394ED-3B20-4F5D-9DCE-F0C2C640FDE0}" presName="spaceRect" presStyleCnt="0"/>
      <dgm:spPr/>
    </dgm:pt>
    <dgm:pt modelId="{C6613C05-5D05-4A6B-B614-76CE1261511F}" type="pres">
      <dgm:prSet presAssocID="{AD9394ED-3B20-4F5D-9DCE-F0C2C640FDE0}" presName="textRect" presStyleLbl="revTx" presStyleIdx="3" presStyleCnt="6" custScaleX="97903" custScaleY="134108">
        <dgm:presLayoutVars>
          <dgm:chMax val="1"/>
          <dgm:chPref val="1"/>
        </dgm:presLayoutVars>
      </dgm:prSet>
      <dgm:spPr/>
    </dgm:pt>
    <dgm:pt modelId="{0E6FD1EB-3695-4719-8C5F-8EB90099772B}" type="pres">
      <dgm:prSet presAssocID="{4383FACB-6473-440A-9923-33EDC637B68B}" presName="sibTrans" presStyleCnt="0"/>
      <dgm:spPr/>
    </dgm:pt>
    <dgm:pt modelId="{ED4525DB-E6DB-4599-8ED8-19E1C2361681}" type="pres">
      <dgm:prSet presAssocID="{414168A4-437E-4D32-A790-5AC3B5CA833B}" presName="compNode" presStyleCnt="0"/>
      <dgm:spPr/>
    </dgm:pt>
    <dgm:pt modelId="{137020D8-2785-4CBA-BF15-B5FBC3AD6A6F}" type="pres">
      <dgm:prSet presAssocID="{414168A4-437E-4D32-A790-5AC3B5CA833B}" presName="iconBgRect" presStyleLbl="bgShp" presStyleIdx="4" presStyleCnt="6"/>
      <dgm:spPr/>
    </dgm:pt>
    <dgm:pt modelId="{2BE06E97-834D-4277-9BFB-A072349E4330}" type="pres">
      <dgm:prSet presAssocID="{414168A4-437E-4D32-A790-5AC3B5CA833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mmunications"/>
        </a:ext>
      </dgm:extLst>
    </dgm:pt>
    <dgm:pt modelId="{1641E04B-9DED-432F-9F34-270E8DE0E5D9}" type="pres">
      <dgm:prSet presAssocID="{414168A4-437E-4D32-A790-5AC3B5CA833B}" presName="spaceRect" presStyleCnt="0"/>
      <dgm:spPr/>
    </dgm:pt>
    <dgm:pt modelId="{75799895-82D3-4EF5-B011-4C974C4AB2ED}" type="pres">
      <dgm:prSet presAssocID="{414168A4-437E-4D32-A790-5AC3B5CA833B}" presName="textRect" presStyleLbl="revTx" presStyleIdx="4" presStyleCnt="6" custScaleY="172090" custLinFactNeighborX="-840" custLinFactNeighborY="37794">
        <dgm:presLayoutVars>
          <dgm:chMax val="1"/>
          <dgm:chPref val="1"/>
        </dgm:presLayoutVars>
      </dgm:prSet>
      <dgm:spPr/>
    </dgm:pt>
    <dgm:pt modelId="{0C5CEB41-DF29-4257-B202-AEC21129A64E}" type="pres">
      <dgm:prSet presAssocID="{4F1D1ED1-F837-459B-B071-36CB7065D2DB}" presName="sibTrans" presStyleCnt="0"/>
      <dgm:spPr/>
    </dgm:pt>
    <dgm:pt modelId="{9AA85E43-4263-4087-9C61-DB423B238E20}" type="pres">
      <dgm:prSet presAssocID="{C5188448-88E0-4D3C-A324-ACB6591182C3}" presName="compNode" presStyleCnt="0"/>
      <dgm:spPr/>
    </dgm:pt>
    <dgm:pt modelId="{67F766FA-2EF3-4D1A-ABC5-6843E97E1D25}" type="pres">
      <dgm:prSet presAssocID="{C5188448-88E0-4D3C-A324-ACB6591182C3}" presName="iconBgRect" presStyleLbl="bgShp" presStyleIdx="5" presStyleCnt="6"/>
      <dgm:spPr/>
    </dgm:pt>
    <dgm:pt modelId="{B41D5843-D80A-4BDE-B121-1D41A1B2B236}" type="pres">
      <dgm:prSet presAssocID="{C5188448-88E0-4D3C-A324-ACB6591182C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a:ext>
      </dgm:extLst>
    </dgm:pt>
    <dgm:pt modelId="{026402A0-EEA5-47CA-AF00-15B917977A66}" type="pres">
      <dgm:prSet presAssocID="{C5188448-88E0-4D3C-A324-ACB6591182C3}" presName="spaceRect" presStyleCnt="0"/>
      <dgm:spPr/>
    </dgm:pt>
    <dgm:pt modelId="{A926FE45-DAB5-4763-87F3-5490DBD644ED}" type="pres">
      <dgm:prSet presAssocID="{C5188448-88E0-4D3C-A324-ACB6591182C3}" presName="textRect" presStyleLbl="revTx" presStyleIdx="5" presStyleCnt="6">
        <dgm:presLayoutVars>
          <dgm:chMax val="1"/>
          <dgm:chPref val="1"/>
        </dgm:presLayoutVars>
      </dgm:prSet>
      <dgm:spPr/>
    </dgm:pt>
  </dgm:ptLst>
  <dgm:cxnLst>
    <dgm:cxn modelId="{85C0BA14-01D6-4FA3-AFDE-DF9CCEC03376}" srcId="{95B21924-22EB-477C-8DBA-04D0FA85029A}" destId="{E338DFD9-737E-495B-BDDF-BEC8E67E50F3}" srcOrd="0" destOrd="0" parTransId="{EDD6B163-8B98-468A-B25F-AD476CE49783}" sibTransId="{7B0291E8-4492-4179-974A-36E23A52E6F0}"/>
    <dgm:cxn modelId="{F74E5F2C-5080-46B0-B4DA-69CA5B563A80}" type="presOf" srcId="{AD9394ED-3B20-4F5D-9DCE-F0C2C640FDE0}" destId="{C6613C05-5D05-4A6B-B614-76CE1261511F}" srcOrd="0" destOrd="0" presId="urn:microsoft.com/office/officeart/2018/5/layout/IconCircleLabelList"/>
    <dgm:cxn modelId="{B01BBD2F-6203-4043-865C-D0F13D48B9F1}" srcId="{95B21924-22EB-477C-8DBA-04D0FA85029A}" destId="{F30DF5AA-5CB6-4E4E-9DF7-398DC0E5A49A}" srcOrd="2" destOrd="0" parTransId="{F170E919-4C2D-4FA3-B377-CD2A8D4D47CC}" sibTransId="{6B7CD610-D8D9-4DD1-AB9F-87C468E35FE1}"/>
    <dgm:cxn modelId="{D7329733-E19D-4515-8F34-876FA92FB3ED}" type="presOf" srcId="{414168A4-437E-4D32-A790-5AC3B5CA833B}" destId="{75799895-82D3-4EF5-B011-4C974C4AB2ED}" srcOrd="0" destOrd="0" presId="urn:microsoft.com/office/officeart/2018/5/layout/IconCircleLabelList"/>
    <dgm:cxn modelId="{C441C433-8369-43A2-94E5-2587417627CE}" srcId="{95B21924-22EB-477C-8DBA-04D0FA85029A}" destId="{AD9394ED-3B20-4F5D-9DCE-F0C2C640FDE0}" srcOrd="3" destOrd="0" parTransId="{05B4A0F7-1665-4D81-8916-9810C361D2B1}" sibTransId="{4383FACB-6473-440A-9923-33EDC637B68B}"/>
    <dgm:cxn modelId="{7FCB8C52-3E5E-4EC1-8B03-DA5F0D3F0172}" srcId="{95B21924-22EB-477C-8DBA-04D0FA85029A}" destId="{414168A4-437E-4D32-A790-5AC3B5CA833B}" srcOrd="4" destOrd="0" parTransId="{25B3F356-56E4-4FD0-927B-230272ADC324}" sibTransId="{4F1D1ED1-F837-459B-B071-36CB7065D2DB}"/>
    <dgm:cxn modelId="{E8C61253-8BF1-400F-8422-F6589AC32858}" type="presOf" srcId="{F30DF5AA-5CB6-4E4E-9DF7-398DC0E5A49A}" destId="{10B6473E-6EE3-4C01-9A62-FB798B1C5583}" srcOrd="0" destOrd="0" presId="urn:microsoft.com/office/officeart/2018/5/layout/IconCircleLabelList"/>
    <dgm:cxn modelId="{1D4DD56A-0932-4086-BE7C-4BDFF7D2437A}" type="presOf" srcId="{C5188448-88E0-4D3C-A324-ACB6591182C3}" destId="{A926FE45-DAB5-4763-87F3-5490DBD644ED}" srcOrd="0" destOrd="0" presId="urn:microsoft.com/office/officeart/2018/5/layout/IconCircleLabelList"/>
    <dgm:cxn modelId="{CF60B78B-C746-403C-9EDF-1BA4841064F8}" srcId="{95B21924-22EB-477C-8DBA-04D0FA85029A}" destId="{C5188448-88E0-4D3C-A324-ACB6591182C3}" srcOrd="5" destOrd="0" parTransId="{CDB318BB-D753-4F5F-8286-AE5C35AE20BF}" sibTransId="{BAAED18E-3729-4F18-9CFB-73CC8ABCAC6D}"/>
    <dgm:cxn modelId="{D5CFBB9E-323D-4C08-87EA-AAC85906177B}" type="presOf" srcId="{A39F2135-EE79-47B2-B563-62168449610A}" destId="{B82760A8-2811-48D7-A3BD-82BCE5780ADE}" srcOrd="0" destOrd="0" presId="urn:microsoft.com/office/officeart/2018/5/layout/IconCircleLabelList"/>
    <dgm:cxn modelId="{0A0FEDC4-4E23-4DBE-8E3C-9C059E28C0C0}" srcId="{95B21924-22EB-477C-8DBA-04D0FA85029A}" destId="{A39F2135-EE79-47B2-B563-62168449610A}" srcOrd="1" destOrd="0" parTransId="{4877E718-F2D2-4521-BCDF-7E52557AB3E0}" sibTransId="{0609CE15-5073-4165-ACF9-7060506E44B1}"/>
    <dgm:cxn modelId="{FF319DDC-BEC2-4D8A-A098-39ACF50A4766}" type="presOf" srcId="{E338DFD9-737E-495B-BDDF-BEC8E67E50F3}" destId="{4C5D227A-085E-48A0-80D3-C8AE00A5D3DE}" srcOrd="0" destOrd="0" presId="urn:microsoft.com/office/officeart/2018/5/layout/IconCircleLabelList"/>
    <dgm:cxn modelId="{40CA21DF-1996-4285-AAB1-F9D002A6F775}" type="presOf" srcId="{95B21924-22EB-477C-8DBA-04D0FA85029A}" destId="{A361714A-405A-4F9D-9CE5-B96ECA031F86}" srcOrd="0" destOrd="0" presId="urn:microsoft.com/office/officeart/2018/5/layout/IconCircleLabelList"/>
    <dgm:cxn modelId="{3E49F6AA-E497-4665-97E8-55288B476D7A}" type="presParOf" srcId="{A361714A-405A-4F9D-9CE5-B96ECA031F86}" destId="{CE90B67D-8871-4454-A249-46B2FD18A9E5}" srcOrd="0" destOrd="0" presId="urn:microsoft.com/office/officeart/2018/5/layout/IconCircleLabelList"/>
    <dgm:cxn modelId="{C496EB13-D66D-4DBC-ACB5-57588937F014}" type="presParOf" srcId="{CE90B67D-8871-4454-A249-46B2FD18A9E5}" destId="{E93FC352-D649-4D3B-A328-C04ED9D12DFE}" srcOrd="0" destOrd="0" presId="urn:microsoft.com/office/officeart/2018/5/layout/IconCircleLabelList"/>
    <dgm:cxn modelId="{A9D12389-E402-4856-9131-DF3B0CCD6BFA}" type="presParOf" srcId="{CE90B67D-8871-4454-A249-46B2FD18A9E5}" destId="{F8F00E1E-E851-4B27-B91A-5C9F7DDBF43C}" srcOrd="1" destOrd="0" presId="urn:microsoft.com/office/officeart/2018/5/layout/IconCircleLabelList"/>
    <dgm:cxn modelId="{9342FE3B-ACFF-400B-98D8-060C31B5C929}" type="presParOf" srcId="{CE90B67D-8871-4454-A249-46B2FD18A9E5}" destId="{ACA280E9-9E79-4D8D-AFE8-4E7951397AC5}" srcOrd="2" destOrd="0" presId="urn:microsoft.com/office/officeart/2018/5/layout/IconCircleLabelList"/>
    <dgm:cxn modelId="{AB2A6B44-5833-4053-BCA1-8F90FE8A125B}" type="presParOf" srcId="{CE90B67D-8871-4454-A249-46B2FD18A9E5}" destId="{4C5D227A-085E-48A0-80D3-C8AE00A5D3DE}" srcOrd="3" destOrd="0" presId="urn:microsoft.com/office/officeart/2018/5/layout/IconCircleLabelList"/>
    <dgm:cxn modelId="{5FCEB6A5-6E51-4A1A-9D0C-2376412831B4}" type="presParOf" srcId="{A361714A-405A-4F9D-9CE5-B96ECA031F86}" destId="{25268301-078E-4DF4-ABF2-D3DE8C837C08}" srcOrd="1" destOrd="0" presId="urn:microsoft.com/office/officeart/2018/5/layout/IconCircleLabelList"/>
    <dgm:cxn modelId="{0D7ADD10-ADA4-47B9-9FC8-3412D81732AB}" type="presParOf" srcId="{A361714A-405A-4F9D-9CE5-B96ECA031F86}" destId="{1A3E9DA8-A8C1-40E9-ADE9-783F5B3B76B8}" srcOrd="2" destOrd="0" presId="urn:microsoft.com/office/officeart/2018/5/layout/IconCircleLabelList"/>
    <dgm:cxn modelId="{CF45089F-E44A-4B3D-B967-A4A9B15190C6}" type="presParOf" srcId="{1A3E9DA8-A8C1-40E9-ADE9-783F5B3B76B8}" destId="{15E5AD30-465D-48FD-A795-7023E49B363F}" srcOrd="0" destOrd="0" presId="urn:microsoft.com/office/officeart/2018/5/layout/IconCircleLabelList"/>
    <dgm:cxn modelId="{40426595-1B57-4E5B-ADA5-E0BB36D052BF}" type="presParOf" srcId="{1A3E9DA8-A8C1-40E9-ADE9-783F5B3B76B8}" destId="{3975543B-564E-4A12-89C9-7498869E956D}" srcOrd="1" destOrd="0" presId="urn:microsoft.com/office/officeart/2018/5/layout/IconCircleLabelList"/>
    <dgm:cxn modelId="{5C9A30E0-B374-4FC2-9FA6-51B2C5BE2AD8}" type="presParOf" srcId="{1A3E9DA8-A8C1-40E9-ADE9-783F5B3B76B8}" destId="{75A7AEB7-5F06-4AD7-9F08-BBE49AC9EC4B}" srcOrd="2" destOrd="0" presId="urn:microsoft.com/office/officeart/2018/5/layout/IconCircleLabelList"/>
    <dgm:cxn modelId="{325330BE-E696-4485-9A68-A92813E768F5}" type="presParOf" srcId="{1A3E9DA8-A8C1-40E9-ADE9-783F5B3B76B8}" destId="{B82760A8-2811-48D7-A3BD-82BCE5780ADE}" srcOrd="3" destOrd="0" presId="urn:microsoft.com/office/officeart/2018/5/layout/IconCircleLabelList"/>
    <dgm:cxn modelId="{EFE78AA5-3867-43AD-823D-0BAE989B501B}" type="presParOf" srcId="{A361714A-405A-4F9D-9CE5-B96ECA031F86}" destId="{B220CF3B-7366-4526-BA68-7E365C0EAF20}" srcOrd="3" destOrd="0" presId="urn:microsoft.com/office/officeart/2018/5/layout/IconCircleLabelList"/>
    <dgm:cxn modelId="{37F490E8-3333-4FEE-B8D2-9E6BB991C009}" type="presParOf" srcId="{A361714A-405A-4F9D-9CE5-B96ECA031F86}" destId="{D5069AD3-9002-4082-814C-786D4B4E5BAB}" srcOrd="4" destOrd="0" presId="urn:microsoft.com/office/officeart/2018/5/layout/IconCircleLabelList"/>
    <dgm:cxn modelId="{2642130C-D684-4666-B7EE-A6280E400314}" type="presParOf" srcId="{D5069AD3-9002-4082-814C-786D4B4E5BAB}" destId="{9EBEE5D2-C8D6-4D04-BD87-AA098BA237E0}" srcOrd="0" destOrd="0" presId="urn:microsoft.com/office/officeart/2018/5/layout/IconCircleLabelList"/>
    <dgm:cxn modelId="{0CEAFAFB-7499-4870-83B8-90F637FCDB55}" type="presParOf" srcId="{D5069AD3-9002-4082-814C-786D4B4E5BAB}" destId="{E800347C-BF6C-4E67-9DE3-87F409FFA440}" srcOrd="1" destOrd="0" presId="urn:microsoft.com/office/officeart/2018/5/layout/IconCircleLabelList"/>
    <dgm:cxn modelId="{E1035C29-911C-405B-AECB-A10C4A648133}" type="presParOf" srcId="{D5069AD3-9002-4082-814C-786D4B4E5BAB}" destId="{13AFCDC4-DF22-4753-B6C7-F2F0B1AAEB55}" srcOrd="2" destOrd="0" presId="urn:microsoft.com/office/officeart/2018/5/layout/IconCircleLabelList"/>
    <dgm:cxn modelId="{DE1BFB3A-E21E-4D90-B014-D83ACD7FDB41}" type="presParOf" srcId="{D5069AD3-9002-4082-814C-786D4B4E5BAB}" destId="{10B6473E-6EE3-4C01-9A62-FB798B1C5583}" srcOrd="3" destOrd="0" presId="urn:microsoft.com/office/officeart/2018/5/layout/IconCircleLabelList"/>
    <dgm:cxn modelId="{745E2E5D-8536-4ABD-8D0E-984C44A2D33F}" type="presParOf" srcId="{A361714A-405A-4F9D-9CE5-B96ECA031F86}" destId="{1576BB48-F7D6-46BF-8307-B1627BF54628}" srcOrd="5" destOrd="0" presId="urn:microsoft.com/office/officeart/2018/5/layout/IconCircleLabelList"/>
    <dgm:cxn modelId="{46EF0A42-69D9-475A-929E-0B83380DF08F}" type="presParOf" srcId="{A361714A-405A-4F9D-9CE5-B96ECA031F86}" destId="{CE1D5F63-4905-49BE-8C75-AA28E51B3ADC}" srcOrd="6" destOrd="0" presId="urn:microsoft.com/office/officeart/2018/5/layout/IconCircleLabelList"/>
    <dgm:cxn modelId="{F607E695-D18D-4A3B-86B1-74CA1CC95BC9}" type="presParOf" srcId="{CE1D5F63-4905-49BE-8C75-AA28E51B3ADC}" destId="{EB3B9B96-D6A6-4793-8BA2-DC3EC49524B0}" srcOrd="0" destOrd="0" presId="urn:microsoft.com/office/officeart/2018/5/layout/IconCircleLabelList"/>
    <dgm:cxn modelId="{A1712AD5-0C1F-4987-A01B-4F781BDB4343}" type="presParOf" srcId="{CE1D5F63-4905-49BE-8C75-AA28E51B3ADC}" destId="{E202CF4E-D52D-441A-A8FC-55D6469168FD}" srcOrd="1" destOrd="0" presId="urn:microsoft.com/office/officeart/2018/5/layout/IconCircleLabelList"/>
    <dgm:cxn modelId="{18C272AA-CCE1-4B91-B500-8CAFAA1CDA2C}" type="presParOf" srcId="{CE1D5F63-4905-49BE-8C75-AA28E51B3ADC}" destId="{AAA0205E-86A3-46E1-9F73-8111CDD0FD6B}" srcOrd="2" destOrd="0" presId="urn:microsoft.com/office/officeart/2018/5/layout/IconCircleLabelList"/>
    <dgm:cxn modelId="{74F5838F-325F-472F-8016-361F743DB3F0}" type="presParOf" srcId="{CE1D5F63-4905-49BE-8C75-AA28E51B3ADC}" destId="{C6613C05-5D05-4A6B-B614-76CE1261511F}" srcOrd="3" destOrd="0" presId="urn:microsoft.com/office/officeart/2018/5/layout/IconCircleLabelList"/>
    <dgm:cxn modelId="{AAEB6787-0FA2-4249-9A03-BCB54F70A3D1}" type="presParOf" srcId="{A361714A-405A-4F9D-9CE5-B96ECA031F86}" destId="{0E6FD1EB-3695-4719-8C5F-8EB90099772B}" srcOrd="7" destOrd="0" presId="urn:microsoft.com/office/officeart/2018/5/layout/IconCircleLabelList"/>
    <dgm:cxn modelId="{CDF01277-DB46-4FC7-B7DC-CD3057BDDD65}" type="presParOf" srcId="{A361714A-405A-4F9D-9CE5-B96ECA031F86}" destId="{ED4525DB-E6DB-4599-8ED8-19E1C2361681}" srcOrd="8" destOrd="0" presId="urn:microsoft.com/office/officeart/2018/5/layout/IconCircleLabelList"/>
    <dgm:cxn modelId="{013FDEDD-D27F-450B-B433-86EC7788D4FE}" type="presParOf" srcId="{ED4525DB-E6DB-4599-8ED8-19E1C2361681}" destId="{137020D8-2785-4CBA-BF15-B5FBC3AD6A6F}" srcOrd="0" destOrd="0" presId="urn:microsoft.com/office/officeart/2018/5/layout/IconCircleLabelList"/>
    <dgm:cxn modelId="{A35910C1-79CD-444F-A8FA-118D7644B048}" type="presParOf" srcId="{ED4525DB-E6DB-4599-8ED8-19E1C2361681}" destId="{2BE06E97-834D-4277-9BFB-A072349E4330}" srcOrd="1" destOrd="0" presId="urn:microsoft.com/office/officeart/2018/5/layout/IconCircleLabelList"/>
    <dgm:cxn modelId="{1F0D3453-DA7A-47AB-975A-7D827928BCD3}" type="presParOf" srcId="{ED4525DB-E6DB-4599-8ED8-19E1C2361681}" destId="{1641E04B-9DED-432F-9F34-270E8DE0E5D9}" srcOrd="2" destOrd="0" presId="urn:microsoft.com/office/officeart/2018/5/layout/IconCircleLabelList"/>
    <dgm:cxn modelId="{8DD68235-C39A-4F89-98F3-4DDF28B0A6C3}" type="presParOf" srcId="{ED4525DB-E6DB-4599-8ED8-19E1C2361681}" destId="{75799895-82D3-4EF5-B011-4C974C4AB2ED}" srcOrd="3" destOrd="0" presId="urn:microsoft.com/office/officeart/2018/5/layout/IconCircleLabelList"/>
    <dgm:cxn modelId="{4C647F63-8264-489B-AFAB-B2735CC9EF4C}" type="presParOf" srcId="{A361714A-405A-4F9D-9CE5-B96ECA031F86}" destId="{0C5CEB41-DF29-4257-B202-AEC21129A64E}" srcOrd="9" destOrd="0" presId="urn:microsoft.com/office/officeart/2018/5/layout/IconCircleLabelList"/>
    <dgm:cxn modelId="{7DC94EF7-3A64-4285-8E6C-A6D039911CE3}" type="presParOf" srcId="{A361714A-405A-4F9D-9CE5-B96ECA031F86}" destId="{9AA85E43-4263-4087-9C61-DB423B238E20}" srcOrd="10" destOrd="0" presId="urn:microsoft.com/office/officeart/2018/5/layout/IconCircleLabelList"/>
    <dgm:cxn modelId="{700838F5-5EE5-4F3A-86F7-9E64BF7DE3F5}" type="presParOf" srcId="{9AA85E43-4263-4087-9C61-DB423B238E20}" destId="{67F766FA-2EF3-4D1A-ABC5-6843E97E1D25}" srcOrd="0" destOrd="0" presId="urn:microsoft.com/office/officeart/2018/5/layout/IconCircleLabelList"/>
    <dgm:cxn modelId="{178B6490-2E68-4A05-AD56-5B3EE6974C07}" type="presParOf" srcId="{9AA85E43-4263-4087-9C61-DB423B238E20}" destId="{B41D5843-D80A-4BDE-B121-1D41A1B2B236}" srcOrd="1" destOrd="0" presId="urn:microsoft.com/office/officeart/2018/5/layout/IconCircleLabelList"/>
    <dgm:cxn modelId="{53B8B018-5069-4FD4-8733-7DEE3ABFB9B1}" type="presParOf" srcId="{9AA85E43-4263-4087-9C61-DB423B238E20}" destId="{026402A0-EEA5-47CA-AF00-15B917977A66}" srcOrd="2" destOrd="0" presId="urn:microsoft.com/office/officeart/2018/5/layout/IconCircleLabelList"/>
    <dgm:cxn modelId="{8A825D8D-F7CB-46F4-BF15-B7607676B0EF}" type="presParOf" srcId="{9AA85E43-4263-4087-9C61-DB423B238E20}" destId="{A926FE45-DAB5-4763-87F3-5490DBD644E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F2359F7-6749-44E6-AC64-428CE88CA7DE}"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AF66A6EF-B9EC-4CAE-8FA4-3FA8DAED6F83}">
      <dgm:prSet custT="1"/>
      <dgm:spPr/>
      <dgm:t>
        <a:bodyPr/>
        <a:lstStyle/>
        <a:p>
          <a:r>
            <a:rPr lang="en-US" sz="2000" dirty="0"/>
            <a:t>Prior knowledge: Activate prior knowledge and add necessary information that is required to understand text</a:t>
          </a:r>
        </a:p>
      </dgm:t>
    </dgm:pt>
    <dgm:pt modelId="{643A7B9B-6F19-49AC-B345-B8600BEF7A69}" type="parTrans" cxnId="{6F899619-78EC-462A-9043-41431607DC31}">
      <dgm:prSet/>
      <dgm:spPr/>
      <dgm:t>
        <a:bodyPr/>
        <a:lstStyle/>
        <a:p>
          <a:endParaRPr lang="en-US"/>
        </a:p>
      </dgm:t>
    </dgm:pt>
    <dgm:pt modelId="{F1615A58-217A-469F-A1E9-52FFB75ADFA7}" type="sibTrans" cxnId="{6F899619-78EC-462A-9043-41431607DC31}">
      <dgm:prSet/>
      <dgm:spPr/>
      <dgm:t>
        <a:bodyPr/>
        <a:lstStyle/>
        <a:p>
          <a:endParaRPr lang="en-US"/>
        </a:p>
      </dgm:t>
    </dgm:pt>
    <dgm:pt modelId="{E6D3CAE1-73AB-402B-BA7E-4CAECE1FCC57}">
      <dgm:prSet custT="1"/>
      <dgm:spPr/>
      <dgm:t>
        <a:bodyPr/>
        <a:lstStyle/>
        <a:p>
          <a:r>
            <a:rPr lang="en-US" sz="2000" dirty="0"/>
            <a:t>Vocabulary: Pre-teach vocabulary, question students on vocabulary that could be deciphered through context or morphology</a:t>
          </a:r>
        </a:p>
      </dgm:t>
    </dgm:pt>
    <dgm:pt modelId="{A6B031AD-7B1D-4DA1-9BCE-5F63697FDA53}" type="parTrans" cxnId="{5F5C5A52-9F63-4ADF-98CD-0D34C608A56E}">
      <dgm:prSet/>
      <dgm:spPr/>
      <dgm:t>
        <a:bodyPr/>
        <a:lstStyle/>
        <a:p>
          <a:endParaRPr lang="en-US"/>
        </a:p>
      </dgm:t>
    </dgm:pt>
    <dgm:pt modelId="{6EDE7DE0-BA86-41AD-86E8-81C3D22ECAD4}" type="sibTrans" cxnId="{5F5C5A52-9F63-4ADF-98CD-0D34C608A56E}">
      <dgm:prSet/>
      <dgm:spPr/>
      <dgm:t>
        <a:bodyPr/>
        <a:lstStyle/>
        <a:p>
          <a:endParaRPr lang="en-US"/>
        </a:p>
      </dgm:t>
    </dgm:pt>
    <dgm:pt modelId="{D956EE21-4970-4174-97F6-B314F81443E2}">
      <dgm:prSet/>
      <dgm:spPr/>
      <dgm:t>
        <a:bodyPr/>
        <a:lstStyle/>
        <a:p>
          <a:r>
            <a:rPr lang="en-US" dirty="0"/>
            <a:t>Comprehension strategies: Teach students to summarize, self-question, visualize, monitor…</a:t>
          </a:r>
        </a:p>
      </dgm:t>
    </dgm:pt>
    <dgm:pt modelId="{5565D3B6-AFF0-4369-A893-974467A4125E}" type="parTrans" cxnId="{CBD6B0C2-F814-45A1-8DDC-93BAEF12D14E}">
      <dgm:prSet/>
      <dgm:spPr/>
      <dgm:t>
        <a:bodyPr/>
        <a:lstStyle/>
        <a:p>
          <a:endParaRPr lang="en-US"/>
        </a:p>
      </dgm:t>
    </dgm:pt>
    <dgm:pt modelId="{0E4400C3-8143-42AE-8A25-79AF507FB2EC}" type="sibTrans" cxnId="{CBD6B0C2-F814-45A1-8DDC-93BAEF12D14E}">
      <dgm:prSet/>
      <dgm:spPr/>
      <dgm:t>
        <a:bodyPr/>
        <a:lstStyle/>
        <a:p>
          <a:endParaRPr lang="en-US"/>
        </a:p>
      </dgm:t>
    </dgm:pt>
    <dgm:pt modelId="{755E18AE-7E1D-49C7-BA3B-5209B113BC33}">
      <dgm:prSet custT="1"/>
      <dgm:spPr/>
      <dgm:t>
        <a:bodyPr/>
        <a:lstStyle/>
        <a:p>
          <a:r>
            <a:rPr lang="en-US" sz="2000" dirty="0"/>
            <a:t>Oral reading fluency: Practice fluency with texts that are more than two years above students’ reading levels</a:t>
          </a:r>
        </a:p>
      </dgm:t>
    </dgm:pt>
    <dgm:pt modelId="{463125F5-E072-4606-8E0D-776B5FF72935}" type="parTrans" cxnId="{221F9F12-AD26-4B63-98BB-3E0F30DA35DE}">
      <dgm:prSet/>
      <dgm:spPr/>
      <dgm:t>
        <a:bodyPr/>
        <a:lstStyle/>
        <a:p>
          <a:endParaRPr lang="en-US"/>
        </a:p>
      </dgm:t>
    </dgm:pt>
    <dgm:pt modelId="{F7EB949F-D306-4C84-9895-D77359AE8F3D}" type="sibTrans" cxnId="{221F9F12-AD26-4B63-98BB-3E0F30DA35DE}">
      <dgm:prSet/>
      <dgm:spPr/>
      <dgm:t>
        <a:bodyPr/>
        <a:lstStyle/>
        <a:p>
          <a:endParaRPr lang="en-US"/>
        </a:p>
      </dgm:t>
    </dgm:pt>
    <dgm:pt modelId="{2C5E87DD-2F50-4063-AC91-6DF00ADF7E3F}" type="pres">
      <dgm:prSet presAssocID="{AF2359F7-6749-44E6-AC64-428CE88CA7DE}" presName="root" presStyleCnt="0">
        <dgm:presLayoutVars>
          <dgm:dir/>
          <dgm:resizeHandles val="exact"/>
        </dgm:presLayoutVars>
      </dgm:prSet>
      <dgm:spPr/>
    </dgm:pt>
    <dgm:pt modelId="{ECBE858F-48E3-44E7-81BD-0CA54688C603}" type="pres">
      <dgm:prSet presAssocID="{AF2359F7-6749-44E6-AC64-428CE88CA7DE}" presName="container" presStyleCnt="0">
        <dgm:presLayoutVars>
          <dgm:dir/>
          <dgm:resizeHandles val="exact"/>
        </dgm:presLayoutVars>
      </dgm:prSet>
      <dgm:spPr/>
    </dgm:pt>
    <dgm:pt modelId="{9E572680-6953-41C9-9EEE-EA8CE6AABFCB}" type="pres">
      <dgm:prSet presAssocID="{AF66A6EF-B9EC-4CAE-8FA4-3FA8DAED6F83}" presName="compNode" presStyleCnt="0"/>
      <dgm:spPr/>
    </dgm:pt>
    <dgm:pt modelId="{F19C2623-B27A-4EB2-B064-EE9F37C88E96}" type="pres">
      <dgm:prSet presAssocID="{AF66A6EF-B9EC-4CAE-8FA4-3FA8DAED6F83}" presName="iconBgRect" presStyleLbl="bgShp" presStyleIdx="0" presStyleCnt="4"/>
      <dgm:spPr/>
    </dgm:pt>
    <dgm:pt modelId="{586271ED-D13C-4ED4-989B-29B70D9B1159}" type="pres">
      <dgm:prSet presAssocID="{AF66A6EF-B9EC-4CAE-8FA4-3FA8DAED6F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1CAE56C-A2FE-4953-9D31-A606547AD9F8}" type="pres">
      <dgm:prSet presAssocID="{AF66A6EF-B9EC-4CAE-8FA4-3FA8DAED6F83}" presName="spaceRect" presStyleCnt="0"/>
      <dgm:spPr/>
    </dgm:pt>
    <dgm:pt modelId="{FD728DAB-4F4E-47E7-924B-C0E50F894DC4}" type="pres">
      <dgm:prSet presAssocID="{AF66A6EF-B9EC-4CAE-8FA4-3FA8DAED6F83}" presName="textRect" presStyleLbl="revTx" presStyleIdx="0" presStyleCnt="4">
        <dgm:presLayoutVars>
          <dgm:chMax val="1"/>
          <dgm:chPref val="1"/>
        </dgm:presLayoutVars>
      </dgm:prSet>
      <dgm:spPr/>
    </dgm:pt>
    <dgm:pt modelId="{AD8AE24B-4E3E-40E6-B56A-67239B3427B9}" type="pres">
      <dgm:prSet presAssocID="{F1615A58-217A-469F-A1E9-52FFB75ADFA7}" presName="sibTrans" presStyleLbl="sibTrans2D1" presStyleIdx="0" presStyleCnt="0"/>
      <dgm:spPr/>
    </dgm:pt>
    <dgm:pt modelId="{31809B1F-9CB6-4805-81E3-210EF2C2817D}" type="pres">
      <dgm:prSet presAssocID="{E6D3CAE1-73AB-402B-BA7E-4CAECE1FCC57}" presName="compNode" presStyleCnt="0"/>
      <dgm:spPr/>
    </dgm:pt>
    <dgm:pt modelId="{3BE23351-ED54-41B8-821E-46943FB94188}" type="pres">
      <dgm:prSet presAssocID="{E6D3CAE1-73AB-402B-BA7E-4CAECE1FCC57}" presName="iconBgRect" presStyleLbl="bgShp" presStyleIdx="1" presStyleCnt="4"/>
      <dgm:spPr/>
    </dgm:pt>
    <dgm:pt modelId="{13C56693-D08B-43E4-BAE9-92A5F9D87FC1}" type="pres">
      <dgm:prSet presAssocID="{E6D3CAE1-73AB-402B-BA7E-4CAECE1FCC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7EC50E1-0747-4E13-95F6-8B36C69965BB}" type="pres">
      <dgm:prSet presAssocID="{E6D3CAE1-73AB-402B-BA7E-4CAECE1FCC57}" presName="spaceRect" presStyleCnt="0"/>
      <dgm:spPr/>
    </dgm:pt>
    <dgm:pt modelId="{2D9D953D-14EE-4FB5-A612-31D634335748}" type="pres">
      <dgm:prSet presAssocID="{E6D3CAE1-73AB-402B-BA7E-4CAECE1FCC57}" presName="textRect" presStyleLbl="revTx" presStyleIdx="1" presStyleCnt="4" custScaleX="113446" custScaleY="146755">
        <dgm:presLayoutVars>
          <dgm:chMax val="1"/>
          <dgm:chPref val="1"/>
        </dgm:presLayoutVars>
      </dgm:prSet>
      <dgm:spPr/>
    </dgm:pt>
    <dgm:pt modelId="{3133DF80-0DB3-43F4-B25E-AAECA613CCC9}" type="pres">
      <dgm:prSet presAssocID="{6EDE7DE0-BA86-41AD-86E8-81C3D22ECAD4}" presName="sibTrans" presStyleLbl="sibTrans2D1" presStyleIdx="0" presStyleCnt="0"/>
      <dgm:spPr/>
    </dgm:pt>
    <dgm:pt modelId="{1EF24985-F49E-4F69-8C22-2E0578ED5501}" type="pres">
      <dgm:prSet presAssocID="{D956EE21-4970-4174-97F6-B314F81443E2}" presName="compNode" presStyleCnt="0"/>
      <dgm:spPr/>
    </dgm:pt>
    <dgm:pt modelId="{0698DF79-6C6A-4B76-83D8-853F7F31DB22}" type="pres">
      <dgm:prSet presAssocID="{D956EE21-4970-4174-97F6-B314F81443E2}" presName="iconBgRect" presStyleLbl="bgShp" presStyleIdx="2" presStyleCnt="4"/>
      <dgm:spPr/>
    </dgm:pt>
    <dgm:pt modelId="{0A84A173-A2DE-4933-9945-B121670C8B34}" type="pres">
      <dgm:prSet presAssocID="{D956EE21-4970-4174-97F6-B314F81443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69D69A0F-0CAB-4B8C-96D9-33CE2644308E}" type="pres">
      <dgm:prSet presAssocID="{D956EE21-4970-4174-97F6-B314F81443E2}" presName="spaceRect" presStyleCnt="0"/>
      <dgm:spPr/>
    </dgm:pt>
    <dgm:pt modelId="{BFDD6337-54F5-4F3B-B77E-CAA278E21E20}" type="pres">
      <dgm:prSet presAssocID="{D956EE21-4970-4174-97F6-B314F81443E2}" presName="textRect" presStyleLbl="revTx" presStyleIdx="2" presStyleCnt="4">
        <dgm:presLayoutVars>
          <dgm:chMax val="1"/>
          <dgm:chPref val="1"/>
        </dgm:presLayoutVars>
      </dgm:prSet>
      <dgm:spPr/>
    </dgm:pt>
    <dgm:pt modelId="{8E65662C-C830-41D8-9CDF-058AFDA97138}" type="pres">
      <dgm:prSet presAssocID="{0E4400C3-8143-42AE-8A25-79AF507FB2EC}" presName="sibTrans" presStyleLbl="sibTrans2D1" presStyleIdx="0" presStyleCnt="0"/>
      <dgm:spPr/>
    </dgm:pt>
    <dgm:pt modelId="{3213F886-07EB-403E-8E3D-3624E0614D14}" type="pres">
      <dgm:prSet presAssocID="{755E18AE-7E1D-49C7-BA3B-5209B113BC33}" presName="compNode" presStyleCnt="0"/>
      <dgm:spPr/>
    </dgm:pt>
    <dgm:pt modelId="{2F433422-4769-4AD3-876B-BD14418CE67F}" type="pres">
      <dgm:prSet presAssocID="{755E18AE-7E1D-49C7-BA3B-5209B113BC33}" presName="iconBgRect" presStyleLbl="bgShp" presStyleIdx="3" presStyleCnt="4"/>
      <dgm:spPr/>
    </dgm:pt>
    <dgm:pt modelId="{7E671051-8E98-4D81-BD2D-12B8A9617FA0}" type="pres">
      <dgm:prSet presAssocID="{755E18AE-7E1D-49C7-BA3B-5209B113BC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4B0A309C-308F-4CF2-8A21-ABCDB65847F8}" type="pres">
      <dgm:prSet presAssocID="{755E18AE-7E1D-49C7-BA3B-5209B113BC33}" presName="spaceRect" presStyleCnt="0"/>
      <dgm:spPr/>
    </dgm:pt>
    <dgm:pt modelId="{19FF8514-123B-4739-87B3-BE474537ED73}" type="pres">
      <dgm:prSet presAssocID="{755E18AE-7E1D-49C7-BA3B-5209B113BC33}" presName="textRect" presStyleLbl="revTx" presStyleIdx="3" presStyleCnt="4" custScaleX="113486" custScaleY="136655">
        <dgm:presLayoutVars>
          <dgm:chMax val="1"/>
          <dgm:chPref val="1"/>
        </dgm:presLayoutVars>
      </dgm:prSet>
      <dgm:spPr/>
    </dgm:pt>
  </dgm:ptLst>
  <dgm:cxnLst>
    <dgm:cxn modelId="{A93EC80A-708C-4A0C-829C-41D40896E7A5}" type="presOf" srcId="{D956EE21-4970-4174-97F6-B314F81443E2}" destId="{BFDD6337-54F5-4F3B-B77E-CAA278E21E20}" srcOrd="0" destOrd="0" presId="urn:microsoft.com/office/officeart/2018/2/layout/IconCircleList"/>
    <dgm:cxn modelId="{001AEE0A-732C-400B-A7DB-423BEF47C383}" type="presOf" srcId="{AF2359F7-6749-44E6-AC64-428CE88CA7DE}" destId="{2C5E87DD-2F50-4063-AC91-6DF00ADF7E3F}" srcOrd="0" destOrd="0" presId="urn:microsoft.com/office/officeart/2018/2/layout/IconCircleList"/>
    <dgm:cxn modelId="{221F9F12-AD26-4B63-98BB-3E0F30DA35DE}" srcId="{AF2359F7-6749-44E6-AC64-428CE88CA7DE}" destId="{755E18AE-7E1D-49C7-BA3B-5209B113BC33}" srcOrd="3" destOrd="0" parTransId="{463125F5-E072-4606-8E0D-776B5FF72935}" sibTransId="{F7EB949F-D306-4C84-9895-D77359AE8F3D}"/>
    <dgm:cxn modelId="{6F899619-78EC-462A-9043-41431607DC31}" srcId="{AF2359F7-6749-44E6-AC64-428CE88CA7DE}" destId="{AF66A6EF-B9EC-4CAE-8FA4-3FA8DAED6F83}" srcOrd="0" destOrd="0" parTransId="{643A7B9B-6F19-49AC-B345-B8600BEF7A69}" sibTransId="{F1615A58-217A-469F-A1E9-52FFB75ADFA7}"/>
    <dgm:cxn modelId="{98DC4E43-EF16-4120-AC4C-B347A76E903E}" type="presOf" srcId="{755E18AE-7E1D-49C7-BA3B-5209B113BC33}" destId="{19FF8514-123B-4739-87B3-BE474537ED73}" srcOrd="0" destOrd="0" presId="urn:microsoft.com/office/officeart/2018/2/layout/IconCircleList"/>
    <dgm:cxn modelId="{50C20B4B-70D8-4EEE-A04D-D5D4CC16AFED}" type="presOf" srcId="{6EDE7DE0-BA86-41AD-86E8-81C3D22ECAD4}" destId="{3133DF80-0DB3-43F4-B25E-AAECA613CCC9}" srcOrd="0" destOrd="0" presId="urn:microsoft.com/office/officeart/2018/2/layout/IconCircleList"/>
    <dgm:cxn modelId="{5F5C5A52-9F63-4ADF-98CD-0D34C608A56E}" srcId="{AF2359F7-6749-44E6-AC64-428CE88CA7DE}" destId="{E6D3CAE1-73AB-402B-BA7E-4CAECE1FCC57}" srcOrd="1" destOrd="0" parTransId="{A6B031AD-7B1D-4DA1-9BCE-5F63697FDA53}" sibTransId="{6EDE7DE0-BA86-41AD-86E8-81C3D22ECAD4}"/>
    <dgm:cxn modelId="{6AA5CA57-BC5B-4DB4-9ED2-8797165E7976}" type="presOf" srcId="{E6D3CAE1-73AB-402B-BA7E-4CAECE1FCC57}" destId="{2D9D953D-14EE-4FB5-A612-31D634335748}" srcOrd="0" destOrd="0" presId="urn:microsoft.com/office/officeart/2018/2/layout/IconCircleList"/>
    <dgm:cxn modelId="{0E159E94-176E-42FC-AED8-C970A3C8395A}" type="presOf" srcId="{0E4400C3-8143-42AE-8A25-79AF507FB2EC}" destId="{8E65662C-C830-41D8-9CDF-058AFDA97138}" srcOrd="0" destOrd="0" presId="urn:microsoft.com/office/officeart/2018/2/layout/IconCircleList"/>
    <dgm:cxn modelId="{25E8F195-C26A-4331-911C-9E051D5C2475}" type="presOf" srcId="{AF66A6EF-B9EC-4CAE-8FA4-3FA8DAED6F83}" destId="{FD728DAB-4F4E-47E7-924B-C0E50F894DC4}" srcOrd="0" destOrd="0" presId="urn:microsoft.com/office/officeart/2018/2/layout/IconCircleList"/>
    <dgm:cxn modelId="{5E887BB2-5E9F-4311-AE03-1060F2894992}" type="presOf" srcId="{F1615A58-217A-469F-A1E9-52FFB75ADFA7}" destId="{AD8AE24B-4E3E-40E6-B56A-67239B3427B9}" srcOrd="0" destOrd="0" presId="urn:microsoft.com/office/officeart/2018/2/layout/IconCircleList"/>
    <dgm:cxn modelId="{CBD6B0C2-F814-45A1-8DDC-93BAEF12D14E}" srcId="{AF2359F7-6749-44E6-AC64-428CE88CA7DE}" destId="{D956EE21-4970-4174-97F6-B314F81443E2}" srcOrd="2" destOrd="0" parTransId="{5565D3B6-AFF0-4369-A893-974467A4125E}" sibTransId="{0E4400C3-8143-42AE-8A25-79AF507FB2EC}"/>
    <dgm:cxn modelId="{F764F225-9F3B-4526-A687-A33C5D5A8858}" type="presParOf" srcId="{2C5E87DD-2F50-4063-AC91-6DF00ADF7E3F}" destId="{ECBE858F-48E3-44E7-81BD-0CA54688C603}" srcOrd="0" destOrd="0" presId="urn:microsoft.com/office/officeart/2018/2/layout/IconCircleList"/>
    <dgm:cxn modelId="{5D34C32D-3C4B-468E-9583-A49007590B5D}" type="presParOf" srcId="{ECBE858F-48E3-44E7-81BD-0CA54688C603}" destId="{9E572680-6953-41C9-9EEE-EA8CE6AABFCB}" srcOrd="0" destOrd="0" presId="urn:microsoft.com/office/officeart/2018/2/layout/IconCircleList"/>
    <dgm:cxn modelId="{80CA41BC-6C19-4DBE-9D58-472D9C32F886}" type="presParOf" srcId="{9E572680-6953-41C9-9EEE-EA8CE6AABFCB}" destId="{F19C2623-B27A-4EB2-B064-EE9F37C88E96}" srcOrd="0" destOrd="0" presId="urn:microsoft.com/office/officeart/2018/2/layout/IconCircleList"/>
    <dgm:cxn modelId="{EC221F0B-CC0D-42FF-9CE2-6BA1B4D03D8F}" type="presParOf" srcId="{9E572680-6953-41C9-9EEE-EA8CE6AABFCB}" destId="{586271ED-D13C-4ED4-989B-29B70D9B1159}" srcOrd="1" destOrd="0" presId="urn:microsoft.com/office/officeart/2018/2/layout/IconCircleList"/>
    <dgm:cxn modelId="{650A3120-0FDD-4BE8-A64E-23BDE0EF281E}" type="presParOf" srcId="{9E572680-6953-41C9-9EEE-EA8CE6AABFCB}" destId="{51CAE56C-A2FE-4953-9D31-A606547AD9F8}" srcOrd="2" destOrd="0" presId="urn:microsoft.com/office/officeart/2018/2/layout/IconCircleList"/>
    <dgm:cxn modelId="{F4C4867C-E3F0-4554-AB7B-5F9A8915A578}" type="presParOf" srcId="{9E572680-6953-41C9-9EEE-EA8CE6AABFCB}" destId="{FD728DAB-4F4E-47E7-924B-C0E50F894DC4}" srcOrd="3" destOrd="0" presId="urn:microsoft.com/office/officeart/2018/2/layout/IconCircleList"/>
    <dgm:cxn modelId="{54FF2BD5-191C-4993-88A1-EAF3DF7FD221}" type="presParOf" srcId="{ECBE858F-48E3-44E7-81BD-0CA54688C603}" destId="{AD8AE24B-4E3E-40E6-B56A-67239B3427B9}" srcOrd="1" destOrd="0" presId="urn:microsoft.com/office/officeart/2018/2/layout/IconCircleList"/>
    <dgm:cxn modelId="{5FE6DE61-8C70-4B94-BB75-4A8BE4305DC1}" type="presParOf" srcId="{ECBE858F-48E3-44E7-81BD-0CA54688C603}" destId="{31809B1F-9CB6-4805-81E3-210EF2C2817D}" srcOrd="2" destOrd="0" presId="urn:microsoft.com/office/officeart/2018/2/layout/IconCircleList"/>
    <dgm:cxn modelId="{2849C407-47B3-4EFF-97D8-77B7F2F29A79}" type="presParOf" srcId="{31809B1F-9CB6-4805-81E3-210EF2C2817D}" destId="{3BE23351-ED54-41B8-821E-46943FB94188}" srcOrd="0" destOrd="0" presId="urn:microsoft.com/office/officeart/2018/2/layout/IconCircleList"/>
    <dgm:cxn modelId="{E2E329C2-7139-4522-BAC3-9E027613F349}" type="presParOf" srcId="{31809B1F-9CB6-4805-81E3-210EF2C2817D}" destId="{13C56693-D08B-43E4-BAE9-92A5F9D87FC1}" srcOrd="1" destOrd="0" presId="urn:microsoft.com/office/officeart/2018/2/layout/IconCircleList"/>
    <dgm:cxn modelId="{95BF5347-6761-4C16-86FE-8D91D6D62DCC}" type="presParOf" srcId="{31809B1F-9CB6-4805-81E3-210EF2C2817D}" destId="{37EC50E1-0747-4E13-95F6-8B36C69965BB}" srcOrd="2" destOrd="0" presId="urn:microsoft.com/office/officeart/2018/2/layout/IconCircleList"/>
    <dgm:cxn modelId="{74DB836B-E552-405A-A1EB-5BE5BBABBB09}" type="presParOf" srcId="{31809B1F-9CB6-4805-81E3-210EF2C2817D}" destId="{2D9D953D-14EE-4FB5-A612-31D634335748}" srcOrd="3" destOrd="0" presId="urn:microsoft.com/office/officeart/2018/2/layout/IconCircleList"/>
    <dgm:cxn modelId="{8974C507-2F2A-4E7C-A0E6-2B0EB2904E6B}" type="presParOf" srcId="{ECBE858F-48E3-44E7-81BD-0CA54688C603}" destId="{3133DF80-0DB3-43F4-B25E-AAECA613CCC9}" srcOrd="3" destOrd="0" presId="urn:microsoft.com/office/officeart/2018/2/layout/IconCircleList"/>
    <dgm:cxn modelId="{1AA90948-100E-460D-89A0-FC2EB1949F49}" type="presParOf" srcId="{ECBE858F-48E3-44E7-81BD-0CA54688C603}" destId="{1EF24985-F49E-4F69-8C22-2E0578ED5501}" srcOrd="4" destOrd="0" presId="urn:microsoft.com/office/officeart/2018/2/layout/IconCircleList"/>
    <dgm:cxn modelId="{7596D3E8-DEAD-414F-96A1-0EAD00EB6C12}" type="presParOf" srcId="{1EF24985-F49E-4F69-8C22-2E0578ED5501}" destId="{0698DF79-6C6A-4B76-83D8-853F7F31DB22}" srcOrd="0" destOrd="0" presId="urn:microsoft.com/office/officeart/2018/2/layout/IconCircleList"/>
    <dgm:cxn modelId="{E72F106B-4C1A-44AA-AC68-EF839CE592CD}" type="presParOf" srcId="{1EF24985-F49E-4F69-8C22-2E0578ED5501}" destId="{0A84A173-A2DE-4933-9945-B121670C8B34}" srcOrd="1" destOrd="0" presId="urn:microsoft.com/office/officeart/2018/2/layout/IconCircleList"/>
    <dgm:cxn modelId="{961A2FA4-D098-4741-A280-810845822034}" type="presParOf" srcId="{1EF24985-F49E-4F69-8C22-2E0578ED5501}" destId="{69D69A0F-0CAB-4B8C-96D9-33CE2644308E}" srcOrd="2" destOrd="0" presId="urn:microsoft.com/office/officeart/2018/2/layout/IconCircleList"/>
    <dgm:cxn modelId="{2AE6365A-302F-46E2-87F2-96A1A94C6DBC}" type="presParOf" srcId="{1EF24985-F49E-4F69-8C22-2E0578ED5501}" destId="{BFDD6337-54F5-4F3B-B77E-CAA278E21E20}" srcOrd="3" destOrd="0" presId="urn:microsoft.com/office/officeart/2018/2/layout/IconCircleList"/>
    <dgm:cxn modelId="{6A7EAA8C-EE69-42BB-A37D-1F73B8F1D11A}" type="presParOf" srcId="{ECBE858F-48E3-44E7-81BD-0CA54688C603}" destId="{8E65662C-C830-41D8-9CDF-058AFDA97138}" srcOrd="5" destOrd="0" presId="urn:microsoft.com/office/officeart/2018/2/layout/IconCircleList"/>
    <dgm:cxn modelId="{78D2E477-A66A-4229-9CC7-92242055DF6D}" type="presParOf" srcId="{ECBE858F-48E3-44E7-81BD-0CA54688C603}" destId="{3213F886-07EB-403E-8E3D-3624E0614D14}" srcOrd="6" destOrd="0" presId="urn:microsoft.com/office/officeart/2018/2/layout/IconCircleList"/>
    <dgm:cxn modelId="{71CF48CC-A1C9-4456-A492-51D21ACF38B6}" type="presParOf" srcId="{3213F886-07EB-403E-8E3D-3624E0614D14}" destId="{2F433422-4769-4AD3-876B-BD14418CE67F}" srcOrd="0" destOrd="0" presId="urn:microsoft.com/office/officeart/2018/2/layout/IconCircleList"/>
    <dgm:cxn modelId="{9A9C74F6-FD01-44A5-9809-11FCEC73B769}" type="presParOf" srcId="{3213F886-07EB-403E-8E3D-3624E0614D14}" destId="{7E671051-8E98-4D81-BD2D-12B8A9617FA0}" srcOrd="1" destOrd="0" presId="urn:microsoft.com/office/officeart/2018/2/layout/IconCircleList"/>
    <dgm:cxn modelId="{92F3310C-914D-4D7D-84E3-0225AD598F54}" type="presParOf" srcId="{3213F886-07EB-403E-8E3D-3624E0614D14}" destId="{4B0A309C-308F-4CF2-8A21-ABCDB65847F8}" srcOrd="2" destOrd="0" presId="urn:microsoft.com/office/officeart/2018/2/layout/IconCircleList"/>
    <dgm:cxn modelId="{32D90018-A121-4DBC-916C-4DE7C9C95492}" type="presParOf" srcId="{3213F886-07EB-403E-8E3D-3624E0614D14}" destId="{19FF8514-123B-4739-87B3-BE474537ED7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EA7C982-D775-459C-B6B7-59756277D3E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4F68BFC-5E56-468D-B279-983679C6B709}">
      <dgm:prSet/>
      <dgm:spPr/>
      <dgm:t>
        <a:bodyPr/>
        <a:lstStyle/>
        <a:p>
          <a:r>
            <a:rPr lang="en-US"/>
            <a:t>Reading requires more than an ability to make sense of word meanings</a:t>
          </a:r>
        </a:p>
      </dgm:t>
    </dgm:pt>
    <dgm:pt modelId="{C5D8BCED-9F08-47ED-AB56-42F266258868}" type="parTrans" cxnId="{291C60FB-8B0E-4121-963A-B2D882BDE48A}">
      <dgm:prSet/>
      <dgm:spPr/>
      <dgm:t>
        <a:bodyPr/>
        <a:lstStyle/>
        <a:p>
          <a:endParaRPr lang="en-US"/>
        </a:p>
      </dgm:t>
    </dgm:pt>
    <dgm:pt modelId="{83FEAECB-518D-43E8-9FB3-BE1910D99895}" type="sibTrans" cxnId="{291C60FB-8B0E-4121-963A-B2D882BDE48A}">
      <dgm:prSet/>
      <dgm:spPr/>
      <dgm:t>
        <a:bodyPr/>
        <a:lstStyle/>
        <a:p>
          <a:endParaRPr lang="en-US"/>
        </a:p>
      </dgm:t>
    </dgm:pt>
    <dgm:pt modelId="{10532AAE-38F2-4452-A186-FA212643A7A1}">
      <dgm:prSet/>
      <dgm:spPr/>
      <dgm:t>
        <a:bodyPr/>
        <a:lstStyle/>
        <a:p>
          <a:r>
            <a:rPr lang="en-US"/>
            <a:t>Comprehension also depends on one’s ability to make sense of syntax, too</a:t>
          </a:r>
        </a:p>
      </dgm:t>
    </dgm:pt>
    <dgm:pt modelId="{FBB0E6A3-7716-4126-BBB3-B5D0821F9495}" type="parTrans" cxnId="{0680B00A-90E4-4521-9C2F-96BD1B709816}">
      <dgm:prSet/>
      <dgm:spPr/>
      <dgm:t>
        <a:bodyPr/>
        <a:lstStyle/>
        <a:p>
          <a:endParaRPr lang="en-US"/>
        </a:p>
      </dgm:t>
    </dgm:pt>
    <dgm:pt modelId="{54A639EE-0E25-4E55-B513-A0F413BF7DE4}" type="sibTrans" cxnId="{0680B00A-90E4-4521-9C2F-96BD1B709816}">
      <dgm:prSet/>
      <dgm:spPr/>
      <dgm:t>
        <a:bodyPr/>
        <a:lstStyle/>
        <a:p>
          <a:endParaRPr lang="en-US"/>
        </a:p>
      </dgm:t>
    </dgm:pt>
    <dgm:pt modelId="{4C1FDB06-5D96-4E20-8C2A-0601361767E4}">
      <dgm:prSet/>
      <dgm:spPr/>
      <dgm:t>
        <a:bodyPr/>
        <a:lstStyle/>
        <a:p>
          <a:r>
            <a:rPr lang="en-US"/>
            <a:t>Studies show that sentence combining/reducing improves reading comprehension (Hattie, 2008)</a:t>
          </a:r>
        </a:p>
      </dgm:t>
    </dgm:pt>
    <dgm:pt modelId="{1681EC98-1E66-46A4-880D-3F0B7424B2C4}" type="parTrans" cxnId="{1CC6BA8B-75CE-4DCD-BB58-CA0236F2F9F8}">
      <dgm:prSet/>
      <dgm:spPr/>
      <dgm:t>
        <a:bodyPr/>
        <a:lstStyle/>
        <a:p>
          <a:endParaRPr lang="en-US"/>
        </a:p>
      </dgm:t>
    </dgm:pt>
    <dgm:pt modelId="{ACB376B9-8B3C-4353-92D1-C517DB318A00}" type="sibTrans" cxnId="{1CC6BA8B-75CE-4DCD-BB58-CA0236F2F9F8}">
      <dgm:prSet/>
      <dgm:spPr/>
      <dgm:t>
        <a:bodyPr/>
        <a:lstStyle/>
        <a:p>
          <a:endParaRPr lang="en-US"/>
        </a:p>
      </dgm:t>
    </dgm:pt>
    <dgm:pt modelId="{66665616-0A7E-9540-B3D0-0BB2776C673F}" type="pres">
      <dgm:prSet presAssocID="{BEA7C982-D775-459C-B6B7-59756277D3E7}" presName="linear" presStyleCnt="0">
        <dgm:presLayoutVars>
          <dgm:animLvl val="lvl"/>
          <dgm:resizeHandles val="exact"/>
        </dgm:presLayoutVars>
      </dgm:prSet>
      <dgm:spPr/>
    </dgm:pt>
    <dgm:pt modelId="{6CED0956-A25E-404B-8038-D28BA50E78E9}" type="pres">
      <dgm:prSet presAssocID="{54F68BFC-5E56-468D-B279-983679C6B709}" presName="parentText" presStyleLbl="node1" presStyleIdx="0" presStyleCnt="3">
        <dgm:presLayoutVars>
          <dgm:chMax val="0"/>
          <dgm:bulletEnabled val="1"/>
        </dgm:presLayoutVars>
      </dgm:prSet>
      <dgm:spPr/>
    </dgm:pt>
    <dgm:pt modelId="{F93F82AF-D265-1B49-9D90-E8D6CA8811E8}" type="pres">
      <dgm:prSet presAssocID="{83FEAECB-518D-43E8-9FB3-BE1910D99895}" presName="spacer" presStyleCnt="0"/>
      <dgm:spPr/>
    </dgm:pt>
    <dgm:pt modelId="{B8BEA2F3-84DA-334A-987B-F4764A2FF09A}" type="pres">
      <dgm:prSet presAssocID="{10532AAE-38F2-4452-A186-FA212643A7A1}" presName="parentText" presStyleLbl="node1" presStyleIdx="1" presStyleCnt="3">
        <dgm:presLayoutVars>
          <dgm:chMax val="0"/>
          <dgm:bulletEnabled val="1"/>
        </dgm:presLayoutVars>
      </dgm:prSet>
      <dgm:spPr/>
    </dgm:pt>
    <dgm:pt modelId="{8A587FBF-BFAD-B04C-8378-C6847F6F90CC}" type="pres">
      <dgm:prSet presAssocID="{54A639EE-0E25-4E55-B513-A0F413BF7DE4}" presName="spacer" presStyleCnt="0"/>
      <dgm:spPr/>
    </dgm:pt>
    <dgm:pt modelId="{E8FBEA09-6F39-A34D-9199-3CA60BAB1076}" type="pres">
      <dgm:prSet presAssocID="{4C1FDB06-5D96-4E20-8C2A-0601361767E4}" presName="parentText" presStyleLbl="node1" presStyleIdx="2" presStyleCnt="3">
        <dgm:presLayoutVars>
          <dgm:chMax val="0"/>
          <dgm:bulletEnabled val="1"/>
        </dgm:presLayoutVars>
      </dgm:prSet>
      <dgm:spPr/>
    </dgm:pt>
  </dgm:ptLst>
  <dgm:cxnLst>
    <dgm:cxn modelId="{0680B00A-90E4-4521-9C2F-96BD1B709816}" srcId="{BEA7C982-D775-459C-B6B7-59756277D3E7}" destId="{10532AAE-38F2-4452-A186-FA212643A7A1}" srcOrd="1" destOrd="0" parTransId="{FBB0E6A3-7716-4126-BBB3-B5D0821F9495}" sibTransId="{54A639EE-0E25-4E55-B513-A0F413BF7DE4}"/>
    <dgm:cxn modelId="{65D09250-A910-5A4C-ABE8-5D630708DE6A}" type="presOf" srcId="{4C1FDB06-5D96-4E20-8C2A-0601361767E4}" destId="{E8FBEA09-6F39-A34D-9199-3CA60BAB1076}" srcOrd="0" destOrd="0" presId="urn:microsoft.com/office/officeart/2005/8/layout/vList2"/>
    <dgm:cxn modelId="{1CC6BA8B-75CE-4DCD-BB58-CA0236F2F9F8}" srcId="{BEA7C982-D775-459C-B6B7-59756277D3E7}" destId="{4C1FDB06-5D96-4E20-8C2A-0601361767E4}" srcOrd="2" destOrd="0" parTransId="{1681EC98-1E66-46A4-880D-3F0B7424B2C4}" sibTransId="{ACB376B9-8B3C-4353-92D1-C517DB318A00}"/>
    <dgm:cxn modelId="{371DB9B6-C1A5-5142-AF43-6FA272076A57}" type="presOf" srcId="{10532AAE-38F2-4452-A186-FA212643A7A1}" destId="{B8BEA2F3-84DA-334A-987B-F4764A2FF09A}" srcOrd="0" destOrd="0" presId="urn:microsoft.com/office/officeart/2005/8/layout/vList2"/>
    <dgm:cxn modelId="{C494EAC4-6D7B-3246-BB51-3C701BFEAAE0}" type="presOf" srcId="{54F68BFC-5E56-468D-B279-983679C6B709}" destId="{6CED0956-A25E-404B-8038-D28BA50E78E9}" srcOrd="0" destOrd="0" presId="urn:microsoft.com/office/officeart/2005/8/layout/vList2"/>
    <dgm:cxn modelId="{0E4BBBC9-3689-074B-8E62-0A3C8577C1A0}" type="presOf" srcId="{BEA7C982-D775-459C-B6B7-59756277D3E7}" destId="{66665616-0A7E-9540-B3D0-0BB2776C673F}" srcOrd="0" destOrd="0" presId="urn:microsoft.com/office/officeart/2005/8/layout/vList2"/>
    <dgm:cxn modelId="{291C60FB-8B0E-4121-963A-B2D882BDE48A}" srcId="{BEA7C982-D775-459C-B6B7-59756277D3E7}" destId="{54F68BFC-5E56-468D-B279-983679C6B709}" srcOrd="0" destOrd="0" parTransId="{C5D8BCED-9F08-47ED-AB56-42F266258868}" sibTransId="{83FEAECB-518D-43E8-9FB3-BE1910D99895}"/>
    <dgm:cxn modelId="{1C33A7FF-7EF5-B24F-AD3D-BC2E16E26F8B}" type="presParOf" srcId="{66665616-0A7E-9540-B3D0-0BB2776C673F}" destId="{6CED0956-A25E-404B-8038-D28BA50E78E9}" srcOrd="0" destOrd="0" presId="urn:microsoft.com/office/officeart/2005/8/layout/vList2"/>
    <dgm:cxn modelId="{01EF46D3-BC1B-A449-8CE3-C4BB5A6F626F}" type="presParOf" srcId="{66665616-0A7E-9540-B3D0-0BB2776C673F}" destId="{F93F82AF-D265-1B49-9D90-E8D6CA8811E8}" srcOrd="1" destOrd="0" presId="urn:microsoft.com/office/officeart/2005/8/layout/vList2"/>
    <dgm:cxn modelId="{E44F0BC8-46BC-BD49-802B-7B7385A542B5}" type="presParOf" srcId="{66665616-0A7E-9540-B3D0-0BB2776C673F}" destId="{B8BEA2F3-84DA-334A-987B-F4764A2FF09A}" srcOrd="2" destOrd="0" presId="urn:microsoft.com/office/officeart/2005/8/layout/vList2"/>
    <dgm:cxn modelId="{0D1CEB78-100B-4D41-A52A-D55A8CBBD14D}" type="presParOf" srcId="{66665616-0A7E-9540-B3D0-0BB2776C673F}" destId="{8A587FBF-BFAD-B04C-8378-C6847F6F90CC}" srcOrd="3" destOrd="0" presId="urn:microsoft.com/office/officeart/2005/8/layout/vList2"/>
    <dgm:cxn modelId="{D5698BE9-F43F-4E46-843D-66447255C4FC}" type="presParOf" srcId="{66665616-0A7E-9540-B3D0-0BB2776C673F}" destId="{E8FBEA09-6F39-A34D-9199-3CA60BAB10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1AFB9F0-6DAB-4EAA-B650-B2ACA4CDAE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2DDE92C-B730-48DF-A763-05677E3F09DC}">
      <dgm:prSet/>
      <dgm:spPr/>
      <dgm:t>
        <a:bodyPr/>
        <a:lstStyle/>
        <a:p>
          <a:r>
            <a:rPr lang="en-US"/>
            <a:t>Texts can be hard because the relationships and connections may be unclear to readers (Allen, Jacovara, &amp; McNamara, 2016)</a:t>
          </a:r>
        </a:p>
      </dgm:t>
    </dgm:pt>
    <dgm:pt modelId="{A5DF14FC-4230-4136-A5C2-3CF14A0A5239}" type="parTrans" cxnId="{5F074D4B-3429-4C39-9174-B5338836EE31}">
      <dgm:prSet/>
      <dgm:spPr/>
      <dgm:t>
        <a:bodyPr/>
        <a:lstStyle/>
        <a:p>
          <a:endParaRPr lang="en-US"/>
        </a:p>
      </dgm:t>
    </dgm:pt>
    <dgm:pt modelId="{AEAB793A-D8F4-43F4-98A9-FC76C04FB10E}" type="sibTrans" cxnId="{5F074D4B-3429-4C39-9174-B5338836EE31}">
      <dgm:prSet/>
      <dgm:spPr/>
      <dgm:t>
        <a:bodyPr/>
        <a:lstStyle/>
        <a:p>
          <a:endParaRPr lang="en-US"/>
        </a:p>
      </dgm:t>
    </dgm:pt>
    <dgm:pt modelId="{F9FF6149-4FB0-4BAE-8772-5716435F8EAF}">
      <dgm:prSet/>
      <dgm:spPr/>
      <dgm:t>
        <a:bodyPr/>
        <a:lstStyle/>
        <a:p>
          <a:r>
            <a:rPr lang="en-US" i="1"/>
            <a:t>The killer whale tosses the penguin into the air and generally torments its prey before it eats it</a:t>
          </a:r>
          <a:endParaRPr lang="en-US"/>
        </a:p>
      </dgm:t>
    </dgm:pt>
    <dgm:pt modelId="{F87D3CD3-1787-4119-8175-9DF3CA54E83B}" type="parTrans" cxnId="{AD1C4FD3-38E6-4678-A872-8B9899C9C781}">
      <dgm:prSet/>
      <dgm:spPr/>
      <dgm:t>
        <a:bodyPr/>
        <a:lstStyle/>
        <a:p>
          <a:endParaRPr lang="en-US"/>
        </a:p>
      </dgm:t>
    </dgm:pt>
    <dgm:pt modelId="{06D9DBF2-A420-4D97-8DF1-0BD0FAF49AB7}" type="sibTrans" cxnId="{AD1C4FD3-38E6-4678-A872-8B9899C9C781}">
      <dgm:prSet/>
      <dgm:spPr/>
      <dgm:t>
        <a:bodyPr/>
        <a:lstStyle/>
        <a:p>
          <a:endParaRPr lang="en-US"/>
        </a:p>
      </dgm:t>
    </dgm:pt>
    <dgm:pt modelId="{953538A7-0690-464F-9239-33CD1E74069C}">
      <dgm:prSet/>
      <dgm:spPr/>
      <dgm:t>
        <a:bodyPr/>
        <a:lstStyle/>
        <a:p>
          <a:r>
            <a:rPr lang="en-US" i="1"/>
            <a:t>The killer whale tosses the penguin into the air and generally torments the penguin before eating it.</a:t>
          </a:r>
          <a:endParaRPr lang="en-US"/>
        </a:p>
      </dgm:t>
    </dgm:pt>
    <dgm:pt modelId="{EFE76059-0E79-42E2-A115-FA0E2E3EC367}" type="parTrans" cxnId="{8FB631E3-DA25-451D-A4B1-03759CF49673}">
      <dgm:prSet/>
      <dgm:spPr/>
      <dgm:t>
        <a:bodyPr/>
        <a:lstStyle/>
        <a:p>
          <a:endParaRPr lang="en-US"/>
        </a:p>
      </dgm:t>
    </dgm:pt>
    <dgm:pt modelId="{FAF29D1D-F408-436B-A8F1-2A4A2CCB795B}" type="sibTrans" cxnId="{8FB631E3-DA25-451D-A4B1-03759CF49673}">
      <dgm:prSet/>
      <dgm:spPr/>
      <dgm:t>
        <a:bodyPr/>
        <a:lstStyle/>
        <a:p>
          <a:endParaRPr lang="en-US"/>
        </a:p>
      </dgm:t>
    </dgm:pt>
    <dgm:pt modelId="{C958BEBB-42A4-6C4C-865F-1D7D81FAC08D}" type="pres">
      <dgm:prSet presAssocID="{81AFB9F0-6DAB-4EAA-B650-B2ACA4CDAED3}" presName="linear" presStyleCnt="0">
        <dgm:presLayoutVars>
          <dgm:animLvl val="lvl"/>
          <dgm:resizeHandles val="exact"/>
        </dgm:presLayoutVars>
      </dgm:prSet>
      <dgm:spPr/>
    </dgm:pt>
    <dgm:pt modelId="{A42FCAAA-27F3-D449-82ED-6FF063ADEE94}" type="pres">
      <dgm:prSet presAssocID="{02DDE92C-B730-48DF-A763-05677E3F09DC}" presName="parentText" presStyleLbl="node1" presStyleIdx="0" presStyleCnt="3">
        <dgm:presLayoutVars>
          <dgm:chMax val="0"/>
          <dgm:bulletEnabled val="1"/>
        </dgm:presLayoutVars>
      </dgm:prSet>
      <dgm:spPr/>
    </dgm:pt>
    <dgm:pt modelId="{636D70FF-3BD4-4A42-ABA8-E5029EDE8DDD}" type="pres">
      <dgm:prSet presAssocID="{AEAB793A-D8F4-43F4-98A9-FC76C04FB10E}" presName="spacer" presStyleCnt="0"/>
      <dgm:spPr/>
    </dgm:pt>
    <dgm:pt modelId="{5969C6EA-B87E-A44E-B21A-E2064C6625A0}" type="pres">
      <dgm:prSet presAssocID="{F9FF6149-4FB0-4BAE-8772-5716435F8EAF}" presName="parentText" presStyleLbl="node1" presStyleIdx="1" presStyleCnt="3">
        <dgm:presLayoutVars>
          <dgm:chMax val="0"/>
          <dgm:bulletEnabled val="1"/>
        </dgm:presLayoutVars>
      </dgm:prSet>
      <dgm:spPr/>
    </dgm:pt>
    <dgm:pt modelId="{0F716113-024D-5D44-8538-800C7E870144}" type="pres">
      <dgm:prSet presAssocID="{06D9DBF2-A420-4D97-8DF1-0BD0FAF49AB7}" presName="spacer" presStyleCnt="0"/>
      <dgm:spPr/>
    </dgm:pt>
    <dgm:pt modelId="{725D384F-DBFB-9D43-A2FC-31395FC24A7F}" type="pres">
      <dgm:prSet presAssocID="{953538A7-0690-464F-9239-33CD1E74069C}" presName="parentText" presStyleLbl="node1" presStyleIdx="2" presStyleCnt="3">
        <dgm:presLayoutVars>
          <dgm:chMax val="0"/>
          <dgm:bulletEnabled val="1"/>
        </dgm:presLayoutVars>
      </dgm:prSet>
      <dgm:spPr/>
    </dgm:pt>
  </dgm:ptLst>
  <dgm:cxnLst>
    <dgm:cxn modelId="{5F074D4B-3429-4C39-9174-B5338836EE31}" srcId="{81AFB9F0-6DAB-4EAA-B650-B2ACA4CDAED3}" destId="{02DDE92C-B730-48DF-A763-05677E3F09DC}" srcOrd="0" destOrd="0" parTransId="{A5DF14FC-4230-4136-A5C2-3CF14A0A5239}" sibTransId="{AEAB793A-D8F4-43F4-98A9-FC76C04FB10E}"/>
    <dgm:cxn modelId="{11CEB67C-9F6F-2D48-9B27-DCE62D923017}" type="presOf" srcId="{81AFB9F0-6DAB-4EAA-B650-B2ACA4CDAED3}" destId="{C958BEBB-42A4-6C4C-865F-1D7D81FAC08D}" srcOrd="0" destOrd="0" presId="urn:microsoft.com/office/officeart/2005/8/layout/vList2"/>
    <dgm:cxn modelId="{CE63E683-9228-D74A-A0E9-1CB22F9E5D55}" type="presOf" srcId="{953538A7-0690-464F-9239-33CD1E74069C}" destId="{725D384F-DBFB-9D43-A2FC-31395FC24A7F}" srcOrd="0" destOrd="0" presId="urn:microsoft.com/office/officeart/2005/8/layout/vList2"/>
    <dgm:cxn modelId="{238B4D9E-E533-B642-8DC6-5E49DFB918BE}" type="presOf" srcId="{02DDE92C-B730-48DF-A763-05677E3F09DC}" destId="{A42FCAAA-27F3-D449-82ED-6FF063ADEE94}" srcOrd="0" destOrd="0" presId="urn:microsoft.com/office/officeart/2005/8/layout/vList2"/>
    <dgm:cxn modelId="{AD1C4FD3-38E6-4678-A872-8B9899C9C781}" srcId="{81AFB9F0-6DAB-4EAA-B650-B2ACA4CDAED3}" destId="{F9FF6149-4FB0-4BAE-8772-5716435F8EAF}" srcOrd="1" destOrd="0" parTransId="{F87D3CD3-1787-4119-8175-9DF3CA54E83B}" sibTransId="{06D9DBF2-A420-4D97-8DF1-0BD0FAF49AB7}"/>
    <dgm:cxn modelId="{8FB631E3-DA25-451D-A4B1-03759CF49673}" srcId="{81AFB9F0-6DAB-4EAA-B650-B2ACA4CDAED3}" destId="{953538A7-0690-464F-9239-33CD1E74069C}" srcOrd="2" destOrd="0" parTransId="{EFE76059-0E79-42E2-A115-FA0E2E3EC367}" sibTransId="{FAF29D1D-F408-436B-A8F1-2A4A2CCB795B}"/>
    <dgm:cxn modelId="{11ECAEF6-8BB2-DB46-B477-92CB0432D524}" type="presOf" srcId="{F9FF6149-4FB0-4BAE-8772-5716435F8EAF}" destId="{5969C6EA-B87E-A44E-B21A-E2064C6625A0}" srcOrd="0" destOrd="0" presId="urn:microsoft.com/office/officeart/2005/8/layout/vList2"/>
    <dgm:cxn modelId="{9A4E3027-8771-2B48-97E3-214189F5D9F4}" type="presParOf" srcId="{C958BEBB-42A4-6C4C-865F-1D7D81FAC08D}" destId="{A42FCAAA-27F3-D449-82ED-6FF063ADEE94}" srcOrd="0" destOrd="0" presId="urn:microsoft.com/office/officeart/2005/8/layout/vList2"/>
    <dgm:cxn modelId="{95BA4666-893F-8441-BD18-E7670E10B9A3}" type="presParOf" srcId="{C958BEBB-42A4-6C4C-865F-1D7D81FAC08D}" destId="{636D70FF-3BD4-4A42-ABA8-E5029EDE8DDD}" srcOrd="1" destOrd="0" presId="urn:microsoft.com/office/officeart/2005/8/layout/vList2"/>
    <dgm:cxn modelId="{67FC45DE-0F73-1842-B446-E05FC3234E7A}" type="presParOf" srcId="{C958BEBB-42A4-6C4C-865F-1D7D81FAC08D}" destId="{5969C6EA-B87E-A44E-B21A-E2064C6625A0}" srcOrd="2" destOrd="0" presId="urn:microsoft.com/office/officeart/2005/8/layout/vList2"/>
    <dgm:cxn modelId="{81BCDB59-05B6-2647-BD2E-209812772B8A}" type="presParOf" srcId="{C958BEBB-42A4-6C4C-865F-1D7D81FAC08D}" destId="{0F716113-024D-5D44-8538-800C7E870144}" srcOrd="3" destOrd="0" presId="urn:microsoft.com/office/officeart/2005/8/layout/vList2"/>
    <dgm:cxn modelId="{4B1EC966-FC0B-2D4C-A75D-21E3BB85F4CE}" type="presParOf" srcId="{C958BEBB-42A4-6C4C-865F-1D7D81FAC08D}" destId="{725D384F-DBFB-9D43-A2FC-31395FC24A7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2226F7F-9AD4-49B3-9582-60D3A05C2A2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07F9470-89D4-458F-A5CB-4FCF13BA066E}">
      <dgm:prSet/>
      <dgm:spPr/>
      <dgm:t>
        <a:bodyPr/>
        <a:lstStyle/>
        <a:p>
          <a:r>
            <a:rPr lang="en-US"/>
            <a:t>Authors organize their ideas in text</a:t>
          </a:r>
        </a:p>
      </dgm:t>
    </dgm:pt>
    <dgm:pt modelId="{EC6AA708-C189-4DF7-B6F7-086A80FBC978}" type="parTrans" cxnId="{037D2527-DDB3-456B-B93B-146F4F63E508}">
      <dgm:prSet/>
      <dgm:spPr/>
      <dgm:t>
        <a:bodyPr/>
        <a:lstStyle/>
        <a:p>
          <a:endParaRPr lang="en-US"/>
        </a:p>
      </dgm:t>
    </dgm:pt>
    <dgm:pt modelId="{AC2897AF-52A4-40A8-BA88-88D12BC48E06}" type="sibTrans" cxnId="{037D2527-DDB3-456B-B93B-146F4F63E508}">
      <dgm:prSet/>
      <dgm:spPr/>
      <dgm:t>
        <a:bodyPr/>
        <a:lstStyle/>
        <a:p>
          <a:endParaRPr lang="en-US"/>
        </a:p>
      </dgm:t>
    </dgm:pt>
    <dgm:pt modelId="{F530CC5D-7993-4BE6-87B7-4F86690D91D5}">
      <dgm:prSet/>
      <dgm:spPr/>
      <dgm:t>
        <a:bodyPr/>
        <a:lstStyle/>
        <a:p>
          <a:r>
            <a:rPr lang="en-US"/>
            <a:t>Studies show that students can be taught to recognize and use the author’s organization or structure to improve reading comprehension (Hebert, 2016; Pyle, et al., 2017)</a:t>
          </a:r>
        </a:p>
      </dgm:t>
    </dgm:pt>
    <dgm:pt modelId="{C975408F-2317-43B1-A41F-D524C61D4882}" type="parTrans" cxnId="{C1139820-F078-40B9-93A4-9C71A5C420CF}">
      <dgm:prSet/>
      <dgm:spPr/>
      <dgm:t>
        <a:bodyPr/>
        <a:lstStyle/>
        <a:p>
          <a:endParaRPr lang="en-US"/>
        </a:p>
      </dgm:t>
    </dgm:pt>
    <dgm:pt modelId="{A86BE918-6674-4B1D-8D17-F4A6F6F6649D}" type="sibTrans" cxnId="{C1139820-F078-40B9-93A4-9C71A5C420CF}">
      <dgm:prSet/>
      <dgm:spPr/>
      <dgm:t>
        <a:bodyPr/>
        <a:lstStyle/>
        <a:p>
          <a:endParaRPr lang="en-US"/>
        </a:p>
      </dgm:t>
    </dgm:pt>
    <dgm:pt modelId="{70CD1C87-E2F3-A14F-A45C-CB36B93B5F38}" type="pres">
      <dgm:prSet presAssocID="{52226F7F-9AD4-49B3-9582-60D3A05C2A27}" presName="vert0" presStyleCnt="0">
        <dgm:presLayoutVars>
          <dgm:dir/>
          <dgm:animOne val="branch"/>
          <dgm:animLvl val="lvl"/>
        </dgm:presLayoutVars>
      </dgm:prSet>
      <dgm:spPr/>
    </dgm:pt>
    <dgm:pt modelId="{1D5DD258-EDDA-8845-A935-DB0477C2745C}" type="pres">
      <dgm:prSet presAssocID="{B07F9470-89D4-458F-A5CB-4FCF13BA066E}" presName="thickLine" presStyleLbl="alignNode1" presStyleIdx="0" presStyleCnt="2"/>
      <dgm:spPr/>
    </dgm:pt>
    <dgm:pt modelId="{84F6EF26-406F-2345-B97D-5C3A75C1B516}" type="pres">
      <dgm:prSet presAssocID="{B07F9470-89D4-458F-A5CB-4FCF13BA066E}" presName="horz1" presStyleCnt="0"/>
      <dgm:spPr/>
    </dgm:pt>
    <dgm:pt modelId="{2C98298A-F31E-7C4E-A511-82D4AFB4DB5F}" type="pres">
      <dgm:prSet presAssocID="{B07F9470-89D4-458F-A5CB-4FCF13BA066E}" presName="tx1" presStyleLbl="revTx" presStyleIdx="0" presStyleCnt="2"/>
      <dgm:spPr/>
    </dgm:pt>
    <dgm:pt modelId="{50062C13-319E-0E41-90D7-6EC457E25124}" type="pres">
      <dgm:prSet presAssocID="{B07F9470-89D4-458F-A5CB-4FCF13BA066E}" presName="vert1" presStyleCnt="0"/>
      <dgm:spPr/>
    </dgm:pt>
    <dgm:pt modelId="{0420D137-FA82-C147-B599-354E2EB3EFC3}" type="pres">
      <dgm:prSet presAssocID="{F530CC5D-7993-4BE6-87B7-4F86690D91D5}" presName="thickLine" presStyleLbl="alignNode1" presStyleIdx="1" presStyleCnt="2"/>
      <dgm:spPr/>
    </dgm:pt>
    <dgm:pt modelId="{5A94C26E-69D9-0F4B-BA3F-AA9B841A9B1C}" type="pres">
      <dgm:prSet presAssocID="{F530CC5D-7993-4BE6-87B7-4F86690D91D5}" presName="horz1" presStyleCnt="0"/>
      <dgm:spPr/>
    </dgm:pt>
    <dgm:pt modelId="{0CE70485-9982-524C-8648-719BA87B39E9}" type="pres">
      <dgm:prSet presAssocID="{F530CC5D-7993-4BE6-87B7-4F86690D91D5}" presName="tx1" presStyleLbl="revTx" presStyleIdx="1" presStyleCnt="2"/>
      <dgm:spPr/>
    </dgm:pt>
    <dgm:pt modelId="{7CA68CD4-2A14-A446-854C-170A1489F212}" type="pres">
      <dgm:prSet presAssocID="{F530CC5D-7993-4BE6-87B7-4F86690D91D5}" presName="vert1" presStyleCnt="0"/>
      <dgm:spPr/>
    </dgm:pt>
  </dgm:ptLst>
  <dgm:cxnLst>
    <dgm:cxn modelId="{E5CF5C10-35B3-6842-85FC-625C4E22CB9E}" type="presOf" srcId="{52226F7F-9AD4-49B3-9582-60D3A05C2A27}" destId="{70CD1C87-E2F3-A14F-A45C-CB36B93B5F38}" srcOrd="0" destOrd="0" presId="urn:microsoft.com/office/officeart/2008/layout/LinedList"/>
    <dgm:cxn modelId="{C0503E12-208D-8041-BE3F-72716AD2E494}" type="presOf" srcId="{B07F9470-89D4-458F-A5CB-4FCF13BA066E}" destId="{2C98298A-F31E-7C4E-A511-82D4AFB4DB5F}" srcOrd="0" destOrd="0" presId="urn:microsoft.com/office/officeart/2008/layout/LinedList"/>
    <dgm:cxn modelId="{C1139820-F078-40B9-93A4-9C71A5C420CF}" srcId="{52226F7F-9AD4-49B3-9582-60D3A05C2A27}" destId="{F530CC5D-7993-4BE6-87B7-4F86690D91D5}" srcOrd="1" destOrd="0" parTransId="{C975408F-2317-43B1-A41F-D524C61D4882}" sibTransId="{A86BE918-6674-4B1D-8D17-F4A6F6F6649D}"/>
    <dgm:cxn modelId="{037D2527-DDB3-456B-B93B-146F4F63E508}" srcId="{52226F7F-9AD4-49B3-9582-60D3A05C2A27}" destId="{B07F9470-89D4-458F-A5CB-4FCF13BA066E}" srcOrd="0" destOrd="0" parTransId="{EC6AA708-C189-4DF7-B6F7-086A80FBC978}" sibTransId="{AC2897AF-52A4-40A8-BA88-88D12BC48E06}"/>
    <dgm:cxn modelId="{9796C3BB-3924-E841-9D4B-666BE0D997B1}" type="presOf" srcId="{F530CC5D-7993-4BE6-87B7-4F86690D91D5}" destId="{0CE70485-9982-524C-8648-719BA87B39E9}" srcOrd="0" destOrd="0" presId="urn:microsoft.com/office/officeart/2008/layout/LinedList"/>
    <dgm:cxn modelId="{3A64EE61-7BFE-CF40-83E7-80A23516FEB1}" type="presParOf" srcId="{70CD1C87-E2F3-A14F-A45C-CB36B93B5F38}" destId="{1D5DD258-EDDA-8845-A935-DB0477C2745C}" srcOrd="0" destOrd="0" presId="urn:microsoft.com/office/officeart/2008/layout/LinedList"/>
    <dgm:cxn modelId="{925B23E0-B8F8-6D4A-BD67-29DB52E2B55A}" type="presParOf" srcId="{70CD1C87-E2F3-A14F-A45C-CB36B93B5F38}" destId="{84F6EF26-406F-2345-B97D-5C3A75C1B516}" srcOrd="1" destOrd="0" presId="urn:microsoft.com/office/officeart/2008/layout/LinedList"/>
    <dgm:cxn modelId="{CF8B33F7-A0C0-404D-B2CF-9A131647FFFB}" type="presParOf" srcId="{84F6EF26-406F-2345-B97D-5C3A75C1B516}" destId="{2C98298A-F31E-7C4E-A511-82D4AFB4DB5F}" srcOrd="0" destOrd="0" presId="urn:microsoft.com/office/officeart/2008/layout/LinedList"/>
    <dgm:cxn modelId="{DDAD6A23-8F29-7F4C-8A17-A1822A978A82}" type="presParOf" srcId="{84F6EF26-406F-2345-B97D-5C3A75C1B516}" destId="{50062C13-319E-0E41-90D7-6EC457E25124}" srcOrd="1" destOrd="0" presId="urn:microsoft.com/office/officeart/2008/layout/LinedList"/>
    <dgm:cxn modelId="{DBFC34C4-76A3-0846-802C-7163A469C0D7}" type="presParOf" srcId="{70CD1C87-E2F3-A14F-A45C-CB36B93B5F38}" destId="{0420D137-FA82-C147-B599-354E2EB3EFC3}" srcOrd="2" destOrd="0" presId="urn:microsoft.com/office/officeart/2008/layout/LinedList"/>
    <dgm:cxn modelId="{DA4ED863-72B0-044F-BF91-EAD78890B74C}" type="presParOf" srcId="{70CD1C87-E2F3-A14F-A45C-CB36B93B5F38}" destId="{5A94C26E-69D9-0F4B-BA3F-AA9B841A9B1C}" srcOrd="3" destOrd="0" presId="urn:microsoft.com/office/officeart/2008/layout/LinedList"/>
    <dgm:cxn modelId="{559A3C51-AA6E-B14B-B0D1-4DAF804C10EB}" type="presParOf" srcId="{5A94C26E-69D9-0F4B-BA3F-AA9B841A9B1C}" destId="{0CE70485-9982-524C-8648-719BA87B39E9}" srcOrd="0" destOrd="0" presId="urn:microsoft.com/office/officeart/2008/layout/LinedList"/>
    <dgm:cxn modelId="{A504B0A1-779E-0241-AD04-CD1F146ACCA7}" type="presParOf" srcId="{5A94C26E-69D9-0F4B-BA3F-AA9B841A9B1C}" destId="{7CA68CD4-2A14-A446-854C-170A1489F2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71F0BA3-A261-49BB-9996-8749DCA331B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B99E3D1-62A7-4D8F-9A50-62FF4A5A6611}">
      <dgm:prSet/>
      <dgm:spPr/>
      <dgm:t>
        <a:bodyPr/>
        <a:lstStyle/>
        <a:p>
          <a:r>
            <a:rPr lang="en-US" dirty="0"/>
            <a:t>Description/Enumeration</a:t>
          </a:r>
        </a:p>
      </dgm:t>
    </dgm:pt>
    <dgm:pt modelId="{AB3B614F-0D35-4F2F-A583-D5B780DE3DBD}" type="parTrans" cxnId="{A4FA2620-0382-4FBD-9262-AF1DECC30F3B}">
      <dgm:prSet/>
      <dgm:spPr/>
      <dgm:t>
        <a:bodyPr/>
        <a:lstStyle/>
        <a:p>
          <a:endParaRPr lang="en-US"/>
        </a:p>
      </dgm:t>
    </dgm:pt>
    <dgm:pt modelId="{9634CFAE-74ED-464E-BA5D-0679D971DE89}" type="sibTrans" cxnId="{A4FA2620-0382-4FBD-9262-AF1DECC30F3B}">
      <dgm:prSet/>
      <dgm:spPr/>
      <dgm:t>
        <a:bodyPr/>
        <a:lstStyle/>
        <a:p>
          <a:endParaRPr lang="en-US"/>
        </a:p>
      </dgm:t>
    </dgm:pt>
    <dgm:pt modelId="{46CEC2D1-9B3C-41D2-BFE4-DF179728CA9A}">
      <dgm:prSet/>
      <dgm:spPr/>
      <dgm:t>
        <a:bodyPr/>
        <a:lstStyle/>
        <a:p>
          <a:r>
            <a:rPr lang="en-US"/>
            <a:t>Sequence/chronological order</a:t>
          </a:r>
        </a:p>
      </dgm:t>
    </dgm:pt>
    <dgm:pt modelId="{7F64472E-69E2-46CF-83AC-EE4A4DA13BEB}" type="parTrans" cxnId="{9796B855-2D7E-4150-8B7E-7E17A241D85D}">
      <dgm:prSet/>
      <dgm:spPr/>
      <dgm:t>
        <a:bodyPr/>
        <a:lstStyle/>
        <a:p>
          <a:endParaRPr lang="en-US"/>
        </a:p>
      </dgm:t>
    </dgm:pt>
    <dgm:pt modelId="{CD9EB0BF-A62E-4145-AAF7-9689BC2E9178}" type="sibTrans" cxnId="{9796B855-2D7E-4150-8B7E-7E17A241D85D}">
      <dgm:prSet/>
      <dgm:spPr/>
      <dgm:t>
        <a:bodyPr/>
        <a:lstStyle/>
        <a:p>
          <a:endParaRPr lang="en-US"/>
        </a:p>
      </dgm:t>
    </dgm:pt>
    <dgm:pt modelId="{BC54499E-BF73-4109-B179-906F8893CE6E}">
      <dgm:prSet/>
      <dgm:spPr/>
      <dgm:t>
        <a:bodyPr/>
        <a:lstStyle/>
        <a:p>
          <a:r>
            <a:rPr lang="en-US"/>
            <a:t>Comparison/contrast</a:t>
          </a:r>
        </a:p>
      </dgm:t>
    </dgm:pt>
    <dgm:pt modelId="{6C0BE21D-5CFE-412F-951F-334D10DCE718}" type="parTrans" cxnId="{D33A4CA2-C256-460F-89FF-98E06768C28D}">
      <dgm:prSet/>
      <dgm:spPr/>
      <dgm:t>
        <a:bodyPr/>
        <a:lstStyle/>
        <a:p>
          <a:endParaRPr lang="en-US"/>
        </a:p>
      </dgm:t>
    </dgm:pt>
    <dgm:pt modelId="{E499810F-259D-4150-9CAB-6F522E10EF2D}" type="sibTrans" cxnId="{D33A4CA2-C256-460F-89FF-98E06768C28D}">
      <dgm:prSet/>
      <dgm:spPr/>
      <dgm:t>
        <a:bodyPr/>
        <a:lstStyle/>
        <a:p>
          <a:endParaRPr lang="en-US"/>
        </a:p>
      </dgm:t>
    </dgm:pt>
    <dgm:pt modelId="{240FD540-77D0-409E-B67F-183FB5C3600B}">
      <dgm:prSet/>
      <dgm:spPr/>
      <dgm:t>
        <a:bodyPr/>
        <a:lstStyle/>
        <a:p>
          <a:r>
            <a:rPr lang="en-US"/>
            <a:t>Problem/solution</a:t>
          </a:r>
        </a:p>
      </dgm:t>
    </dgm:pt>
    <dgm:pt modelId="{B57ABA15-E60C-4A1B-8A86-57968C16CF13}" type="parTrans" cxnId="{86B6409F-E6C9-450D-AF95-DE9358073238}">
      <dgm:prSet/>
      <dgm:spPr/>
      <dgm:t>
        <a:bodyPr/>
        <a:lstStyle/>
        <a:p>
          <a:endParaRPr lang="en-US"/>
        </a:p>
      </dgm:t>
    </dgm:pt>
    <dgm:pt modelId="{F225C79B-8154-4517-9F59-B97D5EB6EBDF}" type="sibTrans" cxnId="{86B6409F-E6C9-450D-AF95-DE9358073238}">
      <dgm:prSet/>
      <dgm:spPr/>
      <dgm:t>
        <a:bodyPr/>
        <a:lstStyle/>
        <a:p>
          <a:endParaRPr lang="en-US"/>
        </a:p>
      </dgm:t>
    </dgm:pt>
    <dgm:pt modelId="{F554451A-3BE5-48D1-95C3-961D13AB244B}">
      <dgm:prSet/>
      <dgm:spPr/>
      <dgm:t>
        <a:bodyPr/>
        <a:lstStyle/>
        <a:p>
          <a:r>
            <a:rPr lang="en-US"/>
            <a:t>Cause/effect </a:t>
          </a:r>
        </a:p>
      </dgm:t>
    </dgm:pt>
    <dgm:pt modelId="{4758D676-A544-4CBD-8451-95D2DA901366}" type="parTrans" cxnId="{A87992AA-AFA8-4163-980E-BC71B04E6109}">
      <dgm:prSet/>
      <dgm:spPr/>
      <dgm:t>
        <a:bodyPr/>
        <a:lstStyle/>
        <a:p>
          <a:endParaRPr lang="en-US"/>
        </a:p>
      </dgm:t>
    </dgm:pt>
    <dgm:pt modelId="{BB7C0543-1D39-4B04-8FBA-BEA9556D344F}" type="sibTrans" cxnId="{A87992AA-AFA8-4163-980E-BC71B04E6109}">
      <dgm:prSet/>
      <dgm:spPr/>
      <dgm:t>
        <a:bodyPr/>
        <a:lstStyle/>
        <a:p>
          <a:endParaRPr lang="en-US"/>
        </a:p>
      </dgm:t>
    </dgm:pt>
    <dgm:pt modelId="{88EA7494-B963-4408-B71C-81515B9EBFFE}">
      <dgm:prSet/>
      <dgm:spPr/>
      <dgm:t>
        <a:bodyPr/>
        <a:lstStyle/>
        <a:p>
          <a:r>
            <a:rPr lang="en-US"/>
            <a:t>Argument</a:t>
          </a:r>
        </a:p>
      </dgm:t>
    </dgm:pt>
    <dgm:pt modelId="{62F5FD03-F5A8-4255-AB9F-35516901E275}" type="parTrans" cxnId="{D9002689-73EC-42B8-AEA1-980C81F39AFF}">
      <dgm:prSet/>
      <dgm:spPr/>
      <dgm:t>
        <a:bodyPr/>
        <a:lstStyle/>
        <a:p>
          <a:endParaRPr lang="en-US"/>
        </a:p>
      </dgm:t>
    </dgm:pt>
    <dgm:pt modelId="{648FA00C-65E1-4E0A-BCB5-2B52E27860D4}" type="sibTrans" cxnId="{D9002689-73EC-42B8-AEA1-980C81F39AFF}">
      <dgm:prSet/>
      <dgm:spPr/>
      <dgm:t>
        <a:bodyPr/>
        <a:lstStyle/>
        <a:p>
          <a:endParaRPr lang="en-US"/>
        </a:p>
      </dgm:t>
    </dgm:pt>
    <dgm:pt modelId="{712B3114-D1D1-BA4A-8DEA-647551FD6388}" type="pres">
      <dgm:prSet presAssocID="{D71F0BA3-A261-49BB-9996-8749DCA331BA}" presName="linear" presStyleCnt="0">
        <dgm:presLayoutVars>
          <dgm:animLvl val="lvl"/>
          <dgm:resizeHandles val="exact"/>
        </dgm:presLayoutVars>
      </dgm:prSet>
      <dgm:spPr/>
    </dgm:pt>
    <dgm:pt modelId="{EBB6B851-C860-A246-954F-36E1A0D9DCCD}" type="pres">
      <dgm:prSet presAssocID="{4B99E3D1-62A7-4D8F-9A50-62FF4A5A6611}" presName="parentText" presStyleLbl="node1" presStyleIdx="0" presStyleCnt="6">
        <dgm:presLayoutVars>
          <dgm:chMax val="0"/>
          <dgm:bulletEnabled val="1"/>
        </dgm:presLayoutVars>
      </dgm:prSet>
      <dgm:spPr/>
    </dgm:pt>
    <dgm:pt modelId="{572A22DB-64D5-4A44-8FC3-EDF9A3AAEEC5}" type="pres">
      <dgm:prSet presAssocID="{9634CFAE-74ED-464E-BA5D-0679D971DE89}" presName="spacer" presStyleCnt="0"/>
      <dgm:spPr/>
    </dgm:pt>
    <dgm:pt modelId="{39AB7DCE-9BDE-AE4D-AF4C-203F94DA793F}" type="pres">
      <dgm:prSet presAssocID="{46CEC2D1-9B3C-41D2-BFE4-DF179728CA9A}" presName="parentText" presStyleLbl="node1" presStyleIdx="1" presStyleCnt="6">
        <dgm:presLayoutVars>
          <dgm:chMax val="0"/>
          <dgm:bulletEnabled val="1"/>
        </dgm:presLayoutVars>
      </dgm:prSet>
      <dgm:spPr/>
    </dgm:pt>
    <dgm:pt modelId="{A178C8F5-5989-2446-B1F2-A4D811856247}" type="pres">
      <dgm:prSet presAssocID="{CD9EB0BF-A62E-4145-AAF7-9689BC2E9178}" presName="spacer" presStyleCnt="0"/>
      <dgm:spPr/>
    </dgm:pt>
    <dgm:pt modelId="{FE521C31-8F91-E94D-A6B5-F683D46ADA42}" type="pres">
      <dgm:prSet presAssocID="{BC54499E-BF73-4109-B179-906F8893CE6E}" presName="parentText" presStyleLbl="node1" presStyleIdx="2" presStyleCnt="6">
        <dgm:presLayoutVars>
          <dgm:chMax val="0"/>
          <dgm:bulletEnabled val="1"/>
        </dgm:presLayoutVars>
      </dgm:prSet>
      <dgm:spPr/>
    </dgm:pt>
    <dgm:pt modelId="{B2B65ECE-E1FC-5947-9839-7AE6F9E3E718}" type="pres">
      <dgm:prSet presAssocID="{E499810F-259D-4150-9CAB-6F522E10EF2D}" presName="spacer" presStyleCnt="0"/>
      <dgm:spPr/>
    </dgm:pt>
    <dgm:pt modelId="{4D111F61-9D0F-8C46-A55E-5215EC6F4781}" type="pres">
      <dgm:prSet presAssocID="{240FD540-77D0-409E-B67F-183FB5C3600B}" presName="parentText" presStyleLbl="node1" presStyleIdx="3" presStyleCnt="6">
        <dgm:presLayoutVars>
          <dgm:chMax val="0"/>
          <dgm:bulletEnabled val="1"/>
        </dgm:presLayoutVars>
      </dgm:prSet>
      <dgm:spPr/>
    </dgm:pt>
    <dgm:pt modelId="{964F34AF-BA71-804E-8F31-489F19A495CD}" type="pres">
      <dgm:prSet presAssocID="{F225C79B-8154-4517-9F59-B97D5EB6EBDF}" presName="spacer" presStyleCnt="0"/>
      <dgm:spPr/>
    </dgm:pt>
    <dgm:pt modelId="{FA2C5D88-EFB2-944F-9000-632A7E135688}" type="pres">
      <dgm:prSet presAssocID="{F554451A-3BE5-48D1-95C3-961D13AB244B}" presName="parentText" presStyleLbl="node1" presStyleIdx="4" presStyleCnt="6">
        <dgm:presLayoutVars>
          <dgm:chMax val="0"/>
          <dgm:bulletEnabled val="1"/>
        </dgm:presLayoutVars>
      </dgm:prSet>
      <dgm:spPr/>
    </dgm:pt>
    <dgm:pt modelId="{A218BD66-F071-5F4A-95EF-4D5A479DC701}" type="pres">
      <dgm:prSet presAssocID="{BB7C0543-1D39-4B04-8FBA-BEA9556D344F}" presName="spacer" presStyleCnt="0"/>
      <dgm:spPr/>
    </dgm:pt>
    <dgm:pt modelId="{DB6E9DFF-1C9C-5C4A-A8E6-F0A0131D8A98}" type="pres">
      <dgm:prSet presAssocID="{88EA7494-B963-4408-B71C-81515B9EBFFE}" presName="parentText" presStyleLbl="node1" presStyleIdx="5" presStyleCnt="6">
        <dgm:presLayoutVars>
          <dgm:chMax val="0"/>
          <dgm:bulletEnabled val="1"/>
        </dgm:presLayoutVars>
      </dgm:prSet>
      <dgm:spPr/>
    </dgm:pt>
  </dgm:ptLst>
  <dgm:cxnLst>
    <dgm:cxn modelId="{A4FA2620-0382-4FBD-9262-AF1DECC30F3B}" srcId="{D71F0BA3-A261-49BB-9996-8749DCA331BA}" destId="{4B99E3D1-62A7-4D8F-9A50-62FF4A5A6611}" srcOrd="0" destOrd="0" parTransId="{AB3B614F-0D35-4F2F-A583-D5B780DE3DBD}" sibTransId="{9634CFAE-74ED-464E-BA5D-0679D971DE89}"/>
    <dgm:cxn modelId="{95830649-23DB-A041-924C-A5E2F76E4933}" type="presOf" srcId="{BC54499E-BF73-4109-B179-906F8893CE6E}" destId="{FE521C31-8F91-E94D-A6B5-F683D46ADA42}" srcOrd="0" destOrd="0" presId="urn:microsoft.com/office/officeart/2005/8/layout/vList2"/>
    <dgm:cxn modelId="{9796B855-2D7E-4150-8B7E-7E17A241D85D}" srcId="{D71F0BA3-A261-49BB-9996-8749DCA331BA}" destId="{46CEC2D1-9B3C-41D2-BFE4-DF179728CA9A}" srcOrd="1" destOrd="0" parTransId="{7F64472E-69E2-46CF-83AC-EE4A4DA13BEB}" sibTransId="{CD9EB0BF-A62E-4145-AAF7-9689BC2E9178}"/>
    <dgm:cxn modelId="{82718258-C6BD-FD4C-AECA-352B8B770C1E}" type="presOf" srcId="{46CEC2D1-9B3C-41D2-BFE4-DF179728CA9A}" destId="{39AB7DCE-9BDE-AE4D-AF4C-203F94DA793F}" srcOrd="0" destOrd="0" presId="urn:microsoft.com/office/officeart/2005/8/layout/vList2"/>
    <dgm:cxn modelId="{868A7460-250A-6644-8455-BBF9BAA60221}" type="presOf" srcId="{240FD540-77D0-409E-B67F-183FB5C3600B}" destId="{4D111F61-9D0F-8C46-A55E-5215EC6F4781}" srcOrd="0" destOrd="0" presId="urn:microsoft.com/office/officeart/2005/8/layout/vList2"/>
    <dgm:cxn modelId="{D9002689-73EC-42B8-AEA1-980C81F39AFF}" srcId="{D71F0BA3-A261-49BB-9996-8749DCA331BA}" destId="{88EA7494-B963-4408-B71C-81515B9EBFFE}" srcOrd="5" destOrd="0" parTransId="{62F5FD03-F5A8-4255-AB9F-35516901E275}" sibTransId="{648FA00C-65E1-4E0A-BCB5-2B52E27860D4}"/>
    <dgm:cxn modelId="{86B6409F-E6C9-450D-AF95-DE9358073238}" srcId="{D71F0BA3-A261-49BB-9996-8749DCA331BA}" destId="{240FD540-77D0-409E-B67F-183FB5C3600B}" srcOrd="3" destOrd="0" parTransId="{B57ABA15-E60C-4A1B-8A86-57968C16CF13}" sibTransId="{F225C79B-8154-4517-9F59-B97D5EB6EBDF}"/>
    <dgm:cxn modelId="{D33A4CA2-C256-460F-89FF-98E06768C28D}" srcId="{D71F0BA3-A261-49BB-9996-8749DCA331BA}" destId="{BC54499E-BF73-4109-B179-906F8893CE6E}" srcOrd="2" destOrd="0" parTransId="{6C0BE21D-5CFE-412F-951F-334D10DCE718}" sibTransId="{E499810F-259D-4150-9CAB-6F522E10EF2D}"/>
    <dgm:cxn modelId="{A87992AA-AFA8-4163-980E-BC71B04E6109}" srcId="{D71F0BA3-A261-49BB-9996-8749DCA331BA}" destId="{F554451A-3BE5-48D1-95C3-961D13AB244B}" srcOrd="4" destOrd="0" parTransId="{4758D676-A544-4CBD-8451-95D2DA901366}" sibTransId="{BB7C0543-1D39-4B04-8FBA-BEA9556D344F}"/>
    <dgm:cxn modelId="{8EC2ECAA-4A81-2140-9B25-2B1BDB8BEEC4}" type="presOf" srcId="{F554451A-3BE5-48D1-95C3-961D13AB244B}" destId="{FA2C5D88-EFB2-944F-9000-632A7E135688}" srcOrd="0" destOrd="0" presId="urn:microsoft.com/office/officeart/2005/8/layout/vList2"/>
    <dgm:cxn modelId="{DF870AB4-0107-6148-B078-A2F58CBED445}" type="presOf" srcId="{D71F0BA3-A261-49BB-9996-8749DCA331BA}" destId="{712B3114-D1D1-BA4A-8DEA-647551FD6388}" srcOrd="0" destOrd="0" presId="urn:microsoft.com/office/officeart/2005/8/layout/vList2"/>
    <dgm:cxn modelId="{5581FCE5-07F1-D249-9D2F-53C19D413DDB}" type="presOf" srcId="{88EA7494-B963-4408-B71C-81515B9EBFFE}" destId="{DB6E9DFF-1C9C-5C4A-A8E6-F0A0131D8A98}" srcOrd="0" destOrd="0" presId="urn:microsoft.com/office/officeart/2005/8/layout/vList2"/>
    <dgm:cxn modelId="{25E0FEFC-BFCC-B945-B211-AB3341A6401F}" type="presOf" srcId="{4B99E3D1-62A7-4D8F-9A50-62FF4A5A6611}" destId="{EBB6B851-C860-A246-954F-36E1A0D9DCCD}" srcOrd="0" destOrd="0" presId="urn:microsoft.com/office/officeart/2005/8/layout/vList2"/>
    <dgm:cxn modelId="{DEBFA539-B6F9-8047-81EE-FBEB86D4E821}" type="presParOf" srcId="{712B3114-D1D1-BA4A-8DEA-647551FD6388}" destId="{EBB6B851-C860-A246-954F-36E1A0D9DCCD}" srcOrd="0" destOrd="0" presId="urn:microsoft.com/office/officeart/2005/8/layout/vList2"/>
    <dgm:cxn modelId="{533ECAF0-B275-554F-8C67-EDDB69C3CB0C}" type="presParOf" srcId="{712B3114-D1D1-BA4A-8DEA-647551FD6388}" destId="{572A22DB-64D5-4A44-8FC3-EDF9A3AAEEC5}" srcOrd="1" destOrd="0" presId="urn:microsoft.com/office/officeart/2005/8/layout/vList2"/>
    <dgm:cxn modelId="{0EC0B8CA-B543-554A-949D-8D350D859DE3}" type="presParOf" srcId="{712B3114-D1D1-BA4A-8DEA-647551FD6388}" destId="{39AB7DCE-9BDE-AE4D-AF4C-203F94DA793F}" srcOrd="2" destOrd="0" presId="urn:microsoft.com/office/officeart/2005/8/layout/vList2"/>
    <dgm:cxn modelId="{FB3AB161-F05E-4145-BCD8-87A1E1053F76}" type="presParOf" srcId="{712B3114-D1D1-BA4A-8DEA-647551FD6388}" destId="{A178C8F5-5989-2446-B1F2-A4D811856247}" srcOrd="3" destOrd="0" presId="urn:microsoft.com/office/officeart/2005/8/layout/vList2"/>
    <dgm:cxn modelId="{14B81219-0F77-7B4C-97C2-DBF1FDDE4216}" type="presParOf" srcId="{712B3114-D1D1-BA4A-8DEA-647551FD6388}" destId="{FE521C31-8F91-E94D-A6B5-F683D46ADA42}" srcOrd="4" destOrd="0" presId="urn:microsoft.com/office/officeart/2005/8/layout/vList2"/>
    <dgm:cxn modelId="{50B35C7C-7400-A64B-AADB-CFFE6CF2BBBE}" type="presParOf" srcId="{712B3114-D1D1-BA4A-8DEA-647551FD6388}" destId="{B2B65ECE-E1FC-5947-9839-7AE6F9E3E718}" srcOrd="5" destOrd="0" presId="urn:microsoft.com/office/officeart/2005/8/layout/vList2"/>
    <dgm:cxn modelId="{6B487D75-CC7A-4444-A17E-D2DB85BD0ED1}" type="presParOf" srcId="{712B3114-D1D1-BA4A-8DEA-647551FD6388}" destId="{4D111F61-9D0F-8C46-A55E-5215EC6F4781}" srcOrd="6" destOrd="0" presId="urn:microsoft.com/office/officeart/2005/8/layout/vList2"/>
    <dgm:cxn modelId="{005475B6-938B-B54B-893B-0542C5ED9E0E}" type="presParOf" srcId="{712B3114-D1D1-BA4A-8DEA-647551FD6388}" destId="{964F34AF-BA71-804E-8F31-489F19A495CD}" srcOrd="7" destOrd="0" presId="urn:microsoft.com/office/officeart/2005/8/layout/vList2"/>
    <dgm:cxn modelId="{BD36DF32-DF71-8544-838F-59C9958B92BC}" type="presParOf" srcId="{712B3114-D1D1-BA4A-8DEA-647551FD6388}" destId="{FA2C5D88-EFB2-944F-9000-632A7E135688}" srcOrd="8" destOrd="0" presId="urn:microsoft.com/office/officeart/2005/8/layout/vList2"/>
    <dgm:cxn modelId="{4A9DAAC7-4380-E047-871B-26376EDBB4A4}" type="presParOf" srcId="{712B3114-D1D1-BA4A-8DEA-647551FD6388}" destId="{A218BD66-F071-5F4A-95EF-4D5A479DC701}" srcOrd="9" destOrd="0" presId="urn:microsoft.com/office/officeart/2005/8/layout/vList2"/>
    <dgm:cxn modelId="{24590757-BC45-7340-B153-D8C0B48D5B51}" type="presParOf" srcId="{712B3114-D1D1-BA4A-8DEA-647551FD6388}" destId="{DB6E9DFF-1C9C-5C4A-A8E6-F0A0131D8A9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ED3A241-A4E2-470F-9E10-CDF398F9D98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3718686-F7B8-4C29-B8E8-242635FE5F1C}">
      <dgm:prSet/>
      <dgm:spPr/>
      <dgm:t>
        <a:bodyPr/>
        <a:lstStyle/>
        <a:p>
          <a:r>
            <a:rPr lang="en-US" dirty="0"/>
            <a:t>1. Vocabulary instruction</a:t>
          </a:r>
        </a:p>
      </dgm:t>
    </dgm:pt>
    <dgm:pt modelId="{DD417542-0F0D-4151-862D-9210A23A762F}" type="parTrans" cxnId="{F1F23E51-FE27-442D-A462-935A53500787}">
      <dgm:prSet/>
      <dgm:spPr/>
      <dgm:t>
        <a:bodyPr/>
        <a:lstStyle/>
        <a:p>
          <a:endParaRPr lang="en-US"/>
        </a:p>
      </dgm:t>
    </dgm:pt>
    <dgm:pt modelId="{B87883D2-E072-413B-9DFB-F3645A26BC5D}" type="sibTrans" cxnId="{F1F23E51-FE27-442D-A462-935A53500787}">
      <dgm:prSet/>
      <dgm:spPr/>
      <dgm:t>
        <a:bodyPr/>
        <a:lstStyle/>
        <a:p>
          <a:endParaRPr lang="en-US"/>
        </a:p>
      </dgm:t>
    </dgm:pt>
    <dgm:pt modelId="{121B1972-D65D-4E9D-8F15-53705CD8CAB0}">
      <dgm:prSet/>
      <dgm:spPr/>
      <dgm:t>
        <a:bodyPr/>
        <a:lstStyle/>
        <a:p>
          <a:r>
            <a:rPr lang="en-US" dirty="0"/>
            <a:t>2. Comprehension strategies</a:t>
          </a:r>
        </a:p>
      </dgm:t>
    </dgm:pt>
    <dgm:pt modelId="{AFFB0226-A85C-47CC-9B9A-A7DCA48EADF2}" type="parTrans" cxnId="{B0767CDA-AEDF-4E5A-82A6-B9F7487D5E9F}">
      <dgm:prSet/>
      <dgm:spPr/>
      <dgm:t>
        <a:bodyPr/>
        <a:lstStyle/>
        <a:p>
          <a:endParaRPr lang="en-US"/>
        </a:p>
      </dgm:t>
    </dgm:pt>
    <dgm:pt modelId="{06CD7FA5-7749-4B53-8B9D-054121DF505B}" type="sibTrans" cxnId="{B0767CDA-AEDF-4E5A-82A6-B9F7487D5E9F}">
      <dgm:prSet/>
      <dgm:spPr/>
      <dgm:t>
        <a:bodyPr/>
        <a:lstStyle/>
        <a:p>
          <a:endParaRPr lang="en-US"/>
        </a:p>
      </dgm:t>
    </dgm:pt>
    <dgm:pt modelId="{C59287B8-E0B7-44F8-9247-C3DDE03AAAD4}">
      <dgm:prSet/>
      <dgm:spPr/>
      <dgm:t>
        <a:bodyPr/>
        <a:lstStyle/>
        <a:p>
          <a:r>
            <a:rPr lang="en-US" dirty="0"/>
            <a:t>3. Build knowledge through reading</a:t>
          </a:r>
        </a:p>
      </dgm:t>
    </dgm:pt>
    <dgm:pt modelId="{D9E65FCE-CCD9-4C7D-AB0F-6CA1360CD99F}" type="parTrans" cxnId="{2ED39140-7AAF-4FB6-A649-FA2EF4804865}">
      <dgm:prSet/>
      <dgm:spPr/>
      <dgm:t>
        <a:bodyPr/>
        <a:lstStyle/>
        <a:p>
          <a:endParaRPr lang="en-US"/>
        </a:p>
      </dgm:t>
    </dgm:pt>
    <dgm:pt modelId="{407CDF62-8380-4296-A7A9-67C932C43EF3}" type="sibTrans" cxnId="{2ED39140-7AAF-4FB6-A649-FA2EF4804865}">
      <dgm:prSet/>
      <dgm:spPr/>
      <dgm:t>
        <a:bodyPr/>
        <a:lstStyle/>
        <a:p>
          <a:endParaRPr lang="en-US"/>
        </a:p>
      </dgm:t>
    </dgm:pt>
    <dgm:pt modelId="{19041B18-AAD7-4B70-AA02-9A2EE0EAAD59}">
      <dgm:prSet/>
      <dgm:spPr/>
      <dgm:t>
        <a:bodyPr/>
        <a:lstStyle/>
        <a:p>
          <a:r>
            <a:rPr lang="en-US" dirty="0"/>
            <a:t>4. Oral reading fluency</a:t>
          </a:r>
        </a:p>
      </dgm:t>
    </dgm:pt>
    <dgm:pt modelId="{A2769290-BE14-46F6-B953-56175B0ED7D9}" type="parTrans" cxnId="{F7D6F46A-BC7D-4141-81BC-EAD2125D4829}">
      <dgm:prSet/>
      <dgm:spPr/>
      <dgm:t>
        <a:bodyPr/>
        <a:lstStyle/>
        <a:p>
          <a:endParaRPr lang="en-US"/>
        </a:p>
      </dgm:t>
    </dgm:pt>
    <dgm:pt modelId="{40EA584C-64E4-4D14-B698-11028E43EAA4}" type="sibTrans" cxnId="{F7D6F46A-BC7D-4141-81BC-EAD2125D4829}">
      <dgm:prSet/>
      <dgm:spPr/>
      <dgm:t>
        <a:bodyPr/>
        <a:lstStyle/>
        <a:p>
          <a:endParaRPr lang="en-US"/>
        </a:p>
      </dgm:t>
    </dgm:pt>
    <dgm:pt modelId="{1F4B2D50-23B9-4042-BAF9-0F5CBD22C209}">
      <dgm:prSet/>
      <dgm:spPr/>
      <dgm:t>
        <a:bodyPr/>
        <a:lstStyle/>
        <a:p>
          <a:r>
            <a:rPr lang="en-US" dirty="0"/>
            <a:t>5. Writing about text</a:t>
          </a:r>
        </a:p>
      </dgm:t>
    </dgm:pt>
    <dgm:pt modelId="{7547ED25-A30F-40C2-8421-DC5D34F2B943}" type="parTrans" cxnId="{819D082E-B2CD-4D6F-940F-36A946D62AAD}">
      <dgm:prSet/>
      <dgm:spPr/>
      <dgm:t>
        <a:bodyPr/>
        <a:lstStyle/>
        <a:p>
          <a:endParaRPr lang="en-US"/>
        </a:p>
      </dgm:t>
    </dgm:pt>
    <dgm:pt modelId="{4D78DDDF-8DB7-4179-8405-307D371E2A85}" type="sibTrans" cxnId="{819D082E-B2CD-4D6F-940F-36A946D62AAD}">
      <dgm:prSet/>
      <dgm:spPr/>
      <dgm:t>
        <a:bodyPr/>
        <a:lstStyle/>
        <a:p>
          <a:endParaRPr lang="en-US"/>
        </a:p>
      </dgm:t>
    </dgm:pt>
    <dgm:pt modelId="{A5DF9387-0FFC-41F4-BC03-C639BE0104F4}">
      <dgm:prSet/>
      <dgm:spPr/>
      <dgm:t>
        <a:bodyPr/>
        <a:lstStyle/>
        <a:p>
          <a:r>
            <a:rPr lang="en-US" dirty="0"/>
            <a:t>6. Appropriate remedial instruction</a:t>
          </a:r>
        </a:p>
      </dgm:t>
    </dgm:pt>
    <dgm:pt modelId="{A8B842DF-E538-4EC6-8599-698711EC0159}" type="parTrans" cxnId="{5E8EF46E-5BF7-4BF9-8123-CF3FE8076567}">
      <dgm:prSet/>
      <dgm:spPr/>
      <dgm:t>
        <a:bodyPr/>
        <a:lstStyle/>
        <a:p>
          <a:endParaRPr lang="en-US"/>
        </a:p>
      </dgm:t>
    </dgm:pt>
    <dgm:pt modelId="{43326E91-43CD-4B7B-B3F9-60A697FB655A}" type="sibTrans" cxnId="{5E8EF46E-5BF7-4BF9-8123-CF3FE8076567}">
      <dgm:prSet/>
      <dgm:spPr/>
      <dgm:t>
        <a:bodyPr/>
        <a:lstStyle/>
        <a:p>
          <a:endParaRPr lang="en-US"/>
        </a:p>
      </dgm:t>
    </dgm:pt>
    <dgm:pt modelId="{CCF8CD38-F029-4F33-AD15-DDA543F095FA}">
      <dgm:prSet/>
      <dgm:spPr/>
      <dgm:t>
        <a:bodyPr/>
        <a:lstStyle/>
        <a:p>
          <a:r>
            <a:rPr lang="en-US" dirty="0"/>
            <a:t>7. Disciplinary literacy</a:t>
          </a:r>
        </a:p>
      </dgm:t>
    </dgm:pt>
    <dgm:pt modelId="{3D6F0045-A3F5-49C9-A696-9CDFB39756E2}" type="parTrans" cxnId="{F9691761-C5C2-471F-96FF-0AAAB4FAB447}">
      <dgm:prSet/>
      <dgm:spPr/>
      <dgm:t>
        <a:bodyPr/>
        <a:lstStyle/>
        <a:p>
          <a:endParaRPr lang="en-US"/>
        </a:p>
      </dgm:t>
    </dgm:pt>
    <dgm:pt modelId="{75F6D2E3-10A8-46C9-8979-DCFC962CB21A}" type="sibTrans" cxnId="{F9691761-C5C2-471F-96FF-0AAAB4FAB447}">
      <dgm:prSet/>
      <dgm:spPr/>
      <dgm:t>
        <a:bodyPr/>
        <a:lstStyle/>
        <a:p>
          <a:endParaRPr lang="en-US"/>
        </a:p>
      </dgm:t>
    </dgm:pt>
    <dgm:pt modelId="{C6B710A1-0A9D-4960-8C6C-1EB78BEED547}">
      <dgm:prSet/>
      <dgm:spPr/>
      <dgm:t>
        <a:bodyPr/>
        <a:lstStyle/>
        <a:p>
          <a:r>
            <a:rPr lang="en-US" dirty="0"/>
            <a:t>8. Complex text</a:t>
          </a:r>
        </a:p>
      </dgm:t>
    </dgm:pt>
    <dgm:pt modelId="{32B1E4D1-265E-4F9D-B7B6-BE7D6A108945}" type="parTrans" cxnId="{E978DEE0-7D1E-4E03-826C-F98CCCF70DAE}">
      <dgm:prSet/>
      <dgm:spPr/>
      <dgm:t>
        <a:bodyPr/>
        <a:lstStyle/>
        <a:p>
          <a:endParaRPr lang="en-US"/>
        </a:p>
      </dgm:t>
    </dgm:pt>
    <dgm:pt modelId="{C11B59FD-54F7-4A9B-BA7F-BA0999F64C32}" type="sibTrans" cxnId="{E978DEE0-7D1E-4E03-826C-F98CCCF70DAE}">
      <dgm:prSet/>
      <dgm:spPr/>
      <dgm:t>
        <a:bodyPr/>
        <a:lstStyle/>
        <a:p>
          <a:endParaRPr lang="en-US"/>
        </a:p>
      </dgm:t>
    </dgm:pt>
    <dgm:pt modelId="{6FF83D27-92C0-D14E-BB32-A8AE465D4909}" type="pres">
      <dgm:prSet presAssocID="{EED3A241-A4E2-470F-9E10-CDF398F9D983}" presName="vert0" presStyleCnt="0">
        <dgm:presLayoutVars>
          <dgm:dir/>
          <dgm:animOne val="branch"/>
          <dgm:animLvl val="lvl"/>
        </dgm:presLayoutVars>
      </dgm:prSet>
      <dgm:spPr/>
    </dgm:pt>
    <dgm:pt modelId="{F51BEBFB-D467-FC49-A055-4277F5153ACD}" type="pres">
      <dgm:prSet presAssocID="{73718686-F7B8-4C29-B8E8-242635FE5F1C}" presName="thickLine" presStyleLbl="alignNode1" presStyleIdx="0" presStyleCnt="8"/>
      <dgm:spPr/>
    </dgm:pt>
    <dgm:pt modelId="{B82FADD2-B22D-E741-A2F7-74F6AE0DFD68}" type="pres">
      <dgm:prSet presAssocID="{73718686-F7B8-4C29-B8E8-242635FE5F1C}" presName="horz1" presStyleCnt="0"/>
      <dgm:spPr/>
    </dgm:pt>
    <dgm:pt modelId="{430667E3-07CA-7140-93E0-BC3A1115AA42}" type="pres">
      <dgm:prSet presAssocID="{73718686-F7B8-4C29-B8E8-242635FE5F1C}" presName="tx1" presStyleLbl="revTx" presStyleIdx="0" presStyleCnt="8"/>
      <dgm:spPr/>
    </dgm:pt>
    <dgm:pt modelId="{25F47621-3AF8-C341-B882-BC9476E95B24}" type="pres">
      <dgm:prSet presAssocID="{73718686-F7B8-4C29-B8E8-242635FE5F1C}" presName="vert1" presStyleCnt="0"/>
      <dgm:spPr/>
    </dgm:pt>
    <dgm:pt modelId="{36DE79C4-8892-D14A-B2FC-3E430C653359}" type="pres">
      <dgm:prSet presAssocID="{121B1972-D65D-4E9D-8F15-53705CD8CAB0}" presName="thickLine" presStyleLbl="alignNode1" presStyleIdx="1" presStyleCnt="8"/>
      <dgm:spPr/>
    </dgm:pt>
    <dgm:pt modelId="{582515C0-8222-8848-BD55-A9B82A5A93EB}" type="pres">
      <dgm:prSet presAssocID="{121B1972-D65D-4E9D-8F15-53705CD8CAB0}" presName="horz1" presStyleCnt="0"/>
      <dgm:spPr/>
    </dgm:pt>
    <dgm:pt modelId="{BBCD47CA-C556-9C48-8D17-87F9B54665EB}" type="pres">
      <dgm:prSet presAssocID="{121B1972-D65D-4E9D-8F15-53705CD8CAB0}" presName="tx1" presStyleLbl="revTx" presStyleIdx="1" presStyleCnt="8"/>
      <dgm:spPr/>
    </dgm:pt>
    <dgm:pt modelId="{04043A2A-C13A-2446-82BA-E501B3BC59DC}" type="pres">
      <dgm:prSet presAssocID="{121B1972-D65D-4E9D-8F15-53705CD8CAB0}" presName="vert1" presStyleCnt="0"/>
      <dgm:spPr/>
    </dgm:pt>
    <dgm:pt modelId="{C7E732C1-0772-504E-B80D-28536ADEC06F}" type="pres">
      <dgm:prSet presAssocID="{C59287B8-E0B7-44F8-9247-C3DDE03AAAD4}" presName="thickLine" presStyleLbl="alignNode1" presStyleIdx="2" presStyleCnt="8"/>
      <dgm:spPr/>
    </dgm:pt>
    <dgm:pt modelId="{E974DD4A-9111-8B4D-A71C-354ED6D2DBAA}" type="pres">
      <dgm:prSet presAssocID="{C59287B8-E0B7-44F8-9247-C3DDE03AAAD4}" presName="horz1" presStyleCnt="0"/>
      <dgm:spPr/>
    </dgm:pt>
    <dgm:pt modelId="{AF247152-B544-B846-9962-B81739D8CFC0}" type="pres">
      <dgm:prSet presAssocID="{C59287B8-E0B7-44F8-9247-C3DDE03AAAD4}" presName="tx1" presStyleLbl="revTx" presStyleIdx="2" presStyleCnt="8"/>
      <dgm:spPr/>
    </dgm:pt>
    <dgm:pt modelId="{472CEFE8-BBC1-464A-8C30-866559C201D5}" type="pres">
      <dgm:prSet presAssocID="{C59287B8-E0B7-44F8-9247-C3DDE03AAAD4}" presName="vert1" presStyleCnt="0"/>
      <dgm:spPr/>
    </dgm:pt>
    <dgm:pt modelId="{313A828C-64A4-1843-8BE3-C7391041BFB4}" type="pres">
      <dgm:prSet presAssocID="{19041B18-AAD7-4B70-AA02-9A2EE0EAAD59}" presName="thickLine" presStyleLbl="alignNode1" presStyleIdx="3" presStyleCnt="8"/>
      <dgm:spPr/>
    </dgm:pt>
    <dgm:pt modelId="{381D6837-356E-2B4B-820D-EF592E66CFB2}" type="pres">
      <dgm:prSet presAssocID="{19041B18-AAD7-4B70-AA02-9A2EE0EAAD59}" presName="horz1" presStyleCnt="0"/>
      <dgm:spPr/>
    </dgm:pt>
    <dgm:pt modelId="{2F6CD0D7-7576-254E-910E-F76041F21FE0}" type="pres">
      <dgm:prSet presAssocID="{19041B18-AAD7-4B70-AA02-9A2EE0EAAD59}" presName="tx1" presStyleLbl="revTx" presStyleIdx="3" presStyleCnt="8"/>
      <dgm:spPr/>
    </dgm:pt>
    <dgm:pt modelId="{83DE6522-1833-EE47-8636-F9247E9D28B6}" type="pres">
      <dgm:prSet presAssocID="{19041B18-AAD7-4B70-AA02-9A2EE0EAAD59}" presName="vert1" presStyleCnt="0"/>
      <dgm:spPr/>
    </dgm:pt>
    <dgm:pt modelId="{10C4E885-FE2D-5948-9745-E43A5DB7BE63}" type="pres">
      <dgm:prSet presAssocID="{1F4B2D50-23B9-4042-BAF9-0F5CBD22C209}" presName="thickLine" presStyleLbl="alignNode1" presStyleIdx="4" presStyleCnt="8"/>
      <dgm:spPr/>
    </dgm:pt>
    <dgm:pt modelId="{40856D7F-1AE7-9F40-87B8-42354AFB2D63}" type="pres">
      <dgm:prSet presAssocID="{1F4B2D50-23B9-4042-BAF9-0F5CBD22C209}" presName="horz1" presStyleCnt="0"/>
      <dgm:spPr/>
    </dgm:pt>
    <dgm:pt modelId="{D01F01C9-4103-C94F-B041-34CB84CD307A}" type="pres">
      <dgm:prSet presAssocID="{1F4B2D50-23B9-4042-BAF9-0F5CBD22C209}" presName="tx1" presStyleLbl="revTx" presStyleIdx="4" presStyleCnt="8"/>
      <dgm:spPr/>
    </dgm:pt>
    <dgm:pt modelId="{2647F984-D440-AF4E-9F03-B60474D47DCF}" type="pres">
      <dgm:prSet presAssocID="{1F4B2D50-23B9-4042-BAF9-0F5CBD22C209}" presName="vert1" presStyleCnt="0"/>
      <dgm:spPr/>
    </dgm:pt>
    <dgm:pt modelId="{9F2A56B6-294B-624F-AA97-9D5C6298F67E}" type="pres">
      <dgm:prSet presAssocID="{A5DF9387-0FFC-41F4-BC03-C639BE0104F4}" presName="thickLine" presStyleLbl="alignNode1" presStyleIdx="5" presStyleCnt="8"/>
      <dgm:spPr/>
    </dgm:pt>
    <dgm:pt modelId="{B7C08DC0-99B6-954E-9F14-3227DB9315CE}" type="pres">
      <dgm:prSet presAssocID="{A5DF9387-0FFC-41F4-BC03-C639BE0104F4}" presName="horz1" presStyleCnt="0"/>
      <dgm:spPr/>
    </dgm:pt>
    <dgm:pt modelId="{CFF1BA03-000A-0043-BCE2-3B9A777E4996}" type="pres">
      <dgm:prSet presAssocID="{A5DF9387-0FFC-41F4-BC03-C639BE0104F4}" presName="tx1" presStyleLbl="revTx" presStyleIdx="5" presStyleCnt="8"/>
      <dgm:spPr/>
    </dgm:pt>
    <dgm:pt modelId="{B8D08635-4208-3548-859F-16BDF6EDE5CA}" type="pres">
      <dgm:prSet presAssocID="{A5DF9387-0FFC-41F4-BC03-C639BE0104F4}" presName="vert1" presStyleCnt="0"/>
      <dgm:spPr/>
    </dgm:pt>
    <dgm:pt modelId="{30C20A8F-4442-7F44-A8DB-8743ED742033}" type="pres">
      <dgm:prSet presAssocID="{CCF8CD38-F029-4F33-AD15-DDA543F095FA}" presName="thickLine" presStyleLbl="alignNode1" presStyleIdx="6" presStyleCnt="8"/>
      <dgm:spPr/>
    </dgm:pt>
    <dgm:pt modelId="{CE8F94A0-207F-CA4A-B16F-2D15DCC14DD9}" type="pres">
      <dgm:prSet presAssocID="{CCF8CD38-F029-4F33-AD15-DDA543F095FA}" presName="horz1" presStyleCnt="0"/>
      <dgm:spPr/>
    </dgm:pt>
    <dgm:pt modelId="{64D4F1A1-19C2-4842-856F-66AA04A8F672}" type="pres">
      <dgm:prSet presAssocID="{CCF8CD38-F029-4F33-AD15-DDA543F095FA}" presName="tx1" presStyleLbl="revTx" presStyleIdx="6" presStyleCnt="8"/>
      <dgm:spPr/>
    </dgm:pt>
    <dgm:pt modelId="{2125E6AB-F6F7-DB42-865D-A950876B9ADC}" type="pres">
      <dgm:prSet presAssocID="{CCF8CD38-F029-4F33-AD15-DDA543F095FA}" presName="vert1" presStyleCnt="0"/>
      <dgm:spPr/>
    </dgm:pt>
    <dgm:pt modelId="{17C9C958-7B5A-DF48-8A3D-9CA3FC3FAFFC}" type="pres">
      <dgm:prSet presAssocID="{C6B710A1-0A9D-4960-8C6C-1EB78BEED547}" presName="thickLine" presStyleLbl="alignNode1" presStyleIdx="7" presStyleCnt="8"/>
      <dgm:spPr/>
    </dgm:pt>
    <dgm:pt modelId="{F6054182-19EB-B446-961F-1A6567009CC7}" type="pres">
      <dgm:prSet presAssocID="{C6B710A1-0A9D-4960-8C6C-1EB78BEED547}" presName="horz1" presStyleCnt="0"/>
      <dgm:spPr/>
    </dgm:pt>
    <dgm:pt modelId="{371FA13D-66F1-BF4B-A37D-3507EA7BD519}" type="pres">
      <dgm:prSet presAssocID="{C6B710A1-0A9D-4960-8C6C-1EB78BEED547}" presName="tx1" presStyleLbl="revTx" presStyleIdx="7" presStyleCnt="8"/>
      <dgm:spPr/>
    </dgm:pt>
    <dgm:pt modelId="{9C77FCAF-FEBD-0E4E-A2BB-2CA35696EC4B}" type="pres">
      <dgm:prSet presAssocID="{C6B710A1-0A9D-4960-8C6C-1EB78BEED547}" presName="vert1" presStyleCnt="0"/>
      <dgm:spPr/>
    </dgm:pt>
  </dgm:ptLst>
  <dgm:cxnLst>
    <dgm:cxn modelId="{6CA2DA08-22E1-AA46-8F8E-7826C8077DFF}" type="presOf" srcId="{A5DF9387-0FFC-41F4-BC03-C639BE0104F4}" destId="{CFF1BA03-000A-0043-BCE2-3B9A777E4996}" srcOrd="0" destOrd="0" presId="urn:microsoft.com/office/officeart/2008/layout/LinedList"/>
    <dgm:cxn modelId="{C6871510-3291-D243-B394-D366FDC0E2F0}" type="presOf" srcId="{CCF8CD38-F029-4F33-AD15-DDA543F095FA}" destId="{64D4F1A1-19C2-4842-856F-66AA04A8F672}" srcOrd="0" destOrd="0" presId="urn:microsoft.com/office/officeart/2008/layout/LinedList"/>
    <dgm:cxn modelId="{819D082E-B2CD-4D6F-940F-36A946D62AAD}" srcId="{EED3A241-A4E2-470F-9E10-CDF398F9D983}" destId="{1F4B2D50-23B9-4042-BAF9-0F5CBD22C209}" srcOrd="4" destOrd="0" parTransId="{7547ED25-A30F-40C2-8421-DC5D34F2B943}" sibTransId="{4D78DDDF-8DB7-4179-8405-307D371E2A85}"/>
    <dgm:cxn modelId="{0D730532-B0BE-4E40-AE67-FAAD28E8AEB2}" type="presOf" srcId="{121B1972-D65D-4E9D-8F15-53705CD8CAB0}" destId="{BBCD47CA-C556-9C48-8D17-87F9B54665EB}" srcOrd="0" destOrd="0" presId="urn:microsoft.com/office/officeart/2008/layout/LinedList"/>
    <dgm:cxn modelId="{A42D1D3C-7015-824F-AB9A-B469EC0301C0}" type="presOf" srcId="{1F4B2D50-23B9-4042-BAF9-0F5CBD22C209}" destId="{D01F01C9-4103-C94F-B041-34CB84CD307A}" srcOrd="0" destOrd="0" presId="urn:microsoft.com/office/officeart/2008/layout/LinedList"/>
    <dgm:cxn modelId="{2ED39140-7AAF-4FB6-A649-FA2EF4804865}" srcId="{EED3A241-A4E2-470F-9E10-CDF398F9D983}" destId="{C59287B8-E0B7-44F8-9247-C3DDE03AAAD4}" srcOrd="2" destOrd="0" parTransId="{D9E65FCE-CCD9-4C7D-AB0F-6CA1360CD99F}" sibTransId="{407CDF62-8380-4296-A7A9-67C932C43EF3}"/>
    <dgm:cxn modelId="{F1F23E51-FE27-442D-A462-935A53500787}" srcId="{EED3A241-A4E2-470F-9E10-CDF398F9D983}" destId="{73718686-F7B8-4C29-B8E8-242635FE5F1C}" srcOrd="0" destOrd="0" parTransId="{DD417542-0F0D-4151-862D-9210A23A762F}" sibTransId="{B87883D2-E072-413B-9DFB-F3645A26BC5D}"/>
    <dgm:cxn modelId="{F9691761-C5C2-471F-96FF-0AAAB4FAB447}" srcId="{EED3A241-A4E2-470F-9E10-CDF398F9D983}" destId="{CCF8CD38-F029-4F33-AD15-DDA543F095FA}" srcOrd="6" destOrd="0" parTransId="{3D6F0045-A3F5-49C9-A696-9CDFB39756E2}" sibTransId="{75F6D2E3-10A8-46C9-8979-DCFC962CB21A}"/>
    <dgm:cxn modelId="{F7D6F46A-BC7D-4141-81BC-EAD2125D4829}" srcId="{EED3A241-A4E2-470F-9E10-CDF398F9D983}" destId="{19041B18-AAD7-4B70-AA02-9A2EE0EAAD59}" srcOrd="3" destOrd="0" parTransId="{A2769290-BE14-46F6-B953-56175B0ED7D9}" sibTransId="{40EA584C-64E4-4D14-B698-11028E43EAA4}"/>
    <dgm:cxn modelId="{5E8EF46E-5BF7-4BF9-8123-CF3FE8076567}" srcId="{EED3A241-A4E2-470F-9E10-CDF398F9D983}" destId="{A5DF9387-0FFC-41F4-BC03-C639BE0104F4}" srcOrd="5" destOrd="0" parTransId="{A8B842DF-E538-4EC6-8599-698711EC0159}" sibTransId="{43326E91-43CD-4B7B-B3F9-60A697FB655A}"/>
    <dgm:cxn modelId="{009B59A2-9BB2-4642-AEAB-1AFB44CE812E}" type="presOf" srcId="{19041B18-AAD7-4B70-AA02-9A2EE0EAAD59}" destId="{2F6CD0D7-7576-254E-910E-F76041F21FE0}" srcOrd="0" destOrd="0" presId="urn:microsoft.com/office/officeart/2008/layout/LinedList"/>
    <dgm:cxn modelId="{27CF4CAE-184C-CE4B-8627-16138386D350}" type="presOf" srcId="{EED3A241-A4E2-470F-9E10-CDF398F9D983}" destId="{6FF83D27-92C0-D14E-BB32-A8AE465D4909}" srcOrd="0" destOrd="0" presId="urn:microsoft.com/office/officeart/2008/layout/LinedList"/>
    <dgm:cxn modelId="{7B6C98B1-7755-724B-867A-E5D3093FDDC7}" type="presOf" srcId="{C6B710A1-0A9D-4960-8C6C-1EB78BEED547}" destId="{371FA13D-66F1-BF4B-A37D-3507EA7BD519}" srcOrd="0" destOrd="0" presId="urn:microsoft.com/office/officeart/2008/layout/LinedList"/>
    <dgm:cxn modelId="{B0767CDA-AEDF-4E5A-82A6-B9F7487D5E9F}" srcId="{EED3A241-A4E2-470F-9E10-CDF398F9D983}" destId="{121B1972-D65D-4E9D-8F15-53705CD8CAB0}" srcOrd="1" destOrd="0" parTransId="{AFFB0226-A85C-47CC-9B9A-A7DCA48EADF2}" sibTransId="{06CD7FA5-7749-4B53-8B9D-054121DF505B}"/>
    <dgm:cxn modelId="{E978DEE0-7D1E-4E03-826C-F98CCCF70DAE}" srcId="{EED3A241-A4E2-470F-9E10-CDF398F9D983}" destId="{C6B710A1-0A9D-4960-8C6C-1EB78BEED547}" srcOrd="7" destOrd="0" parTransId="{32B1E4D1-265E-4F9D-B7B6-BE7D6A108945}" sibTransId="{C11B59FD-54F7-4A9B-BA7F-BA0999F64C32}"/>
    <dgm:cxn modelId="{CD4FCCE8-B828-D24F-A968-86F4307BC22E}" type="presOf" srcId="{C59287B8-E0B7-44F8-9247-C3DDE03AAAD4}" destId="{AF247152-B544-B846-9962-B81739D8CFC0}" srcOrd="0" destOrd="0" presId="urn:microsoft.com/office/officeart/2008/layout/LinedList"/>
    <dgm:cxn modelId="{92C226FF-EA83-454F-ABCC-F367FA0A776E}" type="presOf" srcId="{73718686-F7B8-4C29-B8E8-242635FE5F1C}" destId="{430667E3-07CA-7140-93E0-BC3A1115AA42}" srcOrd="0" destOrd="0" presId="urn:microsoft.com/office/officeart/2008/layout/LinedList"/>
    <dgm:cxn modelId="{B4811C94-41FF-7B43-BEDA-B95116E3C2E0}" type="presParOf" srcId="{6FF83D27-92C0-D14E-BB32-A8AE465D4909}" destId="{F51BEBFB-D467-FC49-A055-4277F5153ACD}" srcOrd="0" destOrd="0" presId="urn:microsoft.com/office/officeart/2008/layout/LinedList"/>
    <dgm:cxn modelId="{20FA565F-24FB-014C-A8A9-9A76B449DCB6}" type="presParOf" srcId="{6FF83D27-92C0-D14E-BB32-A8AE465D4909}" destId="{B82FADD2-B22D-E741-A2F7-74F6AE0DFD68}" srcOrd="1" destOrd="0" presId="urn:microsoft.com/office/officeart/2008/layout/LinedList"/>
    <dgm:cxn modelId="{AA24A61C-D487-B244-A7DE-DC5E5D1F3D85}" type="presParOf" srcId="{B82FADD2-B22D-E741-A2F7-74F6AE0DFD68}" destId="{430667E3-07CA-7140-93E0-BC3A1115AA42}" srcOrd="0" destOrd="0" presId="urn:microsoft.com/office/officeart/2008/layout/LinedList"/>
    <dgm:cxn modelId="{F3327829-DB45-CC40-B583-B0B10BB1FCE3}" type="presParOf" srcId="{B82FADD2-B22D-E741-A2F7-74F6AE0DFD68}" destId="{25F47621-3AF8-C341-B882-BC9476E95B24}" srcOrd="1" destOrd="0" presId="urn:microsoft.com/office/officeart/2008/layout/LinedList"/>
    <dgm:cxn modelId="{A1050ED3-0471-0C47-B7E4-83A106E1F19A}" type="presParOf" srcId="{6FF83D27-92C0-D14E-BB32-A8AE465D4909}" destId="{36DE79C4-8892-D14A-B2FC-3E430C653359}" srcOrd="2" destOrd="0" presId="urn:microsoft.com/office/officeart/2008/layout/LinedList"/>
    <dgm:cxn modelId="{929C915F-B164-D341-8268-A80F0E3126BA}" type="presParOf" srcId="{6FF83D27-92C0-D14E-BB32-A8AE465D4909}" destId="{582515C0-8222-8848-BD55-A9B82A5A93EB}" srcOrd="3" destOrd="0" presId="urn:microsoft.com/office/officeart/2008/layout/LinedList"/>
    <dgm:cxn modelId="{4AE3DD1D-8365-E443-93CD-48426F28ADEE}" type="presParOf" srcId="{582515C0-8222-8848-BD55-A9B82A5A93EB}" destId="{BBCD47CA-C556-9C48-8D17-87F9B54665EB}" srcOrd="0" destOrd="0" presId="urn:microsoft.com/office/officeart/2008/layout/LinedList"/>
    <dgm:cxn modelId="{37DB53BC-2D3F-CB42-B3C9-57B724232512}" type="presParOf" srcId="{582515C0-8222-8848-BD55-A9B82A5A93EB}" destId="{04043A2A-C13A-2446-82BA-E501B3BC59DC}" srcOrd="1" destOrd="0" presId="urn:microsoft.com/office/officeart/2008/layout/LinedList"/>
    <dgm:cxn modelId="{7DF6B2CB-5B39-D84B-BF3C-813D7C885FC8}" type="presParOf" srcId="{6FF83D27-92C0-D14E-BB32-A8AE465D4909}" destId="{C7E732C1-0772-504E-B80D-28536ADEC06F}" srcOrd="4" destOrd="0" presId="urn:microsoft.com/office/officeart/2008/layout/LinedList"/>
    <dgm:cxn modelId="{E1F31137-545B-9F4D-BC97-9B3F009903D2}" type="presParOf" srcId="{6FF83D27-92C0-D14E-BB32-A8AE465D4909}" destId="{E974DD4A-9111-8B4D-A71C-354ED6D2DBAA}" srcOrd="5" destOrd="0" presId="urn:microsoft.com/office/officeart/2008/layout/LinedList"/>
    <dgm:cxn modelId="{9BED5A1A-FCBB-AD49-B83E-1F7C4C15FED5}" type="presParOf" srcId="{E974DD4A-9111-8B4D-A71C-354ED6D2DBAA}" destId="{AF247152-B544-B846-9962-B81739D8CFC0}" srcOrd="0" destOrd="0" presId="urn:microsoft.com/office/officeart/2008/layout/LinedList"/>
    <dgm:cxn modelId="{BD21712A-28C2-664D-BB97-890C0408F2BA}" type="presParOf" srcId="{E974DD4A-9111-8B4D-A71C-354ED6D2DBAA}" destId="{472CEFE8-BBC1-464A-8C30-866559C201D5}" srcOrd="1" destOrd="0" presId="urn:microsoft.com/office/officeart/2008/layout/LinedList"/>
    <dgm:cxn modelId="{301B5F64-6224-184E-8E99-DC60662F2AD3}" type="presParOf" srcId="{6FF83D27-92C0-D14E-BB32-A8AE465D4909}" destId="{313A828C-64A4-1843-8BE3-C7391041BFB4}" srcOrd="6" destOrd="0" presId="urn:microsoft.com/office/officeart/2008/layout/LinedList"/>
    <dgm:cxn modelId="{EBF6E915-2AE4-2A41-ADCA-BE8EA0A9DAD3}" type="presParOf" srcId="{6FF83D27-92C0-D14E-BB32-A8AE465D4909}" destId="{381D6837-356E-2B4B-820D-EF592E66CFB2}" srcOrd="7" destOrd="0" presId="urn:microsoft.com/office/officeart/2008/layout/LinedList"/>
    <dgm:cxn modelId="{6DE23D01-2F03-3D45-AB29-334FB8E1859D}" type="presParOf" srcId="{381D6837-356E-2B4B-820D-EF592E66CFB2}" destId="{2F6CD0D7-7576-254E-910E-F76041F21FE0}" srcOrd="0" destOrd="0" presId="urn:microsoft.com/office/officeart/2008/layout/LinedList"/>
    <dgm:cxn modelId="{0417378F-3545-EB45-A812-7310FBCD4371}" type="presParOf" srcId="{381D6837-356E-2B4B-820D-EF592E66CFB2}" destId="{83DE6522-1833-EE47-8636-F9247E9D28B6}" srcOrd="1" destOrd="0" presId="urn:microsoft.com/office/officeart/2008/layout/LinedList"/>
    <dgm:cxn modelId="{42D333E9-7DCA-E646-9B45-D87742C224E1}" type="presParOf" srcId="{6FF83D27-92C0-D14E-BB32-A8AE465D4909}" destId="{10C4E885-FE2D-5948-9745-E43A5DB7BE63}" srcOrd="8" destOrd="0" presId="urn:microsoft.com/office/officeart/2008/layout/LinedList"/>
    <dgm:cxn modelId="{5576118D-9773-9746-BD77-55902385AE14}" type="presParOf" srcId="{6FF83D27-92C0-D14E-BB32-A8AE465D4909}" destId="{40856D7F-1AE7-9F40-87B8-42354AFB2D63}" srcOrd="9" destOrd="0" presId="urn:microsoft.com/office/officeart/2008/layout/LinedList"/>
    <dgm:cxn modelId="{2A74DF70-9118-254E-B315-AE217E7E1612}" type="presParOf" srcId="{40856D7F-1AE7-9F40-87B8-42354AFB2D63}" destId="{D01F01C9-4103-C94F-B041-34CB84CD307A}" srcOrd="0" destOrd="0" presId="urn:microsoft.com/office/officeart/2008/layout/LinedList"/>
    <dgm:cxn modelId="{DDC74D3B-BE4C-FE44-A429-4CDF36657E92}" type="presParOf" srcId="{40856D7F-1AE7-9F40-87B8-42354AFB2D63}" destId="{2647F984-D440-AF4E-9F03-B60474D47DCF}" srcOrd="1" destOrd="0" presId="urn:microsoft.com/office/officeart/2008/layout/LinedList"/>
    <dgm:cxn modelId="{5D81C2F8-8778-A840-88D2-0FE6DD183C73}" type="presParOf" srcId="{6FF83D27-92C0-D14E-BB32-A8AE465D4909}" destId="{9F2A56B6-294B-624F-AA97-9D5C6298F67E}" srcOrd="10" destOrd="0" presId="urn:microsoft.com/office/officeart/2008/layout/LinedList"/>
    <dgm:cxn modelId="{C8D0B40B-2399-2746-BFEB-6EFA7D14D4E3}" type="presParOf" srcId="{6FF83D27-92C0-D14E-BB32-A8AE465D4909}" destId="{B7C08DC0-99B6-954E-9F14-3227DB9315CE}" srcOrd="11" destOrd="0" presId="urn:microsoft.com/office/officeart/2008/layout/LinedList"/>
    <dgm:cxn modelId="{DCB12B24-727B-6D45-AFB0-C13E66128433}" type="presParOf" srcId="{B7C08DC0-99B6-954E-9F14-3227DB9315CE}" destId="{CFF1BA03-000A-0043-BCE2-3B9A777E4996}" srcOrd="0" destOrd="0" presId="urn:microsoft.com/office/officeart/2008/layout/LinedList"/>
    <dgm:cxn modelId="{6C2610DD-6DB1-4549-B7A9-3E4D8FED9B12}" type="presParOf" srcId="{B7C08DC0-99B6-954E-9F14-3227DB9315CE}" destId="{B8D08635-4208-3548-859F-16BDF6EDE5CA}" srcOrd="1" destOrd="0" presId="urn:microsoft.com/office/officeart/2008/layout/LinedList"/>
    <dgm:cxn modelId="{337AFF94-AEC5-774D-8272-9C57019FD7C7}" type="presParOf" srcId="{6FF83D27-92C0-D14E-BB32-A8AE465D4909}" destId="{30C20A8F-4442-7F44-A8DB-8743ED742033}" srcOrd="12" destOrd="0" presId="urn:microsoft.com/office/officeart/2008/layout/LinedList"/>
    <dgm:cxn modelId="{FD8D621D-570D-324F-B2B9-F17A985A07A7}" type="presParOf" srcId="{6FF83D27-92C0-D14E-BB32-A8AE465D4909}" destId="{CE8F94A0-207F-CA4A-B16F-2D15DCC14DD9}" srcOrd="13" destOrd="0" presId="urn:microsoft.com/office/officeart/2008/layout/LinedList"/>
    <dgm:cxn modelId="{503CA531-BAB5-5F4C-BB49-52C317BDF261}" type="presParOf" srcId="{CE8F94A0-207F-CA4A-B16F-2D15DCC14DD9}" destId="{64D4F1A1-19C2-4842-856F-66AA04A8F672}" srcOrd="0" destOrd="0" presId="urn:microsoft.com/office/officeart/2008/layout/LinedList"/>
    <dgm:cxn modelId="{C57D3977-93FC-0440-8CCF-56B00C30902E}" type="presParOf" srcId="{CE8F94A0-207F-CA4A-B16F-2D15DCC14DD9}" destId="{2125E6AB-F6F7-DB42-865D-A950876B9ADC}" srcOrd="1" destOrd="0" presId="urn:microsoft.com/office/officeart/2008/layout/LinedList"/>
    <dgm:cxn modelId="{CB7BC139-88AF-8749-9311-24F80BBD189F}" type="presParOf" srcId="{6FF83D27-92C0-D14E-BB32-A8AE465D4909}" destId="{17C9C958-7B5A-DF48-8A3D-9CA3FC3FAFFC}" srcOrd="14" destOrd="0" presId="urn:microsoft.com/office/officeart/2008/layout/LinedList"/>
    <dgm:cxn modelId="{22C2B352-EF3A-4A44-B207-7EDC3A07B1FA}" type="presParOf" srcId="{6FF83D27-92C0-D14E-BB32-A8AE465D4909}" destId="{F6054182-19EB-B446-961F-1A6567009CC7}" srcOrd="15" destOrd="0" presId="urn:microsoft.com/office/officeart/2008/layout/LinedList"/>
    <dgm:cxn modelId="{4A119FED-A855-3E4C-AC29-1F7D088698B6}" type="presParOf" srcId="{F6054182-19EB-B446-961F-1A6567009CC7}" destId="{371FA13D-66F1-BF4B-A37D-3507EA7BD519}" srcOrd="0" destOrd="0" presId="urn:microsoft.com/office/officeart/2008/layout/LinedList"/>
    <dgm:cxn modelId="{B443A7B8-BA28-2149-B38A-2611BF939476}" type="presParOf" srcId="{F6054182-19EB-B446-961F-1A6567009CC7}" destId="{9C77FCAF-FEBD-0E4E-A2BB-2CA35696EC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5259E1-1A11-47B9-A437-94E3976DA8CD}"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E70F6A71-5BD5-4069-A88F-4722A38E6442}">
      <dgm:prSet/>
      <dgm:spPr/>
      <dgm:t>
        <a:bodyPr/>
        <a:lstStyle/>
        <a:p>
          <a:r>
            <a:rPr lang="en-US" b="1"/>
            <a:t>Metacognitive awareness</a:t>
          </a:r>
          <a:endParaRPr lang="en-US"/>
        </a:p>
      </dgm:t>
    </dgm:pt>
    <dgm:pt modelId="{7106E56F-B0D8-4675-A8B7-6D295F888919}" type="parTrans" cxnId="{665CF997-11CA-47F5-B477-9506B1B4EDD0}">
      <dgm:prSet/>
      <dgm:spPr/>
      <dgm:t>
        <a:bodyPr/>
        <a:lstStyle/>
        <a:p>
          <a:endParaRPr lang="en-US"/>
        </a:p>
      </dgm:t>
    </dgm:pt>
    <dgm:pt modelId="{45BEA67D-C1D3-4B5B-9E28-2C7C5F71DCDA}" type="sibTrans" cxnId="{665CF997-11CA-47F5-B477-9506B1B4EDD0}">
      <dgm:prSet/>
      <dgm:spPr/>
      <dgm:t>
        <a:bodyPr/>
        <a:lstStyle/>
        <a:p>
          <a:endParaRPr lang="en-US"/>
        </a:p>
      </dgm:t>
    </dgm:pt>
    <dgm:pt modelId="{122DD4B8-725B-4150-83EE-126084194041}">
      <dgm:prSet/>
      <dgm:spPr/>
      <dgm:t>
        <a:bodyPr/>
        <a:lstStyle/>
        <a:p>
          <a:r>
            <a:rPr lang="en-US" dirty="0">
              <a:solidFill>
                <a:schemeClr val="tx1"/>
              </a:solidFill>
            </a:rPr>
            <a:t>It is essential that students have metacognitive awareness during reading</a:t>
          </a:r>
        </a:p>
      </dgm:t>
    </dgm:pt>
    <dgm:pt modelId="{51A5DC46-5388-406B-8472-F5B5035D1392}" type="parTrans" cxnId="{2112C9D9-D7E7-442C-A760-DF76710B45D4}">
      <dgm:prSet/>
      <dgm:spPr/>
      <dgm:t>
        <a:bodyPr/>
        <a:lstStyle/>
        <a:p>
          <a:endParaRPr lang="en-US"/>
        </a:p>
      </dgm:t>
    </dgm:pt>
    <dgm:pt modelId="{D61E984F-6DCF-4E8C-9F54-26513BE04432}" type="sibTrans" cxnId="{2112C9D9-D7E7-442C-A760-DF76710B45D4}">
      <dgm:prSet/>
      <dgm:spPr/>
      <dgm:t>
        <a:bodyPr/>
        <a:lstStyle/>
        <a:p>
          <a:endParaRPr lang="en-US"/>
        </a:p>
      </dgm:t>
    </dgm:pt>
    <dgm:pt modelId="{DB6A12C1-8AF1-4992-AA4C-E7667C394C1D}">
      <dgm:prSet/>
      <dgm:spPr/>
      <dgm:t>
        <a:bodyPr/>
        <a:lstStyle/>
        <a:p>
          <a:r>
            <a:rPr lang="en-US" dirty="0">
              <a:solidFill>
                <a:schemeClr val="tx1"/>
              </a:solidFill>
            </a:rPr>
            <a:t>They need to be sensitive to their lack of understanding of words</a:t>
          </a:r>
        </a:p>
      </dgm:t>
    </dgm:pt>
    <dgm:pt modelId="{F6DA69FC-F73F-4E86-AB3A-4302AEAC5172}" type="parTrans" cxnId="{9B565598-6855-43E8-9F99-149B4ABC4070}">
      <dgm:prSet/>
      <dgm:spPr/>
      <dgm:t>
        <a:bodyPr/>
        <a:lstStyle/>
        <a:p>
          <a:endParaRPr lang="en-US"/>
        </a:p>
      </dgm:t>
    </dgm:pt>
    <dgm:pt modelId="{F816B2EE-4565-417C-968D-DC0DA34E641E}" type="sibTrans" cxnId="{9B565598-6855-43E8-9F99-149B4ABC4070}">
      <dgm:prSet/>
      <dgm:spPr/>
      <dgm:t>
        <a:bodyPr/>
        <a:lstStyle/>
        <a:p>
          <a:endParaRPr lang="en-US"/>
        </a:p>
      </dgm:t>
    </dgm:pt>
    <dgm:pt modelId="{42FA1A74-9435-48E3-8265-A987F6F8CAD4}">
      <dgm:prSet/>
      <dgm:spPr/>
      <dgm:t>
        <a:bodyPr/>
        <a:lstStyle/>
        <a:p>
          <a:r>
            <a:rPr lang="en-US" dirty="0"/>
            <a:t>It is important to try to make sense of text even when you don’t know all the words, also essential to be aware of when you don’t know the meaning of words</a:t>
          </a:r>
        </a:p>
      </dgm:t>
    </dgm:pt>
    <dgm:pt modelId="{FDC9FAF3-3873-4193-92E5-B4BA2C14962A}" type="parTrans" cxnId="{7AA2618D-F774-4EE3-BDC9-B1453A8052CF}">
      <dgm:prSet/>
      <dgm:spPr/>
      <dgm:t>
        <a:bodyPr/>
        <a:lstStyle/>
        <a:p>
          <a:endParaRPr lang="en-US"/>
        </a:p>
      </dgm:t>
    </dgm:pt>
    <dgm:pt modelId="{43644B77-822B-41F4-818C-23937E49A459}" type="sibTrans" cxnId="{7AA2618D-F774-4EE3-BDC9-B1453A8052CF}">
      <dgm:prSet/>
      <dgm:spPr/>
      <dgm:t>
        <a:bodyPr/>
        <a:lstStyle/>
        <a:p>
          <a:endParaRPr lang="en-US"/>
        </a:p>
      </dgm:t>
    </dgm:pt>
    <dgm:pt modelId="{28FB6079-8D9A-5549-92C1-7CC731A40120}" type="pres">
      <dgm:prSet presAssocID="{3C5259E1-1A11-47B9-A437-94E3976DA8CD}" presName="matrix" presStyleCnt="0">
        <dgm:presLayoutVars>
          <dgm:chMax val="1"/>
          <dgm:dir/>
          <dgm:resizeHandles val="exact"/>
        </dgm:presLayoutVars>
      </dgm:prSet>
      <dgm:spPr/>
    </dgm:pt>
    <dgm:pt modelId="{82D15863-B306-D44D-9904-D681E588C9DA}" type="pres">
      <dgm:prSet presAssocID="{3C5259E1-1A11-47B9-A437-94E3976DA8CD}" presName="diamond" presStyleLbl="bgShp" presStyleIdx="0" presStyleCnt="1"/>
      <dgm:spPr/>
    </dgm:pt>
    <dgm:pt modelId="{1496DA5D-3FF7-9B40-AA82-582D4F2CA6A3}" type="pres">
      <dgm:prSet presAssocID="{3C5259E1-1A11-47B9-A437-94E3976DA8CD}" presName="quad1" presStyleLbl="node1" presStyleIdx="0" presStyleCnt="4">
        <dgm:presLayoutVars>
          <dgm:chMax val="0"/>
          <dgm:chPref val="0"/>
          <dgm:bulletEnabled val="1"/>
        </dgm:presLayoutVars>
      </dgm:prSet>
      <dgm:spPr/>
    </dgm:pt>
    <dgm:pt modelId="{9A641F19-A073-9145-B24F-47EFDBFE5C82}" type="pres">
      <dgm:prSet presAssocID="{3C5259E1-1A11-47B9-A437-94E3976DA8CD}" presName="quad2" presStyleLbl="node1" presStyleIdx="1" presStyleCnt="4">
        <dgm:presLayoutVars>
          <dgm:chMax val="0"/>
          <dgm:chPref val="0"/>
          <dgm:bulletEnabled val="1"/>
        </dgm:presLayoutVars>
      </dgm:prSet>
      <dgm:spPr/>
    </dgm:pt>
    <dgm:pt modelId="{A1A4A702-5811-B24A-AD8B-E2FD12E78E37}" type="pres">
      <dgm:prSet presAssocID="{3C5259E1-1A11-47B9-A437-94E3976DA8CD}" presName="quad3" presStyleLbl="node1" presStyleIdx="2" presStyleCnt="4" custLinFactNeighborX="-2692" custLinFactNeighborY="443">
        <dgm:presLayoutVars>
          <dgm:chMax val="0"/>
          <dgm:chPref val="0"/>
          <dgm:bulletEnabled val="1"/>
        </dgm:presLayoutVars>
      </dgm:prSet>
      <dgm:spPr/>
    </dgm:pt>
    <dgm:pt modelId="{672B66AA-18F6-9E4A-A717-0404299E7EFB}" type="pres">
      <dgm:prSet presAssocID="{3C5259E1-1A11-47B9-A437-94E3976DA8CD}" presName="quad4" presStyleLbl="node1" presStyleIdx="3" presStyleCnt="4" custScaleX="109286" custScaleY="110464">
        <dgm:presLayoutVars>
          <dgm:chMax val="0"/>
          <dgm:chPref val="0"/>
          <dgm:bulletEnabled val="1"/>
        </dgm:presLayoutVars>
      </dgm:prSet>
      <dgm:spPr/>
    </dgm:pt>
  </dgm:ptLst>
  <dgm:cxnLst>
    <dgm:cxn modelId="{E6065023-3ABB-E745-AA39-5E80E66389D5}" type="presOf" srcId="{E70F6A71-5BD5-4069-A88F-4722A38E6442}" destId="{1496DA5D-3FF7-9B40-AA82-582D4F2CA6A3}" srcOrd="0" destOrd="0" presId="urn:microsoft.com/office/officeart/2005/8/layout/matrix3"/>
    <dgm:cxn modelId="{E3B74724-7B66-3844-87E2-FB6AB9D7A60C}" type="presOf" srcId="{42FA1A74-9435-48E3-8265-A987F6F8CAD4}" destId="{672B66AA-18F6-9E4A-A717-0404299E7EFB}" srcOrd="0" destOrd="0" presId="urn:microsoft.com/office/officeart/2005/8/layout/matrix3"/>
    <dgm:cxn modelId="{463E3789-6C6C-3240-B78D-162EE7F9546F}" type="presOf" srcId="{122DD4B8-725B-4150-83EE-126084194041}" destId="{9A641F19-A073-9145-B24F-47EFDBFE5C82}" srcOrd="0" destOrd="0" presId="urn:microsoft.com/office/officeart/2005/8/layout/matrix3"/>
    <dgm:cxn modelId="{7AA2618D-F774-4EE3-BDC9-B1453A8052CF}" srcId="{3C5259E1-1A11-47B9-A437-94E3976DA8CD}" destId="{42FA1A74-9435-48E3-8265-A987F6F8CAD4}" srcOrd="3" destOrd="0" parTransId="{FDC9FAF3-3873-4193-92E5-B4BA2C14962A}" sibTransId="{43644B77-822B-41F4-818C-23937E49A459}"/>
    <dgm:cxn modelId="{B1DD9A95-9D28-7A46-B531-038D1C8608FB}" type="presOf" srcId="{3C5259E1-1A11-47B9-A437-94E3976DA8CD}" destId="{28FB6079-8D9A-5549-92C1-7CC731A40120}" srcOrd="0" destOrd="0" presId="urn:microsoft.com/office/officeart/2005/8/layout/matrix3"/>
    <dgm:cxn modelId="{665CF997-11CA-47F5-B477-9506B1B4EDD0}" srcId="{3C5259E1-1A11-47B9-A437-94E3976DA8CD}" destId="{E70F6A71-5BD5-4069-A88F-4722A38E6442}" srcOrd="0" destOrd="0" parTransId="{7106E56F-B0D8-4675-A8B7-6D295F888919}" sibTransId="{45BEA67D-C1D3-4B5B-9E28-2C7C5F71DCDA}"/>
    <dgm:cxn modelId="{9B565598-6855-43E8-9F99-149B4ABC4070}" srcId="{3C5259E1-1A11-47B9-A437-94E3976DA8CD}" destId="{DB6A12C1-8AF1-4992-AA4C-E7667C394C1D}" srcOrd="2" destOrd="0" parTransId="{F6DA69FC-F73F-4E86-AB3A-4302AEAC5172}" sibTransId="{F816B2EE-4565-417C-968D-DC0DA34E641E}"/>
    <dgm:cxn modelId="{2112C9D9-D7E7-442C-A760-DF76710B45D4}" srcId="{3C5259E1-1A11-47B9-A437-94E3976DA8CD}" destId="{122DD4B8-725B-4150-83EE-126084194041}" srcOrd="1" destOrd="0" parTransId="{51A5DC46-5388-406B-8472-F5B5035D1392}" sibTransId="{D61E984F-6DCF-4E8C-9F54-26513BE04432}"/>
    <dgm:cxn modelId="{BBF243FB-AD44-084B-B8BC-F4BF2D524254}" type="presOf" srcId="{DB6A12C1-8AF1-4992-AA4C-E7667C394C1D}" destId="{A1A4A702-5811-B24A-AD8B-E2FD12E78E37}" srcOrd="0" destOrd="0" presId="urn:microsoft.com/office/officeart/2005/8/layout/matrix3"/>
    <dgm:cxn modelId="{8AC8EB8A-E570-BF4E-8F7C-2D974329280B}" type="presParOf" srcId="{28FB6079-8D9A-5549-92C1-7CC731A40120}" destId="{82D15863-B306-D44D-9904-D681E588C9DA}" srcOrd="0" destOrd="0" presId="urn:microsoft.com/office/officeart/2005/8/layout/matrix3"/>
    <dgm:cxn modelId="{CEB481A2-FD04-854E-94AA-18C3A350D307}" type="presParOf" srcId="{28FB6079-8D9A-5549-92C1-7CC731A40120}" destId="{1496DA5D-3FF7-9B40-AA82-582D4F2CA6A3}" srcOrd="1" destOrd="0" presId="urn:microsoft.com/office/officeart/2005/8/layout/matrix3"/>
    <dgm:cxn modelId="{B362428B-AC67-1646-B9D3-88D1D8B7E523}" type="presParOf" srcId="{28FB6079-8D9A-5549-92C1-7CC731A40120}" destId="{9A641F19-A073-9145-B24F-47EFDBFE5C82}" srcOrd="2" destOrd="0" presId="urn:microsoft.com/office/officeart/2005/8/layout/matrix3"/>
    <dgm:cxn modelId="{5EAF174D-1E44-8D47-9C54-3BAE0A17675F}" type="presParOf" srcId="{28FB6079-8D9A-5549-92C1-7CC731A40120}" destId="{A1A4A702-5811-B24A-AD8B-E2FD12E78E37}" srcOrd="3" destOrd="0" presId="urn:microsoft.com/office/officeart/2005/8/layout/matrix3"/>
    <dgm:cxn modelId="{B5FA8D01-89A3-214F-B900-C743BC8575E0}" type="presParOf" srcId="{28FB6079-8D9A-5549-92C1-7CC731A40120}" destId="{672B66AA-18F6-9E4A-A717-0404299E7EF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E0D771F-60E1-47A7-8A78-6E98D8A33E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8DABE47-3B80-44A2-BC08-608315BA51DA}">
      <dgm:prSet/>
      <dgm:spPr/>
      <dgm:t>
        <a:bodyPr/>
        <a:lstStyle/>
        <a:p>
          <a:r>
            <a:rPr lang="en-US" dirty="0"/>
            <a:t>Our school/school district is addressing these well</a:t>
          </a:r>
        </a:p>
      </dgm:t>
    </dgm:pt>
    <dgm:pt modelId="{DB1C8706-5D5D-40D2-A178-C061330869FC}" type="parTrans" cxnId="{82AD9516-12D9-4FAF-8254-46BE852F67D6}">
      <dgm:prSet/>
      <dgm:spPr/>
      <dgm:t>
        <a:bodyPr/>
        <a:lstStyle/>
        <a:p>
          <a:endParaRPr lang="en-US"/>
        </a:p>
      </dgm:t>
    </dgm:pt>
    <dgm:pt modelId="{C0CCBD85-1C4C-4A77-800A-B0C0D657ADF8}" type="sibTrans" cxnId="{82AD9516-12D9-4FAF-8254-46BE852F67D6}">
      <dgm:prSet/>
      <dgm:spPr/>
      <dgm:t>
        <a:bodyPr/>
        <a:lstStyle/>
        <a:p>
          <a:endParaRPr lang="en-US"/>
        </a:p>
      </dgm:t>
    </dgm:pt>
    <dgm:pt modelId="{A93EDD84-FE03-470F-8AF3-6884ED51F34A}">
      <dgm:prSet/>
      <dgm:spPr/>
      <dgm:t>
        <a:bodyPr/>
        <a:lstStyle/>
        <a:p>
          <a:r>
            <a:rPr lang="en-US" dirty="0"/>
            <a:t>Our school/school district needs to up its game with these</a:t>
          </a:r>
        </a:p>
      </dgm:t>
    </dgm:pt>
    <dgm:pt modelId="{26DEDC80-60B8-4867-BB9F-80D9E70CFC45}" type="parTrans" cxnId="{87D62F07-6697-47C9-A55A-A32AB5F2FEBE}">
      <dgm:prSet/>
      <dgm:spPr/>
      <dgm:t>
        <a:bodyPr/>
        <a:lstStyle/>
        <a:p>
          <a:endParaRPr lang="en-US"/>
        </a:p>
      </dgm:t>
    </dgm:pt>
    <dgm:pt modelId="{833D033D-2C27-4C64-81B7-5952679C83C4}" type="sibTrans" cxnId="{87D62F07-6697-47C9-A55A-A32AB5F2FEBE}">
      <dgm:prSet/>
      <dgm:spPr/>
      <dgm:t>
        <a:bodyPr/>
        <a:lstStyle/>
        <a:p>
          <a:endParaRPr lang="en-US"/>
        </a:p>
      </dgm:t>
    </dgm:pt>
    <dgm:pt modelId="{66179515-80A1-420D-A117-2BE8F616CBC9}">
      <dgm:prSet/>
      <dgm:spPr/>
      <dgm:t>
        <a:bodyPr/>
        <a:lstStyle/>
        <a:p>
          <a:r>
            <a:rPr lang="en-US" dirty="0"/>
            <a:t>Our school/school district is likely to have difficulty with these</a:t>
          </a:r>
        </a:p>
      </dgm:t>
    </dgm:pt>
    <dgm:pt modelId="{ED6FEA9D-88D7-46DF-A3FB-2199CF6CF980}" type="parTrans" cxnId="{5BA0FC4C-7B20-442B-AB7F-D0C3813E0966}">
      <dgm:prSet/>
      <dgm:spPr/>
      <dgm:t>
        <a:bodyPr/>
        <a:lstStyle/>
        <a:p>
          <a:endParaRPr lang="en-US"/>
        </a:p>
      </dgm:t>
    </dgm:pt>
    <dgm:pt modelId="{443A70FF-C225-41B6-86DD-A1E36CD79EA2}" type="sibTrans" cxnId="{5BA0FC4C-7B20-442B-AB7F-D0C3813E0966}">
      <dgm:prSet/>
      <dgm:spPr/>
      <dgm:t>
        <a:bodyPr/>
        <a:lstStyle/>
        <a:p>
          <a:endParaRPr lang="en-US"/>
        </a:p>
      </dgm:t>
    </dgm:pt>
    <dgm:pt modelId="{30A8A45A-5D7E-2E4D-BE36-AAA3E1D98336}" type="pres">
      <dgm:prSet presAssocID="{1E0D771F-60E1-47A7-8A78-6E98D8A33E32}" presName="linear" presStyleCnt="0">
        <dgm:presLayoutVars>
          <dgm:animLvl val="lvl"/>
          <dgm:resizeHandles val="exact"/>
        </dgm:presLayoutVars>
      </dgm:prSet>
      <dgm:spPr/>
    </dgm:pt>
    <dgm:pt modelId="{9A419713-2CE9-AE44-A0C1-A577B786FA9C}" type="pres">
      <dgm:prSet presAssocID="{C8DABE47-3B80-44A2-BC08-608315BA51DA}" presName="parentText" presStyleLbl="node1" presStyleIdx="0" presStyleCnt="3">
        <dgm:presLayoutVars>
          <dgm:chMax val="0"/>
          <dgm:bulletEnabled val="1"/>
        </dgm:presLayoutVars>
      </dgm:prSet>
      <dgm:spPr/>
    </dgm:pt>
    <dgm:pt modelId="{D416EBBB-D632-1249-BEE1-9ADD61BA0D11}" type="pres">
      <dgm:prSet presAssocID="{C0CCBD85-1C4C-4A77-800A-B0C0D657ADF8}" presName="spacer" presStyleCnt="0"/>
      <dgm:spPr/>
    </dgm:pt>
    <dgm:pt modelId="{B917A198-E5E3-9A4E-BBDB-48F7D32CC8DE}" type="pres">
      <dgm:prSet presAssocID="{A93EDD84-FE03-470F-8AF3-6884ED51F34A}" presName="parentText" presStyleLbl="node1" presStyleIdx="1" presStyleCnt="3">
        <dgm:presLayoutVars>
          <dgm:chMax val="0"/>
          <dgm:bulletEnabled val="1"/>
        </dgm:presLayoutVars>
      </dgm:prSet>
      <dgm:spPr/>
    </dgm:pt>
    <dgm:pt modelId="{7DE743DF-7190-774D-B369-EE30248B5292}" type="pres">
      <dgm:prSet presAssocID="{833D033D-2C27-4C64-81B7-5952679C83C4}" presName="spacer" presStyleCnt="0"/>
      <dgm:spPr/>
    </dgm:pt>
    <dgm:pt modelId="{9798E802-2279-9F42-BD8A-8E20B79966B9}" type="pres">
      <dgm:prSet presAssocID="{66179515-80A1-420D-A117-2BE8F616CBC9}" presName="parentText" presStyleLbl="node1" presStyleIdx="2" presStyleCnt="3">
        <dgm:presLayoutVars>
          <dgm:chMax val="0"/>
          <dgm:bulletEnabled val="1"/>
        </dgm:presLayoutVars>
      </dgm:prSet>
      <dgm:spPr/>
    </dgm:pt>
  </dgm:ptLst>
  <dgm:cxnLst>
    <dgm:cxn modelId="{87D62F07-6697-47C9-A55A-A32AB5F2FEBE}" srcId="{1E0D771F-60E1-47A7-8A78-6E98D8A33E32}" destId="{A93EDD84-FE03-470F-8AF3-6884ED51F34A}" srcOrd="1" destOrd="0" parTransId="{26DEDC80-60B8-4867-BB9F-80D9E70CFC45}" sibTransId="{833D033D-2C27-4C64-81B7-5952679C83C4}"/>
    <dgm:cxn modelId="{6D596D11-D117-4248-8C4F-26229958F04B}" type="presOf" srcId="{A93EDD84-FE03-470F-8AF3-6884ED51F34A}" destId="{B917A198-E5E3-9A4E-BBDB-48F7D32CC8DE}" srcOrd="0" destOrd="0" presId="urn:microsoft.com/office/officeart/2005/8/layout/vList2"/>
    <dgm:cxn modelId="{82AD9516-12D9-4FAF-8254-46BE852F67D6}" srcId="{1E0D771F-60E1-47A7-8A78-6E98D8A33E32}" destId="{C8DABE47-3B80-44A2-BC08-608315BA51DA}" srcOrd="0" destOrd="0" parTransId="{DB1C8706-5D5D-40D2-A178-C061330869FC}" sibTransId="{C0CCBD85-1C4C-4A77-800A-B0C0D657ADF8}"/>
    <dgm:cxn modelId="{0164CD4A-49D3-D649-AD64-2D9C4B755245}" type="presOf" srcId="{1E0D771F-60E1-47A7-8A78-6E98D8A33E32}" destId="{30A8A45A-5D7E-2E4D-BE36-AAA3E1D98336}" srcOrd="0" destOrd="0" presId="urn:microsoft.com/office/officeart/2005/8/layout/vList2"/>
    <dgm:cxn modelId="{5BA0FC4C-7B20-442B-AB7F-D0C3813E0966}" srcId="{1E0D771F-60E1-47A7-8A78-6E98D8A33E32}" destId="{66179515-80A1-420D-A117-2BE8F616CBC9}" srcOrd="2" destOrd="0" parTransId="{ED6FEA9D-88D7-46DF-A3FB-2199CF6CF980}" sibTransId="{443A70FF-C225-41B6-86DD-A1E36CD79EA2}"/>
    <dgm:cxn modelId="{1A936764-E5F4-2E45-A27D-989B77706B8C}" type="presOf" srcId="{C8DABE47-3B80-44A2-BC08-608315BA51DA}" destId="{9A419713-2CE9-AE44-A0C1-A577B786FA9C}" srcOrd="0" destOrd="0" presId="urn:microsoft.com/office/officeart/2005/8/layout/vList2"/>
    <dgm:cxn modelId="{314161B7-C25C-6A45-86E9-6C9A6FD06A7F}" type="presOf" srcId="{66179515-80A1-420D-A117-2BE8F616CBC9}" destId="{9798E802-2279-9F42-BD8A-8E20B79966B9}" srcOrd="0" destOrd="0" presId="urn:microsoft.com/office/officeart/2005/8/layout/vList2"/>
    <dgm:cxn modelId="{E916965F-B25B-B94D-9C68-301752C3ADF4}" type="presParOf" srcId="{30A8A45A-5D7E-2E4D-BE36-AAA3E1D98336}" destId="{9A419713-2CE9-AE44-A0C1-A577B786FA9C}" srcOrd="0" destOrd="0" presId="urn:microsoft.com/office/officeart/2005/8/layout/vList2"/>
    <dgm:cxn modelId="{07DA243A-AA72-C849-9A01-F227BA94F5AC}" type="presParOf" srcId="{30A8A45A-5D7E-2E4D-BE36-AAA3E1D98336}" destId="{D416EBBB-D632-1249-BEE1-9ADD61BA0D11}" srcOrd="1" destOrd="0" presId="urn:microsoft.com/office/officeart/2005/8/layout/vList2"/>
    <dgm:cxn modelId="{2832BF9C-53BC-5247-A1E3-74E141BBCD67}" type="presParOf" srcId="{30A8A45A-5D7E-2E4D-BE36-AAA3E1D98336}" destId="{B917A198-E5E3-9A4E-BBDB-48F7D32CC8DE}" srcOrd="2" destOrd="0" presId="urn:microsoft.com/office/officeart/2005/8/layout/vList2"/>
    <dgm:cxn modelId="{A02A0F3E-B809-CC41-B83F-0AA31AA69A74}" type="presParOf" srcId="{30A8A45A-5D7E-2E4D-BE36-AAA3E1D98336}" destId="{7DE743DF-7190-774D-B369-EE30248B5292}" srcOrd="3" destOrd="0" presId="urn:microsoft.com/office/officeart/2005/8/layout/vList2"/>
    <dgm:cxn modelId="{94714240-C916-A64E-914A-57F6B9CE9CA5}" type="presParOf" srcId="{30A8A45A-5D7E-2E4D-BE36-AAA3E1D98336}" destId="{9798E802-2279-9F42-BD8A-8E20B79966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C8729F-A2F3-42D1-BC22-A486F35B56F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F60B91F-23E5-4B75-8678-A6B4D9F1C3EC}">
      <dgm:prSet/>
      <dgm:spPr/>
      <dgm:t>
        <a:bodyPr/>
        <a:lstStyle/>
        <a:p>
          <a:r>
            <a:rPr lang="en-US" dirty="0">
              <a:solidFill>
                <a:schemeClr val="tx1"/>
              </a:solidFill>
            </a:rPr>
            <a:t>Vocabulary can be taught, but students also need to learn to figure out vocabulary from context</a:t>
          </a:r>
        </a:p>
      </dgm:t>
    </dgm:pt>
    <dgm:pt modelId="{CFAB0C56-0F7D-4A96-B514-CE77F7B735FE}" type="parTrans" cxnId="{5B918497-E533-4B84-8A1A-AFDCA31A0B4A}">
      <dgm:prSet/>
      <dgm:spPr/>
      <dgm:t>
        <a:bodyPr/>
        <a:lstStyle/>
        <a:p>
          <a:endParaRPr lang="en-US"/>
        </a:p>
      </dgm:t>
    </dgm:pt>
    <dgm:pt modelId="{93B396C7-6E1A-44AF-86F1-28FF3B7663D4}" type="sibTrans" cxnId="{5B918497-E533-4B84-8A1A-AFDCA31A0B4A}">
      <dgm:prSet/>
      <dgm:spPr/>
      <dgm:t>
        <a:bodyPr/>
        <a:lstStyle/>
        <a:p>
          <a:endParaRPr lang="en-US"/>
        </a:p>
      </dgm:t>
    </dgm:pt>
    <dgm:pt modelId="{9C3C6A3B-03F3-4627-AC1D-FDCC3DA681E0}">
      <dgm:prSet/>
      <dgm:spPr/>
      <dgm:t>
        <a:bodyPr/>
        <a:lstStyle/>
        <a:p>
          <a:r>
            <a:rPr lang="en-US" dirty="0">
              <a:solidFill>
                <a:schemeClr val="tx1"/>
              </a:solidFill>
            </a:rPr>
            <a:t>Tests like the ACT do not allow use of reference books, nor can teachers provide assistance with vocabulary</a:t>
          </a:r>
        </a:p>
      </dgm:t>
    </dgm:pt>
    <dgm:pt modelId="{A0C0238D-9DB1-4842-93A4-E13A1411DACD}" type="parTrans" cxnId="{128C673A-3119-40C6-85DD-6C9E57593A93}">
      <dgm:prSet/>
      <dgm:spPr/>
      <dgm:t>
        <a:bodyPr/>
        <a:lstStyle/>
        <a:p>
          <a:endParaRPr lang="en-US"/>
        </a:p>
      </dgm:t>
    </dgm:pt>
    <dgm:pt modelId="{14C529A8-FD2B-4244-92C2-CB691FEF6836}" type="sibTrans" cxnId="{128C673A-3119-40C6-85DD-6C9E57593A93}">
      <dgm:prSet/>
      <dgm:spPr/>
      <dgm:t>
        <a:bodyPr/>
        <a:lstStyle/>
        <a:p>
          <a:endParaRPr lang="en-US"/>
        </a:p>
      </dgm:t>
    </dgm:pt>
    <dgm:pt modelId="{FA63BFE4-2FCB-4356-A924-91307906EBFA}">
      <dgm:prSet/>
      <dgm:spPr/>
      <dgm:t>
        <a:bodyPr/>
        <a:lstStyle/>
        <a:p>
          <a:r>
            <a:rPr lang="en-US" dirty="0">
              <a:solidFill>
                <a:schemeClr val="tx1"/>
              </a:solidFill>
            </a:rPr>
            <a:t>Most textbooks (and teacher published lesson plans) emphasize the </a:t>
          </a:r>
          <a:r>
            <a:rPr lang="en-US" dirty="0" err="1">
              <a:solidFill>
                <a:schemeClr val="tx1"/>
              </a:solidFill>
            </a:rPr>
            <a:t>preteaching</a:t>
          </a:r>
          <a:r>
            <a:rPr lang="en-US" dirty="0">
              <a:solidFill>
                <a:schemeClr val="tx1"/>
              </a:solidFill>
            </a:rPr>
            <a:t> of vocabulary to prepare students to comprehend texts</a:t>
          </a:r>
        </a:p>
      </dgm:t>
    </dgm:pt>
    <dgm:pt modelId="{91FCA31F-B01A-4ADB-836A-C1167EE7AE6E}" type="parTrans" cxnId="{E3C9CCD1-8EE6-4E13-A682-188E47045D48}">
      <dgm:prSet/>
      <dgm:spPr/>
      <dgm:t>
        <a:bodyPr/>
        <a:lstStyle/>
        <a:p>
          <a:endParaRPr lang="en-US"/>
        </a:p>
      </dgm:t>
    </dgm:pt>
    <dgm:pt modelId="{C0064902-5E90-4D6A-B08A-EC3FB15C338B}" type="sibTrans" cxnId="{E3C9CCD1-8EE6-4E13-A682-188E47045D48}">
      <dgm:prSet/>
      <dgm:spPr/>
      <dgm:t>
        <a:bodyPr/>
        <a:lstStyle/>
        <a:p>
          <a:endParaRPr lang="en-US"/>
        </a:p>
      </dgm:t>
    </dgm:pt>
    <dgm:pt modelId="{A76B6076-2E7E-46AC-A0D9-17D5BDF299AB}">
      <dgm:prSet/>
      <dgm:spPr/>
      <dgm:t>
        <a:bodyPr/>
        <a:lstStyle/>
        <a:p>
          <a:r>
            <a:rPr lang="en-US" dirty="0">
              <a:solidFill>
                <a:schemeClr val="tx1"/>
              </a:solidFill>
            </a:rPr>
            <a:t>Unfortunately, they often make poor choices of the words to </a:t>
          </a:r>
          <a:r>
            <a:rPr lang="en-US" dirty="0" err="1">
              <a:solidFill>
                <a:schemeClr val="tx1"/>
              </a:solidFill>
            </a:rPr>
            <a:t>preteach</a:t>
          </a:r>
          <a:endParaRPr lang="en-US" dirty="0">
            <a:solidFill>
              <a:schemeClr val="tx1"/>
            </a:solidFill>
          </a:endParaRPr>
        </a:p>
      </dgm:t>
    </dgm:pt>
    <dgm:pt modelId="{0BEA23FD-197B-478C-B814-5CF4041D9852}" type="parTrans" cxnId="{1CEB90B8-FC2E-4696-B899-422CDD68D376}">
      <dgm:prSet/>
      <dgm:spPr/>
      <dgm:t>
        <a:bodyPr/>
        <a:lstStyle/>
        <a:p>
          <a:endParaRPr lang="en-US"/>
        </a:p>
      </dgm:t>
    </dgm:pt>
    <dgm:pt modelId="{D4A84591-0A0E-41E1-9919-4F30C3343B22}" type="sibTrans" cxnId="{1CEB90B8-FC2E-4696-B899-422CDD68D376}">
      <dgm:prSet/>
      <dgm:spPr/>
      <dgm:t>
        <a:bodyPr/>
        <a:lstStyle/>
        <a:p>
          <a:endParaRPr lang="en-US"/>
        </a:p>
      </dgm:t>
    </dgm:pt>
    <dgm:pt modelId="{55475CA5-D234-6344-BB82-A10B88533AD9}" type="pres">
      <dgm:prSet presAssocID="{A9C8729F-A2F3-42D1-BC22-A486F35B56F6}" presName="linear" presStyleCnt="0">
        <dgm:presLayoutVars>
          <dgm:animLvl val="lvl"/>
          <dgm:resizeHandles val="exact"/>
        </dgm:presLayoutVars>
      </dgm:prSet>
      <dgm:spPr/>
    </dgm:pt>
    <dgm:pt modelId="{9048249A-C7F9-C74B-A3A0-213CD5D2A647}" type="pres">
      <dgm:prSet presAssocID="{8F60B91F-23E5-4B75-8678-A6B4D9F1C3EC}" presName="parentText" presStyleLbl="node1" presStyleIdx="0" presStyleCnt="4">
        <dgm:presLayoutVars>
          <dgm:chMax val="0"/>
          <dgm:bulletEnabled val="1"/>
        </dgm:presLayoutVars>
      </dgm:prSet>
      <dgm:spPr/>
    </dgm:pt>
    <dgm:pt modelId="{A5D09946-405D-D94D-94CE-CBF85F52A6DD}" type="pres">
      <dgm:prSet presAssocID="{93B396C7-6E1A-44AF-86F1-28FF3B7663D4}" presName="spacer" presStyleCnt="0"/>
      <dgm:spPr/>
    </dgm:pt>
    <dgm:pt modelId="{58EADE4D-585E-254B-9426-8416941F138C}" type="pres">
      <dgm:prSet presAssocID="{9C3C6A3B-03F3-4627-AC1D-FDCC3DA681E0}" presName="parentText" presStyleLbl="node1" presStyleIdx="1" presStyleCnt="4">
        <dgm:presLayoutVars>
          <dgm:chMax val="0"/>
          <dgm:bulletEnabled val="1"/>
        </dgm:presLayoutVars>
      </dgm:prSet>
      <dgm:spPr/>
    </dgm:pt>
    <dgm:pt modelId="{C2168B1A-DBBC-BA40-A0A3-54F778A30AAD}" type="pres">
      <dgm:prSet presAssocID="{14C529A8-FD2B-4244-92C2-CB691FEF6836}" presName="spacer" presStyleCnt="0"/>
      <dgm:spPr/>
    </dgm:pt>
    <dgm:pt modelId="{ADD7EE49-BC39-6F4B-877F-0228769D4F4B}" type="pres">
      <dgm:prSet presAssocID="{FA63BFE4-2FCB-4356-A924-91307906EBFA}" presName="parentText" presStyleLbl="node1" presStyleIdx="2" presStyleCnt="4">
        <dgm:presLayoutVars>
          <dgm:chMax val="0"/>
          <dgm:bulletEnabled val="1"/>
        </dgm:presLayoutVars>
      </dgm:prSet>
      <dgm:spPr/>
    </dgm:pt>
    <dgm:pt modelId="{4E55E4ED-6C28-3C45-9908-67EC32EFF893}" type="pres">
      <dgm:prSet presAssocID="{C0064902-5E90-4D6A-B08A-EC3FB15C338B}" presName="spacer" presStyleCnt="0"/>
      <dgm:spPr/>
    </dgm:pt>
    <dgm:pt modelId="{57E068C4-12B9-E346-8386-919A1183D8CE}" type="pres">
      <dgm:prSet presAssocID="{A76B6076-2E7E-46AC-A0D9-17D5BDF299AB}" presName="parentText" presStyleLbl="node1" presStyleIdx="3" presStyleCnt="4">
        <dgm:presLayoutVars>
          <dgm:chMax val="0"/>
          <dgm:bulletEnabled val="1"/>
        </dgm:presLayoutVars>
      </dgm:prSet>
      <dgm:spPr/>
    </dgm:pt>
  </dgm:ptLst>
  <dgm:cxnLst>
    <dgm:cxn modelId="{363C1B1E-1AA0-9348-99D8-DE6F7182BCCE}" type="presOf" srcId="{A9C8729F-A2F3-42D1-BC22-A486F35B56F6}" destId="{55475CA5-D234-6344-BB82-A10B88533AD9}" srcOrd="0" destOrd="0" presId="urn:microsoft.com/office/officeart/2005/8/layout/vList2"/>
    <dgm:cxn modelId="{128C673A-3119-40C6-85DD-6C9E57593A93}" srcId="{A9C8729F-A2F3-42D1-BC22-A486F35B56F6}" destId="{9C3C6A3B-03F3-4627-AC1D-FDCC3DA681E0}" srcOrd="1" destOrd="0" parTransId="{A0C0238D-9DB1-4842-93A4-E13A1411DACD}" sibTransId="{14C529A8-FD2B-4244-92C2-CB691FEF6836}"/>
    <dgm:cxn modelId="{A63B8362-6A45-5A4F-8340-58B3622B560F}" type="presOf" srcId="{A76B6076-2E7E-46AC-A0D9-17D5BDF299AB}" destId="{57E068C4-12B9-E346-8386-919A1183D8CE}" srcOrd="0" destOrd="0" presId="urn:microsoft.com/office/officeart/2005/8/layout/vList2"/>
    <dgm:cxn modelId="{7770B492-2008-8842-804B-EAE4D0D69358}" type="presOf" srcId="{9C3C6A3B-03F3-4627-AC1D-FDCC3DA681E0}" destId="{58EADE4D-585E-254B-9426-8416941F138C}" srcOrd="0" destOrd="0" presId="urn:microsoft.com/office/officeart/2005/8/layout/vList2"/>
    <dgm:cxn modelId="{5B918497-E533-4B84-8A1A-AFDCA31A0B4A}" srcId="{A9C8729F-A2F3-42D1-BC22-A486F35B56F6}" destId="{8F60B91F-23E5-4B75-8678-A6B4D9F1C3EC}" srcOrd="0" destOrd="0" parTransId="{CFAB0C56-0F7D-4A96-B514-CE77F7B735FE}" sibTransId="{93B396C7-6E1A-44AF-86F1-28FF3B7663D4}"/>
    <dgm:cxn modelId="{1CEB90B8-FC2E-4696-B899-422CDD68D376}" srcId="{A9C8729F-A2F3-42D1-BC22-A486F35B56F6}" destId="{A76B6076-2E7E-46AC-A0D9-17D5BDF299AB}" srcOrd="3" destOrd="0" parTransId="{0BEA23FD-197B-478C-B814-5CF4041D9852}" sibTransId="{D4A84591-0A0E-41E1-9919-4F30C3343B22}"/>
    <dgm:cxn modelId="{3D7D82C3-57E7-1844-8946-79A52ACCAAA4}" type="presOf" srcId="{8F60B91F-23E5-4B75-8678-A6B4D9F1C3EC}" destId="{9048249A-C7F9-C74B-A3A0-213CD5D2A647}" srcOrd="0" destOrd="0" presId="urn:microsoft.com/office/officeart/2005/8/layout/vList2"/>
    <dgm:cxn modelId="{E3C9CCD1-8EE6-4E13-A682-188E47045D48}" srcId="{A9C8729F-A2F3-42D1-BC22-A486F35B56F6}" destId="{FA63BFE4-2FCB-4356-A924-91307906EBFA}" srcOrd="2" destOrd="0" parTransId="{91FCA31F-B01A-4ADB-836A-C1167EE7AE6E}" sibTransId="{C0064902-5E90-4D6A-B08A-EC3FB15C338B}"/>
    <dgm:cxn modelId="{B42DFDF5-263C-324A-951A-E345ED41D96C}" type="presOf" srcId="{FA63BFE4-2FCB-4356-A924-91307906EBFA}" destId="{ADD7EE49-BC39-6F4B-877F-0228769D4F4B}" srcOrd="0" destOrd="0" presId="urn:microsoft.com/office/officeart/2005/8/layout/vList2"/>
    <dgm:cxn modelId="{25229C01-F985-044D-B152-2226305F31B8}" type="presParOf" srcId="{55475CA5-D234-6344-BB82-A10B88533AD9}" destId="{9048249A-C7F9-C74B-A3A0-213CD5D2A647}" srcOrd="0" destOrd="0" presId="urn:microsoft.com/office/officeart/2005/8/layout/vList2"/>
    <dgm:cxn modelId="{E573E02C-FEFA-A540-87E1-BA44E11094CE}" type="presParOf" srcId="{55475CA5-D234-6344-BB82-A10B88533AD9}" destId="{A5D09946-405D-D94D-94CE-CBF85F52A6DD}" srcOrd="1" destOrd="0" presId="urn:microsoft.com/office/officeart/2005/8/layout/vList2"/>
    <dgm:cxn modelId="{FFFD1537-2891-1E4A-93C0-CF8322DF51A9}" type="presParOf" srcId="{55475CA5-D234-6344-BB82-A10B88533AD9}" destId="{58EADE4D-585E-254B-9426-8416941F138C}" srcOrd="2" destOrd="0" presId="urn:microsoft.com/office/officeart/2005/8/layout/vList2"/>
    <dgm:cxn modelId="{4169E343-A464-DF46-A757-8F13A9E00732}" type="presParOf" srcId="{55475CA5-D234-6344-BB82-A10B88533AD9}" destId="{C2168B1A-DBBC-BA40-A0A3-54F778A30AAD}" srcOrd="3" destOrd="0" presId="urn:microsoft.com/office/officeart/2005/8/layout/vList2"/>
    <dgm:cxn modelId="{30341946-D435-1749-8511-074AC989C672}" type="presParOf" srcId="{55475CA5-D234-6344-BB82-A10B88533AD9}" destId="{ADD7EE49-BC39-6F4B-877F-0228769D4F4B}" srcOrd="4" destOrd="0" presId="urn:microsoft.com/office/officeart/2005/8/layout/vList2"/>
    <dgm:cxn modelId="{AAB0A029-7DE7-A245-835B-3C4568681DDA}" type="presParOf" srcId="{55475CA5-D234-6344-BB82-A10B88533AD9}" destId="{4E55E4ED-6C28-3C45-9908-67EC32EFF893}" srcOrd="5" destOrd="0" presId="urn:microsoft.com/office/officeart/2005/8/layout/vList2"/>
    <dgm:cxn modelId="{5F8706CC-12BF-9446-9C28-741E6805412B}" type="presParOf" srcId="{55475CA5-D234-6344-BB82-A10B88533AD9}" destId="{57E068C4-12B9-E346-8386-919A1183D8C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7F299B-47DB-4920-87B3-1541723F198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419D5F8-5F5D-45F6-8811-27BA02FF65FB}">
      <dgm:prSet/>
      <dgm:spPr/>
      <dgm:t>
        <a:bodyPr/>
        <a:lstStyle/>
        <a:p>
          <a:r>
            <a:rPr lang="en-US" dirty="0">
              <a:solidFill>
                <a:schemeClr val="tx1"/>
              </a:solidFill>
            </a:rPr>
            <a:t>You are reading a text and there are multiple words that you are unsure of… you can’t figure out their meanings from context or morphology and you can’t ask anyone for help. What do you do?</a:t>
          </a:r>
        </a:p>
      </dgm:t>
    </dgm:pt>
    <dgm:pt modelId="{2E2C3D64-9318-471B-80DD-09BB722ED5EE}" type="parTrans" cxnId="{E05782ED-CAF2-47B0-AF57-92EDB8425704}">
      <dgm:prSet/>
      <dgm:spPr/>
      <dgm:t>
        <a:bodyPr/>
        <a:lstStyle/>
        <a:p>
          <a:endParaRPr lang="en-US"/>
        </a:p>
      </dgm:t>
    </dgm:pt>
    <dgm:pt modelId="{4CE5DCA0-B0B0-4724-8B85-E6891A813021}" type="sibTrans" cxnId="{E05782ED-CAF2-47B0-AF57-92EDB8425704}">
      <dgm:prSet/>
      <dgm:spPr/>
      <dgm:t>
        <a:bodyPr/>
        <a:lstStyle/>
        <a:p>
          <a:endParaRPr lang="en-US"/>
        </a:p>
      </dgm:t>
    </dgm:pt>
    <dgm:pt modelId="{3F18D743-258C-43F3-B6F3-A8ADA1126B31}">
      <dgm:prSet/>
      <dgm:spPr/>
      <dgm:t>
        <a:bodyPr/>
        <a:lstStyle/>
        <a:p>
          <a:r>
            <a:rPr lang="en-US" dirty="0">
              <a:solidFill>
                <a:schemeClr val="tx1"/>
              </a:solidFill>
            </a:rPr>
            <a:t>What many students do is discontinue reading. They do not find it easy to proceed when they are clearly missing basic information.</a:t>
          </a:r>
        </a:p>
      </dgm:t>
    </dgm:pt>
    <dgm:pt modelId="{910A6ACC-91B8-494C-9029-F092FAFBE762}" type="parTrans" cxnId="{A87B2836-82BA-4763-9A54-ED3C45674161}">
      <dgm:prSet/>
      <dgm:spPr/>
      <dgm:t>
        <a:bodyPr/>
        <a:lstStyle/>
        <a:p>
          <a:endParaRPr lang="en-US"/>
        </a:p>
      </dgm:t>
    </dgm:pt>
    <dgm:pt modelId="{98319CC7-4475-4778-AEF8-9BC57B9AC499}" type="sibTrans" cxnId="{A87B2836-82BA-4763-9A54-ED3C45674161}">
      <dgm:prSet/>
      <dgm:spPr/>
      <dgm:t>
        <a:bodyPr/>
        <a:lstStyle/>
        <a:p>
          <a:endParaRPr lang="en-US"/>
        </a:p>
      </dgm:t>
    </dgm:pt>
    <dgm:pt modelId="{B5AA3D76-8858-4869-BA88-4CDAD888164A}">
      <dgm:prSet/>
      <dgm:spPr/>
      <dgm:t>
        <a:bodyPr/>
        <a:lstStyle/>
        <a:p>
          <a:r>
            <a:rPr lang="en-US" dirty="0">
              <a:solidFill>
                <a:schemeClr val="tx1"/>
              </a:solidFill>
            </a:rPr>
            <a:t>However, it is better in such a situation to proceed as well as you can... to stick with the text trying to understand each sentence as well as you can, guessing when you have to, or skipping an idea here or there</a:t>
          </a:r>
        </a:p>
      </dgm:t>
    </dgm:pt>
    <dgm:pt modelId="{075EAF43-C72F-485B-AA0B-EC259D4006FD}" type="parTrans" cxnId="{C49D939F-CA02-4AE8-A223-272250030D66}">
      <dgm:prSet/>
      <dgm:spPr/>
      <dgm:t>
        <a:bodyPr/>
        <a:lstStyle/>
        <a:p>
          <a:endParaRPr lang="en-US"/>
        </a:p>
      </dgm:t>
    </dgm:pt>
    <dgm:pt modelId="{CDF7149C-CD61-4E03-9F7B-2A2465748373}" type="sibTrans" cxnId="{C49D939F-CA02-4AE8-A223-272250030D66}">
      <dgm:prSet/>
      <dgm:spPr/>
      <dgm:t>
        <a:bodyPr/>
        <a:lstStyle/>
        <a:p>
          <a:endParaRPr lang="en-US"/>
        </a:p>
      </dgm:t>
    </dgm:pt>
    <dgm:pt modelId="{C42C7130-0087-4EDD-A632-75BAB980B38E}">
      <dgm:prSet/>
      <dgm:spPr/>
      <dgm:t>
        <a:bodyPr/>
        <a:lstStyle/>
        <a:p>
          <a:r>
            <a:rPr lang="en-US" dirty="0">
              <a:solidFill>
                <a:schemeClr val="tx1"/>
              </a:solidFill>
            </a:rPr>
            <a:t>Sometimes 50% comprehension is best (it is certainly better than 0%)</a:t>
          </a:r>
        </a:p>
      </dgm:t>
    </dgm:pt>
    <dgm:pt modelId="{A897A245-EB64-44BD-AB02-837C3462A300}" type="parTrans" cxnId="{7CF89A47-ED45-47D2-BCAE-085CE5DFBD4B}">
      <dgm:prSet/>
      <dgm:spPr/>
      <dgm:t>
        <a:bodyPr/>
        <a:lstStyle/>
        <a:p>
          <a:endParaRPr lang="en-US"/>
        </a:p>
      </dgm:t>
    </dgm:pt>
    <dgm:pt modelId="{3FDFAA9C-1397-4C5B-B022-5B436AA34311}" type="sibTrans" cxnId="{7CF89A47-ED45-47D2-BCAE-085CE5DFBD4B}">
      <dgm:prSet/>
      <dgm:spPr/>
      <dgm:t>
        <a:bodyPr/>
        <a:lstStyle/>
        <a:p>
          <a:endParaRPr lang="en-US"/>
        </a:p>
      </dgm:t>
    </dgm:pt>
    <dgm:pt modelId="{5FA1A660-8B07-6D45-9F12-E5EE645F7DE2}" type="pres">
      <dgm:prSet presAssocID="{907F299B-47DB-4920-87B3-1541723F1988}" presName="linear" presStyleCnt="0">
        <dgm:presLayoutVars>
          <dgm:animLvl val="lvl"/>
          <dgm:resizeHandles val="exact"/>
        </dgm:presLayoutVars>
      </dgm:prSet>
      <dgm:spPr/>
    </dgm:pt>
    <dgm:pt modelId="{5CEDFEEB-0C7A-E344-995C-946B47122FC5}" type="pres">
      <dgm:prSet presAssocID="{9419D5F8-5F5D-45F6-8811-27BA02FF65FB}" presName="parentText" presStyleLbl="node1" presStyleIdx="0" presStyleCnt="4">
        <dgm:presLayoutVars>
          <dgm:chMax val="0"/>
          <dgm:bulletEnabled val="1"/>
        </dgm:presLayoutVars>
      </dgm:prSet>
      <dgm:spPr/>
    </dgm:pt>
    <dgm:pt modelId="{9225C993-A4DC-9845-AD0C-D3D4236762C0}" type="pres">
      <dgm:prSet presAssocID="{4CE5DCA0-B0B0-4724-8B85-E6891A813021}" presName="spacer" presStyleCnt="0"/>
      <dgm:spPr/>
    </dgm:pt>
    <dgm:pt modelId="{7A82408F-30E4-F346-AA6F-C19A513ED5F1}" type="pres">
      <dgm:prSet presAssocID="{3F18D743-258C-43F3-B6F3-A8ADA1126B31}" presName="parentText" presStyleLbl="node1" presStyleIdx="1" presStyleCnt="4">
        <dgm:presLayoutVars>
          <dgm:chMax val="0"/>
          <dgm:bulletEnabled val="1"/>
        </dgm:presLayoutVars>
      </dgm:prSet>
      <dgm:spPr/>
    </dgm:pt>
    <dgm:pt modelId="{03D117F1-3C81-3C49-B3FA-4D77EFCEF2FE}" type="pres">
      <dgm:prSet presAssocID="{98319CC7-4475-4778-AEF8-9BC57B9AC499}" presName="spacer" presStyleCnt="0"/>
      <dgm:spPr/>
    </dgm:pt>
    <dgm:pt modelId="{26B6C78E-4D5D-854A-93B6-1BD12FB40B71}" type="pres">
      <dgm:prSet presAssocID="{B5AA3D76-8858-4869-BA88-4CDAD888164A}" presName="parentText" presStyleLbl="node1" presStyleIdx="2" presStyleCnt="4">
        <dgm:presLayoutVars>
          <dgm:chMax val="0"/>
          <dgm:bulletEnabled val="1"/>
        </dgm:presLayoutVars>
      </dgm:prSet>
      <dgm:spPr/>
    </dgm:pt>
    <dgm:pt modelId="{F76BCB53-60EC-A24D-B538-6FBDF14AAEC8}" type="pres">
      <dgm:prSet presAssocID="{CDF7149C-CD61-4E03-9F7B-2A2465748373}" presName="spacer" presStyleCnt="0"/>
      <dgm:spPr/>
    </dgm:pt>
    <dgm:pt modelId="{CF5F5BB7-6F5F-524A-AEA1-362EBEF90786}" type="pres">
      <dgm:prSet presAssocID="{C42C7130-0087-4EDD-A632-75BAB980B38E}" presName="parentText" presStyleLbl="node1" presStyleIdx="3" presStyleCnt="4">
        <dgm:presLayoutVars>
          <dgm:chMax val="0"/>
          <dgm:bulletEnabled val="1"/>
        </dgm:presLayoutVars>
      </dgm:prSet>
      <dgm:spPr/>
    </dgm:pt>
  </dgm:ptLst>
  <dgm:cxnLst>
    <dgm:cxn modelId="{4E448400-265F-0A40-8487-60C58365CFF8}" type="presOf" srcId="{9419D5F8-5F5D-45F6-8811-27BA02FF65FB}" destId="{5CEDFEEB-0C7A-E344-995C-946B47122FC5}" srcOrd="0" destOrd="0" presId="urn:microsoft.com/office/officeart/2005/8/layout/vList2"/>
    <dgm:cxn modelId="{9FAC0E09-F815-CB4E-AB8B-A3063634D866}" type="presOf" srcId="{B5AA3D76-8858-4869-BA88-4CDAD888164A}" destId="{26B6C78E-4D5D-854A-93B6-1BD12FB40B71}" srcOrd="0" destOrd="0" presId="urn:microsoft.com/office/officeart/2005/8/layout/vList2"/>
    <dgm:cxn modelId="{A87B2836-82BA-4763-9A54-ED3C45674161}" srcId="{907F299B-47DB-4920-87B3-1541723F1988}" destId="{3F18D743-258C-43F3-B6F3-A8ADA1126B31}" srcOrd="1" destOrd="0" parTransId="{910A6ACC-91B8-494C-9029-F092FAFBE762}" sibTransId="{98319CC7-4475-4778-AEF8-9BC57B9AC499}"/>
    <dgm:cxn modelId="{7CF89A47-ED45-47D2-BCAE-085CE5DFBD4B}" srcId="{907F299B-47DB-4920-87B3-1541723F1988}" destId="{C42C7130-0087-4EDD-A632-75BAB980B38E}" srcOrd="3" destOrd="0" parTransId="{A897A245-EB64-44BD-AB02-837C3462A300}" sibTransId="{3FDFAA9C-1397-4C5B-B022-5B436AA34311}"/>
    <dgm:cxn modelId="{DA78C747-488B-CA41-98CC-2B15E4CD3208}" type="presOf" srcId="{3F18D743-258C-43F3-B6F3-A8ADA1126B31}" destId="{7A82408F-30E4-F346-AA6F-C19A513ED5F1}" srcOrd="0" destOrd="0" presId="urn:microsoft.com/office/officeart/2005/8/layout/vList2"/>
    <dgm:cxn modelId="{C49D939F-CA02-4AE8-A223-272250030D66}" srcId="{907F299B-47DB-4920-87B3-1541723F1988}" destId="{B5AA3D76-8858-4869-BA88-4CDAD888164A}" srcOrd="2" destOrd="0" parTransId="{075EAF43-C72F-485B-AA0B-EC259D4006FD}" sibTransId="{CDF7149C-CD61-4E03-9F7B-2A2465748373}"/>
    <dgm:cxn modelId="{BE1D66A0-A20A-5549-B9AF-506B97DD36DD}" type="presOf" srcId="{C42C7130-0087-4EDD-A632-75BAB980B38E}" destId="{CF5F5BB7-6F5F-524A-AEA1-362EBEF90786}" srcOrd="0" destOrd="0" presId="urn:microsoft.com/office/officeart/2005/8/layout/vList2"/>
    <dgm:cxn modelId="{E05782ED-CAF2-47B0-AF57-92EDB8425704}" srcId="{907F299B-47DB-4920-87B3-1541723F1988}" destId="{9419D5F8-5F5D-45F6-8811-27BA02FF65FB}" srcOrd="0" destOrd="0" parTransId="{2E2C3D64-9318-471B-80DD-09BB722ED5EE}" sibTransId="{4CE5DCA0-B0B0-4724-8B85-E6891A813021}"/>
    <dgm:cxn modelId="{B0999EF2-DD80-254D-89CF-CB101A250863}" type="presOf" srcId="{907F299B-47DB-4920-87B3-1541723F1988}" destId="{5FA1A660-8B07-6D45-9F12-E5EE645F7DE2}" srcOrd="0" destOrd="0" presId="urn:microsoft.com/office/officeart/2005/8/layout/vList2"/>
    <dgm:cxn modelId="{A4DEE040-29CD-2C42-BCA7-000C281B9862}" type="presParOf" srcId="{5FA1A660-8B07-6D45-9F12-E5EE645F7DE2}" destId="{5CEDFEEB-0C7A-E344-995C-946B47122FC5}" srcOrd="0" destOrd="0" presId="urn:microsoft.com/office/officeart/2005/8/layout/vList2"/>
    <dgm:cxn modelId="{0964E5AA-2CD3-1042-AE23-F7692FD8A832}" type="presParOf" srcId="{5FA1A660-8B07-6D45-9F12-E5EE645F7DE2}" destId="{9225C993-A4DC-9845-AD0C-D3D4236762C0}" srcOrd="1" destOrd="0" presId="urn:microsoft.com/office/officeart/2005/8/layout/vList2"/>
    <dgm:cxn modelId="{33C48C5D-F05C-C447-91A6-2C7C7E9ED7F8}" type="presParOf" srcId="{5FA1A660-8B07-6D45-9F12-E5EE645F7DE2}" destId="{7A82408F-30E4-F346-AA6F-C19A513ED5F1}" srcOrd="2" destOrd="0" presId="urn:microsoft.com/office/officeart/2005/8/layout/vList2"/>
    <dgm:cxn modelId="{13B4BC28-051A-A64E-8FAA-E9BB1115541E}" type="presParOf" srcId="{5FA1A660-8B07-6D45-9F12-E5EE645F7DE2}" destId="{03D117F1-3C81-3C49-B3FA-4D77EFCEF2FE}" srcOrd="3" destOrd="0" presId="urn:microsoft.com/office/officeart/2005/8/layout/vList2"/>
    <dgm:cxn modelId="{AB2AB5F7-3914-DE40-8D27-F1AA9D318A89}" type="presParOf" srcId="{5FA1A660-8B07-6D45-9F12-E5EE645F7DE2}" destId="{26B6C78E-4D5D-854A-93B6-1BD12FB40B71}" srcOrd="4" destOrd="0" presId="urn:microsoft.com/office/officeart/2005/8/layout/vList2"/>
    <dgm:cxn modelId="{DEA12DEF-9FDF-2345-9F8F-5B0BD467D93D}" type="presParOf" srcId="{5FA1A660-8B07-6D45-9F12-E5EE645F7DE2}" destId="{F76BCB53-60EC-A24D-B538-6FBDF14AAEC8}" srcOrd="5" destOrd="0" presId="urn:microsoft.com/office/officeart/2005/8/layout/vList2"/>
    <dgm:cxn modelId="{E662687A-BAAB-4844-8055-F7ECA801DC0E}" type="presParOf" srcId="{5FA1A660-8B07-6D45-9F12-E5EE645F7DE2}" destId="{CF5F5BB7-6F5F-524A-AEA1-362EBEF9078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9198E7-A5FF-4BFA-9DB8-6D0C2240E20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BECEBB6-2FF4-4458-9054-5DDBBD213ADA}">
      <dgm:prSet custT="1"/>
      <dgm:spPr/>
      <dgm:t>
        <a:bodyPr/>
        <a:lstStyle/>
        <a:p>
          <a:r>
            <a:rPr lang="en-US" sz="2000" dirty="0"/>
            <a:t>Summarizing both within paragraphs and across texts </a:t>
          </a:r>
        </a:p>
      </dgm:t>
    </dgm:pt>
    <dgm:pt modelId="{9EE6280F-2D0A-4701-8249-F4B3B2275CB4}" type="parTrans" cxnId="{03498609-A7BB-458B-B28E-DBC967534FBB}">
      <dgm:prSet/>
      <dgm:spPr/>
      <dgm:t>
        <a:bodyPr/>
        <a:lstStyle/>
        <a:p>
          <a:endParaRPr lang="en-US"/>
        </a:p>
      </dgm:t>
    </dgm:pt>
    <dgm:pt modelId="{159131CA-1BE4-45EC-9B5C-B287689443A8}" type="sibTrans" cxnId="{03498609-A7BB-458B-B28E-DBC967534FBB}">
      <dgm:prSet/>
      <dgm:spPr/>
      <dgm:t>
        <a:bodyPr/>
        <a:lstStyle/>
        <a:p>
          <a:endParaRPr lang="en-US"/>
        </a:p>
      </dgm:t>
    </dgm:pt>
    <dgm:pt modelId="{0B095DB4-23EA-4205-A04D-F44EB4EC301D}">
      <dgm:prSet custT="1"/>
      <dgm:spPr/>
      <dgm:t>
        <a:bodyPr/>
        <a:lstStyle/>
        <a:p>
          <a:r>
            <a:rPr lang="en-US" sz="2000" dirty="0"/>
            <a:t>Self-questioning about what they have read </a:t>
          </a:r>
        </a:p>
      </dgm:t>
    </dgm:pt>
    <dgm:pt modelId="{C7D9DA2E-8AA5-4B4D-AABB-233A8FCA0AC1}" type="parTrans" cxnId="{6F2DA2C5-2AF7-44F8-931A-7E86676A49F9}">
      <dgm:prSet/>
      <dgm:spPr/>
      <dgm:t>
        <a:bodyPr/>
        <a:lstStyle/>
        <a:p>
          <a:endParaRPr lang="en-US"/>
        </a:p>
      </dgm:t>
    </dgm:pt>
    <dgm:pt modelId="{845730A7-D222-4754-AEA7-F544491069BD}" type="sibTrans" cxnId="{6F2DA2C5-2AF7-44F8-931A-7E86676A49F9}">
      <dgm:prSet/>
      <dgm:spPr/>
      <dgm:t>
        <a:bodyPr/>
        <a:lstStyle/>
        <a:p>
          <a:endParaRPr lang="en-US"/>
        </a:p>
      </dgm:t>
    </dgm:pt>
    <dgm:pt modelId="{2AF69753-A642-49C5-AA4A-3B73E76747DE}">
      <dgm:prSet custT="1"/>
      <dgm:spPr/>
      <dgm:t>
        <a:bodyPr/>
        <a:lstStyle/>
        <a:p>
          <a:r>
            <a:rPr lang="en-US" sz="2000" dirty="0"/>
            <a:t>Paraphrasing what they have read </a:t>
          </a:r>
        </a:p>
      </dgm:t>
    </dgm:pt>
    <dgm:pt modelId="{56EB6FCD-03DA-400F-BFBF-EAA2AFF7B21A}" type="parTrans" cxnId="{4FF34702-DDFB-4C49-A813-3D31DBF2CDE9}">
      <dgm:prSet/>
      <dgm:spPr/>
      <dgm:t>
        <a:bodyPr/>
        <a:lstStyle/>
        <a:p>
          <a:endParaRPr lang="en-US"/>
        </a:p>
      </dgm:t>
    </dgm:pt>
    <dgm:pt modelId="{C3D4E82A-A438-4BE5-B6E5-20D962186041}" type="sibTrans" cxnId="{4FF34702-DDFB-4C49-A813-3D31DBF2CDE9}">
      <dgm:prSet/>
      <dgm:spPr/>
      <dgm:t>
        <a:bodyPr/>
        <a:lstStyle/>
        <a:p>
          <a:endParaRPr lang="en-US"/>
        </a:p>
      </dgm:t>
    </dgm:pt>
    <dgm:pt modelId="{36D12D1C-B3AC-4E77-B87D-5B7C2AE0C8E5}">
      <dgm:prSet custT="1"/>
      <dgm:spPr/>
      <dgm:t>
        <a:bodyPr/>
        <a:lstStyle/>
        <a:p>
          <a:r>
            <a:rPr lang="en-US" sz="2000" dirty="0"/>
            <a:t>Drawing inferences that are based on text information and prior knowledge</a:t>
          </a:r>
        </a:p>
      </dgm:t>
    </dgm:pt>
    <dgm:pt modelId="{FC6C3112-D7E2-4E79-8D81-16039F8F4905}" type="parTrans" cxnId="{C3359A86-01DA-44DE-94EF-AB4B6E27565D}">
      <dgm:prSet/>
      <dgm:spPr/>
      <dgm:t>
        <a:bodyPr/>
        <a:lstStyle/>
        <a:p>
          <a:endParaRPr lang="en-US"/>
        </a:p>
      </dgm:t>
    </dgm:pt>
    <dgm:pt modelId="{BC861DA3-43D8-444E-9CAE-928E8784EB9B}" type="sibTrans" cxnId="{C3359A86-01DA-44DE-94EF-AB4B6E27565D}">
      <dgm:prSet/>
      <dgm:spPr/>
      <dgm:t>
        <a:bodyPr/>
        <a:lstStyle/>
        <a:p>
          <a:endParaRPr lang="en-US"/>
        </a:p>
      </dgm:t>
    </dgm:pt>
    <dgm:pt modelId="{7A573D4A-9371-4832-97C6-B36B82F41859}">
      <dgm:prSet custT="1"/>
      <dgm:spPr/>
      <dgm:t>
        <a:bodyPr/>
        <a:lstStyle/>
        <a:p>
          <a:r>
            <a:rPr lang="en-US" sz="2000" dirty="0"/>
            <a:t>Self-monitoring comprehension</a:t>
          </a:r>
        </a:p>
      </dgm:t>
    </dgm:pt>
    <dgm:pt modelId="{5922718A-0E22-40A3-BE3E-85ED8D0E2BBF}" type="parTrans" cxnId="{6F7726B9-EAF1-4732-B8FB-AB454F2BC085}">
      <dgm:prSet/>
      <dgm:spPr/>
      <dgm:t>
        <a:bodyPr/>
        <a:lstStyle/>
        <a:p>
          <a:endParaRPr lang="en-US"/>
        </a:p>
      </dgm:t>
    </dgm:pt>
    <dgm:pt modelId="{E7AD5B46-6C9D-41D8-BD3D-ED4C77017FA3}" type="sibTrans" cxnId="{6F7726B9-EAF1-4732-B8FB-AB454F2BC085}">
      <dgm:prSet/>
      <dgm:spPr/>
      <dgm:t>
        <a:bodyPr/>
        <a:lstStyle/>
        <a:p>
          <a:endParaRPr lang="en-US"/>
        </a:p>
      </dgm:t>
    </dgm:pt>
    <dgm:pt modelId="{88F2F6FE-F705-4835-8E45-688AD52C01B4}" type="pres">
      <dgm:prSet presAssocID="{3A9198E7-A5FF-4BFA-9DB8-6D0C2240E20F}" presName="root" presStyleCnt="0">
        <dgm:presLayoutVars>
          <dgm:dir/>
          <dgm:resizeHandles val="exact"/>
        </dgm:presLayoutVars>
      </dgm:prSet>
      <dgm:spPr/>
    </dgm:pt>
    <dgm:pt modelId="{83FA0085-42E2-4F27-AE03-C76370EC5CB9}" type="pres">
      <dgm:prSet presAssocID="{2BECEBB6-2FF4-4458-9054-5DDBBD213ADA}" presName="compNode" presStyleCnt="0"/>
      <dgm:spPr/>
    </dgm:pt>
    <dgm:pt modelId="{7144C750-17D6-45C5-9EAC-F49F94888A33}" type="pres">
      <dgm:prSet presAssocID="{2BECEBB6-2FF4-4458-9054-5DDBBD213ADA}" presName="bgRect" presStyleLbl="bgShp" presStyleIdx="0" presStyleCnt="5"/>
      <dgm:spPr/>
    </dgm:pt>
    <dgm:pt modelId="{4D1A456B-7740-44B4-BF0E-548E0D029B21}" type="pres">
      <dgm:prSet presAssocID="{2BECEBB6-2FF4-4458-9054-5DDBBD213AD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2B0A712B-692E-4318-A6E1-B8ECAA6A782C}" type="pres">
      <dgm:prSet presAssocID="{2BECEBB6-2FF4-4458-9054-5DDBBD213ADA}" presName="spaceRect" presStyleCnt="0"/>
      <dgm:spPr/>
    </dgm:pt>
    <dgm:pt modelId="{22C34331-2E48-4F05-A44D-3AEB94393174}" type="pres">
      <dgm:prSet presAssocID="{2BECEBB6-2FF4-4458-9054-5DDBBD213ADA}" presName="parTx" presStyleLbl="revTx" presStyleIdx="0" presStyleCnt="5">
        <dgm:presLayoutVars>
          <dgm:chMax val="0"/>
          <dgm:chPref val="0"/>
        </dgm:presLayoutVars>
      </dgm:prSet>
      <dgm:spPr/>
    </dgm:pt>
    <dgm:pt modelId="{4E23DE8B-4878-4151-9946-25C44527423A}" type="pres">
      <dgm:prSet presAssocID="{159131CA-1BE4-45EC-9B5C-B287689443A8}" presName="sibTrans" presStyleCnt="0"/>
      <dgm:spPr/>
    </dgm:pt>
    <dgm:pt modelId="{4F546D48-9B10-4C98-B64C-5295E021C96E}" type="pres">
      <dgm:prSet presAssocID="{0B095DB4-23EA-4205-A04D-F44EB4EC301D}" presName="compNode" presStyleCnt="0"/>
      <dgm:spPr/>
    </dgm:pt>
    <dgm:pt modelId="{899A2B00-9A63-45CA-ABD8-C37309BE7A4D}" type="pres">
      <dgm:prSet presAssocID="{0B095DB4-23EA-4205-A04D-F44EB4EC301D}" presName="bgRect" presStyleLbl="bgShp" presStyleIdx="1" presStyleCnt="5"/>
      <dgm:spPr/>
    </dgm:pt>
    <dgm:pt modelId="{8DF3E035-B35D-416E-8A6D-2102E33267EE}" type="pres">
      <dgm:prSet presAssocID="{0B095DB4-23EA-4205-A04D-F44EB4EC301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F30B158-A126-4B15-8F37-D5541B975BF4}" type="pres">
      <dgm:prSet presAssocID="{0B095DB4-23EA-4205-A04D-F44EB4EC301D}" presName="spaceRect" presStyleCnt="0"/>
      <dgm:spPr/>
    </dgm:pt>
    <dgm:pt modelId="{B47B52CE-0BCE-43F7-9FCC-0781FD64DC70}" type="pres">
      <dgm:prSet presAssocID="{0B095DB4-23EA-4205-A04D-F44EB4EC301D}" presName="parTx" presStyleLbl="revTx" presStyleIdx="1" presStyleCnt="5">
        <dgm:presLayoutVars>
          <dgm:chMax val="0"/>
          <dgm:chPref val="0"/>
        </dgm:presLayoutVars>
      </dgm:prSet>
      <dgm:spPr/>
    </dgm:pt>
    <dgm:pt modelId="{20593B50-6C3F-4A75-A7E5-173A1F1C8401}" type="pres">
      <dgm:prSet presAssocID="{845730A7-D222-4754-AEA7-F544491069BD}" presName="sibTrans" presStyleCnt="0"/>
      <dgm:spPr/>
    </dgm:pt>
    <dgm:pt modelId="{DE9B5EB4-1E43-43BD-B429-35AA55FA0271}" type="pres">
      <dgm:prSet presAssocID="{2AF69753-A642-49C5-AA4A-3B73E76747DE}" presName="compNode" presStyleCnt="0"/>
      <dgm:spPr/>
    </dgm:pt>
    <dgm:pt modelId="{24936DB8-A2CF-49CB-8190-B7A30FA08CE3}" type="pres">
      <dgm:prSet presAssocID="{2AF69753-A642-49C5-AA4A-3B73E76747DE}" presName="bgRect" presStyleLbl="bgShp" presStyleIdx="2" presStyleCnt="5"/>
      <dgm:spPr/>
    </dgm:pt>
    <dgm:pt modelId="{0DFB43F8-82D5-4BC4-ADD1-F4CFE122CBF2}" type="pres">
      <dgm:prSet presAssocID="{2AF69753-A642-49C5-AA4A-3B73E76747D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58462A60-2F86-4BB4-8EB2-1B1EC97228E4}" type="pres">
      <dgm:prSet presAssocID="{2AF69753-A642-49C5-AA4A-3B73E76747DE}" presName="spaceRect" presStyleCnt="0"/>
      <dgm:spPr/>
    </dgm:pt>
    <dgm:pt modelId="{CFA41697-A0A0-43E6-BFCC-5D02E70BE191}" type="pres">
      <dgm:prSet presAssocID="{2AF69753-A642-49C5-AA4A-3B73E76747DE}" presName="parTx" presStyleLbl="revTx" presStyleIdx="2" presStyleCnt="5">
        <dgm:presLayoutVars>
          <dgm:chMax val="0"/>
          <dgm:chPref val="0"/>
        </dgm:presLayoutVars>
      </dgm:prSet>
      <dgm:spPr/>
    </dgm:pt>
    <dgm:pt modelId="{2E98E1B9-8A69-4474-B9D9-F4D99D7D1772}" type="pres">
      <dgm:prSet presAssocID="{C3D4E82A-A438-4BE5-B6E5-20D962186041}" presName="sibTrans" presStyleCnt="0"/>
      <dgm:spPr/>
    </dgm:pt>
    <dgm:pt modelId="{43419890-40ED-435F-AE89-F4F25E795ABC}" type="pres">
      <dgm:prSet presAssocID="{36D12D1C-B3AC-4E77-B87D-5B7C2AE0C8E5}" presName="compNode" presStyleCnt="0"/>
      <dgm:spPr/>
    </dgm:pt>
    <dgm:pt modelId="{196431C0-DB5D-4720-AE5D-CD6D68478F29}" type="pres">
      <dgm:prSet presAssocID="{36D12D1C-B3AC-4E77-B87D-5B7C2AE0C8E5}" presName="bgRect" presStyleLbl="bgShp" presStyleIdx="3" presStyleCnt="5"/>
      <dgm:spPr/>
    </dgm:pt>
    <dgm:pt modelId="{6ED833DF-8423-43D8-8FBA-9BDFEA53A404}" type="pres">
      <dgm:prSet presAssocID="{36D12D1C-B3AC-4E77-B87D-5B7C2AE0C8E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68E4DD2-FDAA-4AE1-9765-47419045406D}" type="pres">
      <dgm:prSet presAssocID="{36D12D1C-B3AC-4E77-B87D-5B7C2AE0C8E5}" presName="spaceRect" presStyleCnt="0"/>
      <dgm:spPr/>
    </dgm:pt>
    <dgm:pt modelId="{29E4E4F3-904B-4ED9-828D-F377359ADC42}" type="pres">
      <dgm:prSet presAssocID="{36D12D1C-B3AC-4E77-B87D-5B7C2AE0C8E5}" presName="parTx" presStyleLbl="revTx" presStyleIdx="3" presStyleCnt="5">
        <dgm:presLayoutVars>
          <dgm:chMax val="0"/>
          <dgm:chPref val="0"/>
        </dgm:presLayoutVars>
      </dgm:prSet>
      <dgm:spPr/>
    </dgm:pt>
    <dgm:pt modelId="{4B7AED31-0753-4B5C-A78E-CFAF72BE07FE}" type="pres">
      <dgm:prSet presAssocID="{BC861DA3-43D8-444E-9CAE-928E8784EB9B}" presName="sibTrans" presStyleCnt="0"/>
      <dgm:spPr/>
    </dgm:pt>
    <dgm:pt modelId="{B9D1F196-3804-4383-8E2F-CE1AF24900CA}" type="pres">
      <dgm:prSet presAssocID="{7A573D4A-9371-4832-97C6-B36B82F41859}" presName="compNode" presStyleCnt="0"/>
      <dgm:spPr/>
    </dgm:pt>
    <dgm:pt modelId="{D2D187C6-38F7-44DC-A6BB-25E17B644BE1}" type="pres">
      <dgm:prSet presAssocID="{7A573D4A-9371-4832-97C6-B36B82F41859}" presName="bgRect" presStyleLbl="bgShp" presStyleIdx="4" presStyleCnt="5"/>
      <dgm:spPr/>
    </dgm:pt>
    <dgm:pt modelId="{AECA8B4A-6C59-4E8A-B7D0-1D9CCEA00792}" type="pres">
      <dgm:prSet presAssocID="{7A573D4A-9371-4832-97C6-B36B82F4185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A17601FC-2A6C-4677-9A00-B9F6CFB9E439}" type="pres">
      <dgm:prSet presAssocID="{7A573D4A-9371-4832-97C6-B36B82F41859}" presName="spaceRect" presStyleCnt="0"/>
      <dgm:spPr/>
    </dgm:pt>
    <dgm:pt modelId="{D31596EC-F6D6-4854-A285-74893D1D9CE3}" type="pres">
      <dgm:prSet presAssocID="{7A573D4A-9371-4832-97C6-B36B82F41859}" presName="parTx" presStyleLbl="revTx" presStyleIdx="4" presStyleCnt="5">
        <dgm:presLayoutVars>
          <dgm:chMax val="0"/>
          <dgm:chPref val="0"/>
        </dgm:presLayoutVars>
      </dgm:prSet>
      <dgm:spPr/>
    </dgm:pt>
  </dgm:ptLst>
  <dgm:cxnLst>
    <dgm:cxn modelId="{4FF34702-DDFB-4C49-A813-3D31DBF2CDE9}" srcId="{3A9198E7-A5FF-4BFA-9DB8-6D0C2240E20F}" destId="{2AF69753-A642-49C5-AA4A-3B73E76747DE}" srcOrd="2" destOrd="0" parTransId="{56EB6FCD-03DA-400F-BFBF-EAA2AFF7B21A}" sibTransId="{C3D4E82A-A438-4BE5-B6E5-20D962186041}"/>
    <dgm:cxn modelId="{AD0AD905-936F-4F8D-B0AE-90DCC663797D}" type="presOf" srcId="{2AF69753-A642-49C5-AA4A-3B73E76747DE}" destId="{CFA41697-A0A0-43E6-BFCC-5D02E70BE191}" srcOrd="0" destOrd="0" presId="urn:microsoft.com/office/officeart/2018/2/layout/IconVerticalSolidList"/>
    <dgm:cxn modelId="{03498609-A7BB-458B-B28E-DBC967534FBB}" srcId="{3A9198E7-A5FF-4BFA-9DB8-6D0C2240E20F}" destId="{2BECEBB6-2FF4-4458-9054-5DDBBD213ADA}" srcOrd="0" destOrd="0" parTransId="{9EE6280F-2D0A-4701-8249-F4B3B2275CB4}" sibTransId="{159131CA-1BE4-45EC-9B5C-B287689443A8}"/>
    <dgm:cxn modelId="{14A91821-798E-4AB1-B527-03A250AFCB6B}" type="presOf" srcId="{3A9198E7-A5FF-4BFA-9DB8-6D0C2240E20F}" destId="{88F2F6FE-F705-4835-8E45-688AD52C01B4}" srcOrd="0" destOrd="0" presId="urn:microsoft.com/office/officeart/2018/2/layout/IconVerticalSolidList"/>
    <dgm:cxn modelId="{C9763386-30DE-4587-87F2-F02B035A7D08}" type="presOf" srcId="{2BECEBB6-2FF4-4458-9054-5DDBBD213ADA}" destId="{22C34331-2E48-4F05-A44D-3AEB94393174}" srcOrd="0" destOrd="0" presId="urn:microsoft.com/office/officeart/2018/2/layout/IconVerticalSolidList"/>
    <dgm:cxn modelId="{C3359A86-01DA-44DE-94EF-AB4B6E27565D}" srcId="{3A9198E7-A5FF-4BFA-9DB8-6D0C2240E20F}" destId="{36D12D1C-B3AC-4E77-B87D-5B7C2AE0C8E5}" srcOrd="3" destOrd="0" parTransId="{FC6C3112-D7E2-4E79-8D81-16039F8F4905}" sibTransId="{BC861DA3-43D8-444E-9CAE-928E8784EB9B}"/>
    <dgm:cxn modelId="{EDC8098E-1119-4A71-BEF1-8AB8AF2EDE9C}" type="presOf" srcId="{36D12D1C-B3AC-4E77-B87D-5B7C2AE0C8E5}" destId="{29E4E4F3-904B-4ED9-828D-F377359ADC42}" srcOrd="0" destOrd="0" presId="urn:microsoft.com/office/officeart/2018/2/layout/IconVerticalSolidList"/>
    <dgm:cxn modelId="{6F7726B9-EAF1-4732-B8FB-AB454F2BC085}" srcId="{3A9198E7-A5FF-4BFA-9DB8-6D0C2240E20F}" destId="{7A573D4A-9371-4832-97C6-B36B82F41859}" srcOrd="4" destOrd="0" parTransId="{5922718A-0E22-40A3-BE3E-85ED8D0E2BBF}" sibTransId="{E7AD5B46-6C9D-41D8-BD3D-ED4C77017FA3}"/>
    <dgm:cxn modelId="{F9DAEFB9-7A7C-4CBE-B913-C62B93500D33}" type="presOf" srcId="{7A573D4A-9371-4832-97C6-B36B82F41859}" destId="{D31596EC-F6D6-4854-A285-74893D1D9CE3}" srcOrd="0" destOrd="0" presId="urn:microsoft.com/office/officeart/2018/2/layout/IconVerticalSolidList"/>
    <dgm:cxn modelId="{6F2DA2C5-2AF7-44F8-931A-7E86676A49F9}" srcId="{3A9198E7-A5FF-4BFA-9DB8-6D0C2240E20F}" destId="{0B095DB4-23EA-4205-A04D-F44EB4EC301D}" srcOrd="1" destOrd="0" parTransId="{C7D9DA2E-8AA5-4B4D-AABB-233A8FCA0AC1}" sibTransId="{845730A7-D222-4754-AEA7-F544491069BD}"/>
    <dgm:cxn modelId="{9BBF88E7-7323-4444-BBA8-59205F33EE32}" type="presOf" srcId="{0B095DB4-23EA-4205-A04D-F44EB4EC301D}" destId="{B47B52CE-0BCE-43F7-9FCC-0781FD64DC70}" srcOrd="0" destOrd="0" presId="urn:microsoft.com/office/officeart/2018/2/layout/IconVerticalSolidList"/>
    <dgm:cxn modelId="{90E60F45-23D6-40D4-9534-45B848D7E4FA}" type="presParOf" srcId="{88F2F6FE-F705-4835-8E45-688AD52C01B4}" destId="{83FA0085-42E2-4F27-AE03-C76370EC5CB9}" srcOrd="0" destOrd="0" presId="urn:microsoft.com/office/officeart/2018/2/layout/IconVerticalSolidList"/>
    <dgm:cxn modelId="{63ED3280-B48C-4EDA-B30E-37A4380E9F3F}" type="presParOf" srcId="{83FA0085-42E2-4F27-AE03-C76370EC5CB9}" destId="{7144C750-17D6-45C5-9EAC-F49F94888A33}" srcOrd="0" destOrd="0" presId="urn:microsoft.com/office/officeart/2018/2/layout/IconVerticalSolidList"/>
    <dgm:cxn modelId="{B2AF6DF6-C873-416C-8AC2-A8443ED48824}" type="presParOf" srcId="{83FA0085-42E2-4F27-AE03-C76370EC5CB9}" destId="{4D1A456B-7740-44B4-BF0E-548E0D029B21}" srcOrd="1" destOrd="0" presId="urn:microsoft.com/office/officeart/2018/2/layout/IconVerticalSolidList"/>
    <dgm:cxn modelId="{5D3B5DA1-DF8D-45DF-8E34-D0F3166C9215}" type="presParOf" srcId="{83FA0085-42E2-4F27-AE03-C76370EC5CB9}" destId="{2B0A712B-692E-4318-A6E1-B8ECAA6A782C}" srcOrd="2" destOrd="0" presId="urn:microsoft.com/office/officeart/2018/2/layout/IconVerticalSolidList"/>
    <dgm:cxn modelId="{C8532C42-746A-45BE-88D1-FC907D79E21B}" type="presParOf" srcId="{83FA0085-42E2-4F27-AE03-C76370EC5CB9}" destId="{22C34331-2E48-4F05-A44D-3AEB94393174}" srcOrd="3" destOrd="0" presId="urn:microsoft.com/office/officeart/2018/2/layout/IconVerticalSolidList"/>
    <dgm:cxn modelId="{B2FE7A4E-D42A-4B20-AF01-38206CC4708C}" type="presParOf" srcId="{88F2F6FE-F705-4835-8E45-688AD52C01B4}" destId="{4E23DE8B-4878-4151-9946-25C44527423A}" srcOrd="1" destOrd="0" presId="urn:microsoft.com/office/officeart/2018/2/layout/IconVerticalSolidList"/>
    <dgm:cxn modelId="{54B4C004-A01B-4D9A-B2EF-6EBAD149508A}" type="presParOf" srcId="{88F2F6FE-F705-4835-8E45-688AD52C01B4}" destId="{4F546D48-9B10-4C98-B64C-5295E021C96E}" srcOrd="2" destOrd="0" presId="urn:microsoft.com/office/officeart/2018/2/layout/IconVerticalSolidList"/>
    <dgm:cxn modelId="{B63DFDBA-C780-4395-BFC5-1DC5C1417A83}" type="presParOf" srcId="{4F546D48-9B10-4C98-B64C-5295E021C96E}" destId="{899A2B00-9A63-45CA-ABD8-C37309BE7A4D}" srcOrd="0" destOrd="0" presId="urn:microsoft.com/office/officeart/2018/2/layout/IconVerticalSolidList"/>
    <dgm:cxn modelId="{5BA46041-08DA-493E-AED3-FBD35A81D023}" type="presParOf" srcId="{4F546D48-9B10-4C98-B64C-5295E021C96E}" destId="{8DF3E035-B35D-416E-8A6D-2102E33267EE}" srcOrd="1" destOrd="0" presId="urn:microsoft.com/office/officeart/2018/2/layout/IconVerticalSolidList"/>
    <dgm:cxn modelId="{F1232E15-C17D-4CC5-B9F5-551013A714EA}" type="presParOf" srcId="{4F546D48-9B10-4C98-B64C-5295E021C96E}" destId="{4F30B158-A126-4B15-8F37-D5541B975BF4}" srcOrd="2" destOrd="0" presId="urn:microsoft.com/office/officeart/2018/2/layout/IconVerticalSolidList"/>
    <dgm:cxn modelId="{001DBE5C-17D4-473A-9ECA-9D0AD4A17939}" type="presParOf" srcId="{4F546D48-9B10-4C98-B64C-5295E021C96E}" destId="{B47B52CE-0BCE-43F7-9FCC-0781FD64DC70}" srcOrd="3" destOrd="0" presId="urn:microsoft.com/office/officeart/2018/2/layout/IconVerticalSolidList"/>
    <dgm:cxn modelId="{9260218B-AF22-416E-95CF-C4EF80E209B6}" type="presParOf" srcId="{88F2F6FE-F705-4835-8E45-688AD52C01B4}" destId="{20593B50-6C3F-4A75-A7E5-173A1F1C8401}" srcOrd="3" destOrd="0" presId="urn:microsoft.com/office/officeart/2018/2/layout/IconVerticalSolidList"/>
    <dgm:cxn modelId="{425C76DC-0247-4AF0-9EFD-ECE6918B1FA1}" type="presParOf" srcId="{88F2F6FE-F705-4835-8E45-688AD52C01B4}" destId="{DE9B5EB4-1E43-43BD-B429-35AA55FA0271}" srcOrd="4" destOrd="0" presId="urn:microsoft.com/office/officeart/2018/2/layout/IconVerticalSolidList"/>
    <dgm:cxn modelId="{F8AE290A-3ABF-42EF-8E5B-C5565B7D1072}" type="presParOf" srcId="{DE9B5EB4-1E43-43BD-B429-35AA55FA0271}" destId="{24936DB8-A2CF-49CB-8190-B7A30FA08CE3}" srcOrd="0" destOrd="0" presId="urn:microsoft.com/office/officeart/2018/2/layout/IconVerticalSolidList"/>
    <dgm:cxn modelId="{C618920A-ED3E-418F-A331-E95527D82E43}" type="presParOf" srcId="{DE9B5EB4-1E43-43BD-B429-35AA55FA0271}" destId="{0DFB43F8-82D5-4BC4-ADD1-F4CFE122CBF2}" srcOrd="1" destOrd="0" presId="urn:microsoft.com/office/officeart/2018/2/layout/IconVerticalSolidList"/>
    <dgm:cxn modelId="{21B08C95-E030-437E-BFD6-6CE4E0874395}" type="presParOf" srcId="{DE9B5EB4-1E43-43BD-B429-35AA55FA0271}" destId="{58462A60-2F86-4BB4-8EB2-1B1EC97228E4}" srcOrd="2" destOrd="0" presId="urn:microsoft.com/office/officeart/2018/2/layout/IconVerticalSolidList"/>
    <dgm:cxn modelId="{33445152-D610-4302-A1FB-26851F546C2D}" type="presParOf" srcId="{DE9B5EB4-1E43-43BD-B429-35AA55FA0271}" destId="{CFA41697-A0A0-43E6-BFCC-5D02E70BE191}" srcOrd="3" destOrd="0" presId="urn:microsoft.com/office/officeart/2018/2/layout/IconVerticalSolidList"/>
    <dgm:cxn modelId="{5CF2B4DC-80FA-4703-B57E-E718A4C86B94}" type="presParOf" srcId="{88F2F6FE-F705-4835-8E45-688AD52C01B4}" destId="{2E98E1B9-8A69-4474-B9D9-F4D99D7D1772}" srcOrd="5" destOrd="0" presId="urn:microsoft.com/office/officeart/2018/2/layout/IconVerticalSolidList"/>
    <dgm:cxn modelId="{084F9E1D-73B3-4D5B-9410-70A1005F038C}" type="presParOf" srcId="{88F2F6FE-F705-4835-8E45-688AD52C01B4}" destId="{43419890-40ED-435F-AE89-F4F25E795ABC}" srcOrd="6" destOrd="0" presId="urn:microsoft.com/office/officeart/2018/2/layout/IconVerticalSolidList"/>
    <dgm:cxn modelId="{14540F20-27BE-4D56-BA46-8E537F8B689E}" type="presParOf" srcId="{43419890-40ED-435F-AE89-F4F25E795ABC}" destId="{196431C0-DB5D-4720-AE5D-CD6D68478F29}" srcOrd="0" destOrd="0" presId="urn:microsoft.com/office/officeart/2018/2/layout/IconVerticalSolidList"/>
    <dgm:cxn modelId="{B615F2A0-7AF7-42D9-A10A-7F458FCC8C1E}" type="presParOf" srcId="{43419890-40ED-435F-AE89-F4F25E795ABC}" destId="{6ED833DF-8423-43D8-8FBA-9BDFEA53A404}" srcOrd="1" destOrd="0" presId="urn:microsoft.com/office/officeart/2018/2/layout/IconVerticalSolidList"/>
    <dgm:cxn modelId="{179C5A91-4D05-42EC-BCF1-3F9A6942EDE7}" type="presParOf" srcId="{43419890-40ED-435F-AE89-F4F25E795ABC}" destId="{E68E4DD2-FDAA-4AE1-9765-47419045406D}" srcOrd="2" destOrd="0" presId="urn:microsoft.com/office/officeart/2018/2/layout/IconVerticalSolidList"/>
    <dgm:cxn modelId="{63981979-9BB4-485C-8A38-5895C637E0DC}" type="presParOf" srcId="{43419890-40ED-435F-AE89-F4F25E795ABC}" destId="{29E4E4F3-904B-4ED9-828D-F377359ADC42}" srcOrd="3" destOrd="0" presId="urn:microsoft.com/office/officeart/2018/2/layout/IconVerticalSolidList"/>
    <dgm:cxn modelId="{30180A54-3238-461E-B505-37B3C9008356}" type="presParOf" srcId="{88F2F6FE-F705-4835-8E45-688AD52C01B4}" destId="{4B7AED31-0753-4B5C-A78E-CFAF72BE07FE}" srcOrd="7" destOrd="0" presId="urn:microsoft.com/office/officeart/2018/2/layout/IconVerticalSolidList"/>
    <dgm:cxn modelId="{337ECAFE-E13C-4313-AE14-CAD8E6F6989E}" type="presParOf" srcId="{88F2F6FE-F705-4835-8E45-688AD52C01B4}" destId="{B9D1F196-3804-4383-8E2F-CE1AF24900CA}" srcOrd="8" destOrd="0" presId="urn:microsoft.com/office/officeart/2018/2/layout/IconVerticalSolidList"/>
    <dgm:cxn modelId="{5348981C-709F-41AF-ACD8-1ED9FCD2580F}" type="presParOf" srcId="{B9D1F196-3804-4383-8E2F-CE1AF24900CA}" destId="{D2D187C6-38F7-44DC-A6BB-25E17B644BE1}" srcOrd="0" destOrd="0" presId="urn:microsoft.com/office/officeart/2018/2/layout/IconVerticalSolidList"/>
    <dgm:cxn modelId="{AC661769-4BFB-4AB2-ACDF-FE2454854770}" type="presParOf" srcId="{B9D1F196-3804-4383-8E2F-CE1AF24900CA}" destId="{AECA8B4A-6C59-4E8A-B7D0-1D9CCEA00792}" srcOrd="1" destOrd="0" presId="urn:microsoft.com/office/officeart/2018/2/layout/IconVerticalSolidList"/>
    <dgm:cxn modelId="{19487F0D-CA2F-44A6-91AA-652DBFFC6EAB}" type="presParOf" srcId="{B9D1F196-3804-4383-8E2F-CE1AF24900CA}" destId="{A17601FC-2A6C-4677-9A00-B9F6CFB9E439}" srcOrd="2" destOrd="0" presId="urn:microsoft.com/office/officeart/2018/2/layout/IconVerticalSolidList"/>
    <dgm:cxn modelId="{9F5EDAC2-89B1-4554-A492-EA88F7606768}" type="presParOf" srcId="{B9D1F196-3804-4383-8E2F-CE1AF24900CA}" destId="{D31596EC-F6D6-4854-A285-74893D1D9C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E8FD1E-0B6A-4F4C-A5FC-45A3ADA5302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CAED6BB-10E4-46B0-B4DF-101BE09D6E3E}">
      <dgm:prSet/>
      <dgm:spPr/>
      <dgm:t>
        <a:bodyPr/>
        <a:lstStyle/>
        <a:p>
          <a:r>
            <a:rPr lang="en-US"/>
            <a:t>The most effective way to teach strategies is gradual release of responsibility</a:t>
          </a:r>
        </a:p>
      </dgm:t>
    </dgm:pt>
    <dgm:pt modelId="{D7FBC331-BB68-4BB8-99D0-C256553875E2}" type="parTrans" cxnId="{B6750B38-5606-42F5-8BFE-1ABA57845B31}">
      <dgm:prSet/>
      <dgm:spPr/>
      <dgm:t>
        <a:bodyPr/>
        <a:lstStyle/>
        <a:p>
          <a:endParaRPr lang="en-US"/>
        </a:p>
      </dgm:t>
    </dgm:pt>
    <dgm:pt modelId="{61122AC6-493B-4F2E-BE80-109AEF7FA5C4}" type="sibTrans" cxnId="{B6750B38-5606-42F5-8BFE-1ABA57845B31}">
      <dgm:prSet/>
      <dgm:spPr/>
      <dgm:t>
        <a:bodyPr/>
        <a:lstStyle/>
        <a:p>
          <a:endParaRPr lang="en-US"/>
        </a:p>
      </dgm:t>
    </dgm:pt>
    <dgm:pt modelId="{E9409C7D-D7F9-4C24-A1B5-E97E37C46927}">
      <dgm:prSet/>
      <dgm:spPr/>
      <dgm:t>
        <a:bodyPr/>
        <a:lstStyle/>
        <a:p>
          <a:r>
            <a:rPr lang="en-US"/>
            <a:t>Teacher demonstrates strategy and explains its purpose, value, and how and when to implement it</a:t>
          </a:r>
        </a:p>
      </dgm:t>
    </dgm:pt>
    <dgm:pt modelId="{29D08F32-C072-4681-AD0A-BF759489D12B}" type="parTrans" cxnId="{3C3108AE-15AC-4650-AC35-1525D8319D61}">
      <dgm:prSet/>
      <dgm:spPr/>
      <dgm:t>
        <a:bodyPr/>
        <a:lstStyle/>
        <a:p>
          <a:endParaRPr lang="en-US"/>
        </a:p>
      </dgm:t>
    </dgm:pt>
    <dgm:pt modelId="{0DFFA169-13E0-4D4E-9127-D375421D20FE}" type="sibTrans" cxnId="{3C3108AE-15AC-4650-AC35-1525D8319D61}">
      <dgm:prSet/>
      <dgm:spPr/>
      <dgm:t>
        <a:bodyPr/>
        <a:lstStyle/>
        <a:p>
          <a:endParaRPr lang="en-US"/>
        </a:p>
      </dgm:t>
    </dgm:pt>
    <dgm:pt modelId="{79468D45-250A-4A28-96EA-E9CD7F3CE240}">
      <dgm:prSet/>
      <dgm:spPr/>
      <dgm:t>
        <a:bodyPr/>
        <a:lstStyle/>
        <a:p>
          <a:r>
            <a:rPr lang="en-US" dirty="0"/>
            <a:t>Teacher guides students to implement the strategy while explaining its purpose, value, and implementation</a:t>
          </a:r>
        </a:p>
      </dgm:t>
    </dgm:pt>
    <dgm:pt modelId="{583A8B0B-202B-4D77-9730-0A463004D322}" type="parTrans" cxnId="{84037670-11C9-420C-A026-3CA2720AF9E7}">
      <dgm:prSet/>
      <dgm:spPr/>
      <dgm:t>
        <a:bodyPr/>
        <a:lstStyle/>
        <a:p>
          <a:endParaRPr lang="en-US"/>
        </a:p>
      </dgm:t>
    </dgm:pt>
    <dgm:pt modelId="{E63E4ECE-6897-4525-9BC8-106285F44B8E}" type="sibTrans" cxnId="{84037670-11C9-420C-A026-3CA2720AF9E7}">
      <dgm:prSet/>
      <dgm:spPr/>
      <dgm:t>
        <a:bodyPr/>
        <a:lstStyle/>
        <a:p>
          <a:endParaRPr lang="en-US"/>
        </a:p>
      </dgm:t>
    </dgm:pt>
    <dgm:pt modelId="{3E37D6A6-81D6-40A0-9C8D-C03747633C15}">
      <dgm:prSet/>
      <dgm:spPr/>
      <dgm:t>
        <a:bodyPr/>
        <a:lstStyle/>
        <a:p>
          <a:r>
            <a:rPr lang="en-US" dirty="0"/>
            <a:t>Teacher gradually withdraws this support until students are implementing it individually</a:t>
          </a:r>
        </a:p>
      </dgm:t>
    </dgm:pt>
    <dgm:pt modelId="{4EA046EB-C980-4124-9E97-768D2B08FB5D}" type="parTrans" cxnId="{2A61CD76-E64A-4F44-9E29-D8927DC9387C}">
      <dgm:prSet/>
      <dgm:spPr/>
      <dgm:t>
        <a:bodyPr/>
        <a:lstStyle/>
        <a:p>
          <a:endParaRPr lang="en-US"/>
        </a:p>
      </dgm:t>
    </dgm:pt>
    <dgm:pt modelId="{4989DB2C-F9E9-42FB-BCEF-D7AABEDB55D1}" type="sibTrans" cxnId="{2A61CD76-E64A-4F44-9E29-D8927DC9387C}">
      <dgm:prSet/>
      <dgm:spPr/>
      <dgm:t>
        <a:bodyPr/>
        <a:lstStyle/>
        <a:p>
          <a:endParaRPr lang="en-US"/>
        </a:p>
      </dgm:t>
    </dgm:pt>
    <dgm:pt modelId="{1A45509C-F1F3-4243-BD13-10502AB319E6}" type="pres">
      <dgm:prSet presAssocID="{C8E8FD1E-0B6A-4F4C-A5FC-45A3ADA53024}" presName="linear" presStyleCnt="0">
        <dgm:presLayoutVars>
          <dgm:animLvl val="lvl"/>
          <dgm:resizeHandles val="exact"/>
        </dgm:presLayoutVars>
      </dgm:prSet>
      <dgm:spPr/>
    </dgm:pt>
    <dgm:pt modelId="{51C16CB2-6FEF-3E4B-8267-38014048EF70}" type="pres">
      <dgm:prSet presAssocID="{DCAED6BB-10E4-46B0-B4DF-101BE09D6E3E}" presName="parentText" presStyleLbl="node1" presStyleIdx="0" presStyleCnt="4">
        <dgm:presLayoutVars>
          <dgm:chMax val="0"/>
          <dgm:bulletEnabled val="1"/>
        </dgm:presLayoutVars>
      </dgm:prSet>
      <dgm:spPr/>
    </dgm:pt>
    <dgm:pt modelId="{8A46E97E-035F-2F4B-919A-73883A529DFD}" type="pres">
      <dgm:prSet presAssocID="{61122AC6-493B-4F2E-BE80-109AEF7FA5C4}" presName="spacer" presStyleCnt="0"/>
      <dgm:spPr/>
    </dgm:pt>
    <dgm:pt modelId="{21E5B643-EF4E-C647-9216-081A8DF4399E}" type="pres">
      <dgm:prSet presAssocID="{E9409C7D-D7F9-4C24-A1B5-E97E37C46927}" presName="parentText" presStyleLbl="node1" presStyleIdx="1" presStyleCnt="4">
        <dgm:presLayoutVars>
          <dgm:chMax val="0"/>
          <dgm:bulletEnabled val="1"/>
        </dgm:presLayoutVars>
      </dgm:prSet>
      <dgm:spPr/>
    </dgm:pt>
    <dgm:pt modelId="{DF9881EE-67E5-B14D-844E-89754E488F40}" type="pres">
      <dgm:prSet presAssocID="{0DFFA169-13E0-4D4E-9127-D375421D20FE}" presName="spacer" presStyleCnt="0"/>
      <dgm:spPr/>
    </dgm:pt>
    <dgm:pt modelId="{4AE06B29-3967-1545-A349-D36135F1535B}" type="pres">
      <dgm:prSet presAssocID="{79468D45-250A-4A28-96EA-E9CD7F3CE240}" presName="parentText" presStyleLbl="node1" presStyleIdx="2" presStyleCnt="4">
        <dgm:presLayoutVars>
          <dgm:chMax val="0"/>
          <dgm:bulletEnabled val="1"/>
        </dgm:presLayoutVars>
      </dgm:prSet>
      <dgm:spPr/>
    </dgm:pt>
    <dgm:pt modelId="{F406AD34-2470-6B4E-B864-88F669E23F35}" type="pres">
      <dgm:prSet presAssocID="{E63E4ECE-6897-4525-9BC8-106285F44B8E}" presName="spacer" presStyleCnt="0"/>
      <dgm:spPr/>
    </dgm:pt>
    <dgm:pt modelId="{99ECFF67-D0CD-D743-A836-FB34F7BBF8B8}" type="pres">
      <dgm:prSet presAssocID="{3E37D6A6-81D6-40A0-9C8D-C03747633C15}" presName="parentText" presStyleLbl="node1" presStyleIdx="3" presStyleCnt="4">
        <dgm:presLayoutVars>
          <dgm:chMax val="0"/>
          <dgm:bulletEnabled val="1"/>
        </dgm:presLayoutVars>
      </dgm:prSet>
      <dgm:spPr/>
    </dgm:pt>
  </dgm:ptLst>
  <dgm:cxnLst>
    <dgm:cxn modelId="{CA5EB814-7884-364B-8C2B-2DE70BA7B7ED}" type="presOf" srcId="{DCAED6BB-10E4-46B0-B4DF-101BE09D6E3E}" destId="{51C16CB2-6FEF-3E4B-8267-38014048EF70}" srcOrd="0" destOrd="0" presId="urn:microsoft.com/office/officeart/2005/8/layout/vList2"/>
    <dgm:cxn modelId="{98CE0320-45E9-6F46-93AB-C5B514174001}" type="presOf" srcId="{E9409C7D-D7F9-4C24-A1B5-E97E37C46927}" destId="{21E5B643-EF4E-C647-9216-081A8DF4399E}" srcOrd="0" destOrd="0" presId="urn:microsoft.com/office/officeart/2005/8/layout/vList2"/>
    <dgm:cxn modelId="{E0E66836-0E1B-B745-AEF1-904C69AEEA97}" type="presOf" srcId="{C8E8FD1E-0B6A-4F4C-A5FC-45A3ADA53024}" destId="{1A45509C-F1F3-4243-BD13-10502AB319E6}" srcOrd="0" destOrd="0" presId="urn:microsoft.com/office/officeart/2005/8/layout/vList2"/>
    <dgm:cxn modelId="{B6750B38-5606-42F5-8BFE-1ABA57845B31}" srcId="{C8E8FD1E-0B6A-4F4C-A5FC-45A3ADA53024}" destId="{DCAED6BB-10E4-46B0-B4DF-101BE09D6E3E}" srcOrd="0" destOrd="0" parTransId="{D7FBC331-BB68-4BB8-99D0-C256553875E2}" sibTransId="{61122AC6-493B-4F2E-BE80-109AEF7FA5C4}"/>
    <dgm:cxn modelId="{05E4DA48-0652-0440-ABA0-585DE647B9DA}" type="presOf" srcId="{3E37D6A6-81D6-40A0-9C8D-C03747633C15}" destId="{99ECFF67-D0CD-D743-A836-FB34F7BBF8B8}" srcOrd="0" destOrd="0" presId="urn:microsoft.com/office/officeart/2005/8/layout/vList2"/>
    <dgm:cxn modelId="{84037670-11C9-420C-A026-3CA2720AF9E7}" srcId="{C8E8FD1E-0B6A-4F4C-A5FC-45A3ADA53024}" destId="{79468D45-250A-4A28-96EA-E9CD7F3CE240}" srcOrd="2" destOrd="0" parTransId="{583A8B0B-202B-4D77-9730-0A463004D322}" sibTransId="{E63E4ECE-6897-4525-9BC8-106285F44B8E}"/>
    <dgm:cxn modelId="{2A61CD76-E64A-4F44-9E29-D8927DC9387C}" srcId="{C8E8FD1E-0B6A-4F4C-A5FC-45A3ADA53024}" destId="{3E37D6A6-81D6-40A0-9C8D-C03747633C15}" srcOrd="3" destOrd="0" parTransId="{4EA046EB-C980-4124-9E97-768D2B08FB5D}" sibTransId="{4989DB2C-F9E9-42FB-BCEF-D7AABEDB55D1}"/>
    <dgm:cxn modelId="{63B31F8B-8C5B-E047-B420-6261441615CE}" type="presOf" srcId="{79468D45-250A-4A28-96EA-E9CD7F3CE240}" destId="{4AE06B29-3967-1545-A349-D36135F1535B}" srcOrd="0" destOrd="0" presId="urn:microsoft.com/office/officeart/2005/8/layout/vList2"/>
    <dgm:cxn modelId="{3C3108AE-15AC-4650-AC35-1525D8319D61}" srcId="{C8E8FD1E-0B6A-4F4C-A5FC-45A3ADA53024}" destId="{E9409C7D-D7F9-4C24-A1B5-E97E37C46927}" srcOrd="1" destOrd="0" parTransId="{29D08F32-C072-4681-AD0A-BF759489D12B}" sibTransId="{0DFFA169-13E0-4D4E-9127-D375421D20FE}"/>
    <dgm:cxn modelId="{78C18A0C-09FE-0C49-AB43-602784B03E29}" type="presParOf" srcId="{1A45509C-F1F3-4243-BD13-10502AB319E6}" destId="{51C16CB2-6FEF-3E4B-8267-38014048EF70}" srcOrd="0" destOrd="0" presId="urn:microsoft.com/office/officeart/2005/8/layout/vList2"/>
    <dgm:cxn modelId="{77A67E5E-C100-8346-BDFA-854DED6D9C18}" type="presParOf" srcId="{1A45509C-F1F3-4243-BD13-10502AB319E6}" destId="{8A46E97E-035F-2F4B-919A-73883A529DFD}" srcOrd="1" destOrd="0" presId="urn:microsoft.com/office/officeart/2005/8/layout/vList2"/>
    <dgm:cxn modelId="{122F2C5F-9DA4-6648-A7CF-2045CDA902E8}" type="presParOf" srcId="{1A45509C-F1F3-4243-BD13-10502AB319E6}" destId="{21E5B643-EF4E-C647-9216-081A8DF4399E}" srcOrd="2" destOrd="0" presId="urn:microsoft.com/office/officeart/2005/8/layout/vList2"/>
    <dgm:cxn modelId="{28AA11FB-DF83-C844-947F-2F5936279F5A}" type="presParOf" srcId="{1A45509C-F1F3-4243-BD13-10502AB319E6}" destId="{DF9881EE-67E5-B14D-844E-89754E488F40}" srcOrd="3" destOrd="0" presId="urn:microsoft.com/office/officeart/2005/8/layout/vList2"/>
    <dgm:cxn modelId="{CE575DC0-55FB-3E4A-955A-601454FEC268}" type="presParOf" srcId="{1A45509C-F1F3-4243-BD13-10502AB319E6}" destId="{4AE06B29-3967-1545-A349-D36135F1535B}" srcOrd="4" destOrd="0" presId="urn:microsoft.com/office/officeart/2005/8/layout/vList2"/>
    <dgm:cxn modelId="{59B5BFAC-7F04-8D45-AC97-B3C27EA40FEB}" type="presParOf" srcId="{1A45509C-F1F3-4243-BD13-10502AB319E6}" destId="{F406AD34-2470-6B4E-B864-88F669E23F35}" srcOrd="5" destOrd="0" presId="urn:microsoft.com/office/officeart/2005/8/layout/vList2"/>
    <dgm:cxn modelId="{D1A9CF48-9F54-E645-8E48-1CF4B88D5F99}" type="presParOf" srcId="{1A45509C-F1F3-4243-BD13-10502AB319E6}" destId="{99ECFF67-D0CD-D743-A836-FB34F7BBF8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C3CEAD-CD2C-4D74-AFD7-DB65ED85693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23D4F54-1A07-49E3-88EE-94B758F2DEF4}">
      <dgm:prSet/>
      <dgm:spPr/>
      <dgm:t>
        <a:bodyPr/>
        <a:lstStyle/>
        <a:p>
          <a:r>
            <a:rPr lang="en-US"/>
            <a:t>Make sure the text is sufficiently difficult--so that it requires the application of a strategy</a:t>
          </a:r>
        </a:p>
      </dgm:t>
    </dgm:pt>
    <dgm:pt modelId="{410F89EC-93C1-4EB1-9CB8-6B89F41CC6F7}" type="parTrans" cxnId="{F300D2C9-C363-4CD3-86A4-F00BF5CBDACE}">
      <dgm:prSet/>
      <dgm:spPr/>
      <dgm:t>
        <a:bodyPr/>
        <a:lstStyle/>
        <a:p>
          <a:endParaRPr lang="en-US"/>
        </a:p>
      </dgm:t>
    </dgm:pt>
    <dgm:pt modelId="{E29A6CEF-0F76-4B05-A018-D3F302CF2E61}" type="sibTrans" cxnId="{F300D2C9-C363-4CD3-86A4-F00BF5CBDACE}">
      <dgm:prSet/>
      <dgm:spPr/>
      <dgm:t>
        <a:bodyPr/>
        <a:lstStyle/>
        <a:p>
          <a:endParaRPr lang="en-US"/>
        </a:p>
      </dgm:t>
    </dgm:pt>
    <dgm:pt modelId="{AEDCA145-5497-4FE9-AD86-527E84DDBC4A}">
      <dgm:prSet/>
      <dgm:spPr/>
      <dgm:t>
        <a:bodyPr/>
        <a:lstStyle/>
        <a:p>
          <a:r>
            <a:rPr lang="en-US"/>
            <a:t>Make sure the text fits the strategy (and explain to students how you recognize when to use a particular strategy)</a:t>
          </a:r>
        </a:p>
      </dgm:t>
    </dgm:pt>
    <dgm:pt modelId="{79B61296-A33F-41E6-9E7D-C209C1D68CA7}" type="parTrans" cxnId="{C65A1C4F-96A8-4A3C-9CE1-4478CF488D5C}">
      <dgm:prSet/>
      <dgm:spPr/>
      <dgm:t>
        <a:bodyPr/>
        <a:lstStyle/>
        <a:p>
          <a:endParaRPr lang="en-US"/>
        </a:p>
      </dgm:t>
    </dgm:pt>
    <dgm:pt modelId="{26A2564E-AFDB-4C08-B09E-96280FE16B90}" type="sibTrans" cxnId="{C65A1C4F-96A8-4A3C-9CE1-4478CF488D5C}">
      <dgm:prSet/>
      <dgm:spPr/>
      <dgm:t>
        <a:bodyPr/>
        <a:lstStyle/>
        <a:p>
          <a:endParaRPr lang="en-US"/>
        </a:p>
      </dgm:t>
    </dgm:pt>
    <dgm:pt modelId="{523F04D5-D5BE-4531-B05D-52CDDC4D81BE}">
      <dgm:prSet/>
      <dgm:spPr/>
      <dgm:t>
        <a:bodyPr/>
        <a:lstStyle/>
        <a:p>
          <a:r>
            <a:rPr lang="en-US"/>
            <a:t>Show students how to apply a strategy to various types of texts</a:t>
          </a:r>
        </a:p>
      </dgm:t>
    </dgm:pt>
    <dgm:pt modelId="{58E18EAC-C62F-4C70-B313-6F5CD913C86D}" type="parTrans" cxnId="{1AE3A868-0C9E-4E18-97A4-A351C1199F0E}">
      <dgm:prSet/>
      <dgm:spPr/>
      <dgm:t>
        <a:bodyPr/>
        <a:lstStyle/>
        <a:p>
          <a:endParaRPr lang="en-US"/>
        </a:p>
      </dgm:t>
    </dgm:pt>
    <dgm:pt modelId="{211667B2-46DD-4607-B8E9-4A9CFB93661D}" type="sibTrans" cxnId="{1AE3A868-0C9E-4E18-97A4-A351C1199F0E}">
      <dgm:prSet/>
      <dgm:spPr/>
      <dgm:t>
        <a:bodyPr/>
        <a:lstStyle/>
        <a:p>
          <a:endParaRPr lang="en-US"/>
        </a:p>
      </dgm:t>
    </dgm:pt>
    <dgm:pt modelId="{74C04000-C6D8-421C-9A60-F7C64C083E4F}">
      <dgm:prSet/>
      <dgm:spPr/>
      <dgm:t>
        <a:bodyPr/>
        <a:lstStyle/>
        <a:p>
          <a:r>
            <a:rPr lang="en-US"/>
            <a:t>Multiple strategies are more beneficial than single strategies</a:t>
          </a:r>
        </a:p>
      </dgm:t>
    </dgm:pt>
    <dgm:pt modelId="{431E7A8B-42F9-426F-9209-0093E83E09A3}" type="parTrans" cxnId="{0DD04033-15DE-4756-AA75-3395D512E36C}">
      <dgm:prSet/>
      <dgm:spPr/>
      <dgm:t>
        <a:bodyPr/>
        <a:lstStyle/>
        <a:p>
          <a:endParaRPr lang="en-US"/>
        </a:p>
      </dgm:t>
    </dgm:pt>
    <dgm:pt modelId="{DFB7D658-8730-4A89-8EB6-60853DFB9209}" type="sibTrans" cxnId="{0DD04033-15DE-4756-AA75-3395D512E36C}">
      <dgm:prSet/>
      <dgm:spPr/>
      <dgm:t>
        <a:bodyPr/>
        <a:lstStyle/>
        <a:p>
          <a:endParaRPr lang="en-US"/>
        </a:p>
      </dgm:t>
    </dgm:pt>
    <dgm:pt modelId="{5A749E31-F82A-0B43-ACB3-166C3FDF93E8}" type="pres">
      <dgm:prSet presAssocID="{1EC3CEAD-CD2C-4D74-AFD7-DB65ED856934}" presName="linear" presStyleCnt="0">
        <dgm:presLayoutVars>
          <dgm:animLvl val="lvl"/>
          <dgm:resizeHandles val="exact"/>
        </dgm:presLayoutVars>
      </dgm:prSet>
      <dgm:spPr/>
    </dgm:pt>
    <dgm:pt modelId="{E41ADAFE-DEB4-994E-9320-005157F2ADEF}" type="pres">
      <dgm:prSet presAssocID="{A23D4F54-1A07-49E3-88EE-94B758F2DEF4}" presName="parentText" presStyleLbl="node1" presStyleIdx="0" presStyleCnt="4">
        <dgm:presLayoutVars>
          <dgm:chMax val="0"/>
          <dgm:bulletEnabled val="1"/>
        </dgm:presLayoutVars>
      </dgm:prSet>
      <dgm:spPr/>
    </dgm:pt>
    <dgm:pt modelId="{1EF9DF87-35D1-9443-90BF-80DD27855843}" type="pres">
      <dgm:prSet presAssocID="{E29A6CEF-0F76-4B05-A018-D3F302CF2E61}" presName="spacer" presStyleCnt="0"/>
      <dgm:spPr/>
    </dgm:pt>
    <dgm:pt modelId="{4C731C38-C4FC-A041-8014-95265C9F3986}" type="pres">
      <dgm:prSet presAssocID="{AEDCA145-5497-4FE9-AD86-527E84DDBC4A}" presName="parentText" presStyleLbl="node1" presStyleIdx="1" presStyleCnt="4">
        <dgm:presLayoutVars>
          <dgm:chMax val="0"/>
          <dgm:bulletEnabled val="1"/>
        </dgm:presLayoutVars>
      </dgm:prSet>
      <dgm:spPr/>
    </dgm:pt>
    <dgm:pt modelId="{00AD551F-7927-6E44-84D1-7695C26C2C09}" type="pres">
      <dgm:prSet presAssocID="{26A2564E-AFDB-4C08-B09E-96280FE16B90}" presName="spacer" presStyleCnt="0"/>
      <dgm:spPr/>
    </dgm:pt>
    <dgm:pt modelId="{A78C1632-B1F2-1343-9E90-20DAA5A252ED}" type="pres">
      <dgm:prSet presAssocID="{523F04D5-D5BE-4531-B05D-52CDDC4D81BE}" presName="parentText" presStyleLbl="node1" presStyleIdx="2" presStyleCnt="4">
        <dgm:presLayoutVars>
          <dgm:chMax val="0"/>
          <dgm:bulletEnabled val="1"/>
        </dgm:presLayoutVars>
      </dgm:prSet>
      <dgm:spPr/>
    </dgm:pt>
    <dgm:pt modelId="{22A39CCA-413E-CE4E-A88E-A71ED23776F5}" type="pres">
      <dgm:prSet presAssocID="{211667B2-46DD-4607-B8E9-4A9CFB93661D}" presName="spacer" presStyleCnt="0"/>
      <dgm:spPr/>
    </dgm:pt>
    <dgm:pt modelId="{1AE26C4A-F0DD-3D49-8A84-BE4982CB4B27}" type="pres">
      <dgm:prSet presAssocID="{74C04000-C6D8-421C-9A60-F7C64C083E4F}" presName="parentText" presStyleLbl="node1" presStyleIdx="3" presStyleCnt="4">
        <dgm:presLayoutVars>
          <dgm:chMax val="0"/>
          <dgm:bulletEnabled val="1"/>
        </dgm:presLayoutVars>
      </dgm:prSet>
      <dgm:spPr/>
    </dgm:pt>
  </dgm:ptLst>
  <dgm:cxnLst>
    <dgm:cxn modelId="{7161D82D-FADB-C541-8500-E057727DDB31}" type="presOf" srcId="{1EC3CEAD-CD2C-4D74-AFD7-DB65ED856934}" destId="{5A749E31-F82A-0B43-ACB3-166C3FDF93E8}" srcOrd="0" destOrd="0" presId="urn:microsoft.com/office/officeart/2005/8/layout/vList2"/>
    <dgm:cxn modelId="{0DD04033-15DE-4756-AA75-3395D512E36C}" srcId="{1EC3CEAD-CD2C-4D74-AFD7-DB65ED856934}" destId="{74C04000-C6D8-421C-9A60-F7C64C083E4F}" srcOrd="3" destOrd="0" parTransId="{431E7A8B-42F9-426F-9209-0093E83E09A3}" sibTransId="{DFB7D658-8730-4A89-8EB6-60853DFB9209}"/>
    <dgm:cxn modelId="{C65A1C4F-96A8-4A3C-9CE1-4478CF488D5C}" srcId="{1EC3CEAD-CD2C-4D74-AFD7-DB65ED856934}" destId="{AEDCA145-5497-4FE9-AD86-527E84DDBC4A}" srcOrd="1" destOrd="0" parTransId="{79B61296-A33F-41E6-9E7D-C209C1D68CA7}" sibTransId="{26A2564E-AFDB-4C08-B09E-96280FE16B90}"/>
    <dgm:cxn modelId="{5755FF53-3E28-0240-A2F4-C2C29DA2F834}" type="presOf" srcId="{AEDCA145-5497-4FE9-AD86-527E84DDBC4A}" destId="{4C731C38-C4FC-A041-8014-95265C9F3986}" srcOrd="0" destOrd="0" presId="urn:microsoft.com/office/officeart/2005/8/layout/vList2"/>
    <dgm:cxn modelId="{7CF6CB5B-1C69-9E45-95FC-2034E1264E28}" type="presOf" srcId="{A23D4F54-1A07-49E3-88EE-94B758F2DEF4}" destId="{E41ADAFE-DEB4-994E-9320-005157F2ADEF}" srcOrd="0" destOrd="0" presId="urn:microsoft.com/office/officeart/2005/8/layout/vList2"/>
    <dgm:cxn modelId="{1AE3A868-0C9E-4E18-97A4-A351C1199F0E}" srcId="{1EC3CEAD-CD2C-4D74-AFD7-DB65ED856934}" destId="{523F04D5-D5BE-4531-B05D-52CDDC4D81BE}" srcOrd="2" destOrd="0" parTransId="{58E18EAC-C62F-4C70-B313-6F5CD913C86D}" sibTransId="{211667B2-46DD-4607-B8E9-4A9CFB93661D}"/>
    <dgm:cxn modelId="{8EC493A0-605E-D64F-90C5-C7BB1C41B77A}" type="presOf" srcId="{74C04000-C6D8-421C-9A60-F7C64C083E4F}" destId="{1AE26C4A-F0DD-3D49-8A84-BE4982CB4B27}" srcOrd="0" destOrd="0" presId="urn:microsoft.com/office/officeart/2005/8/layout/vList2"/>
    <dgm:cxn modelId="{F300D2C9-C363-4CD3-86A4-F00BF5CBDACE}" srcId="{1EC3CEAD-CD2C-4D74-AFD7-DB65ED856934}" destId="{A23D4F54-1A07-49E3-88EE-94B758F2DEF4}" srcOrd="0" destOrd="0" parTransId="{410F89EC-93C1-4EB1-9CB8-6B89F41CC6F7}" sibTransId="{E29A6CEF-0F76-4B05-A018-D3F302CF2E61}"/>
    <dgm:cxn modelId="{E9E92ADE-D972-1B43-A947-C6C4CBB7F1EA}" type="presOf" srcId="{523F04D5-D5BE-4531-B05D-52CDDC4D81BE}" destId="{A78C1632-B1F2-1343-9E90-20DAA5A252ED}" srcOrd="0" destOrd="0" presId="urn:microsoft.com/office/officeart/2005/8/layout/vList2"/>
    <dgm:cxn modelId="{95AEF1AE-225C-D547-8572-670D52BDDF90}" type="presParOf" srcId="{5A749E31-F82A-0B43-ACB3-166C3FDF93E8}" destId="{E41ADAFE-DEB4-994E-9320-005157F2ADEF}" srcOrd="0" destOrd="0" presId="urn:microsoft.com/office/officeart/2005/8/layout/vList2"/>
    <dgm:cxn modelId="{96303025-141E-4940-A2C3-FC89C4AC1426}" type="presParOf" srcId="{5A749E31-F82A-0B43-ACB3-166C3FDF93E8}" destId="{1EF9DF87-35D1-9443-90BF-80DD27855843}" srcOrd="1" destOrd="0" presId="urn:microsoft.com/office/officeart/2005/8/layout/vList2"/>
    <dgm:cxn modelId="{FC484B75-192B-5F4D-8486-97DA656BF218}" type="presParOf" srcId="{5A749E31-F82A-0B43-ACB3-166C3FDF93E8}" destId="{4C731C38-C4FC-A041-8014-95265C9F3986}" srcOrd="2" destOrd="0" presId="urn:microsoft.com/office/officeart/2005/8/layout/vList2"/>
    <dgm:cxn modelId="{FC992DA5-1236-6446-849F-510AA03CC028}" type="presParOf" srcId="{5A749E31-F82A-0B43-ACB3-166C3FDF93E8}" destId="{00AD551F-7927-6E44-84D1-7695C26C2C09}" srcOrd="3" destOrd="0" presId="urn:microsoft.com/office/officeart/2005/8/layout/vList2"/>
    <dgm:cxn modelId="{F85A8CE0-4DDA-5840-BFFC-05F3B9377D5B}" type="presParOf" srcId="{5A749E31-F82A-0B43-ACB3-166C3FDF93E8}" destId="{A78C1632-B1F2-1343-9E90-20DAA5A252ED}" srcOrd="4" destOrd="0" presId="urn:microsoft.com/office/officeart/2005/8/layout/vList2"/>
    <dgm:cxn modelId="{E14AD084-DF96-CB43-8B42-7C1BA538FCA2}" type="presParOf" srcId="{5A749E31-F82A-0B43-ACB3-166C3FDF93E8}" destId="{22A39CCA-413E-CE4E-A88E-A71ED23776F5}" srcOrd="5" destOrd="0" presId="urn:microsoft.com/office/officeart/2005/8/layout/vList2"/>
    <dgm:cxn modelId="{E4C682C3-38DB-A741-BDF0-21FDFBD2139D}" type="presParOf" srcId="{5A749E31-F82A-0B43-ACB3-166C3FDF93E8}" destId="{1AE26C4A-F0DD-3D49-8A84-BE4982CB4B2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8D48D5-3189-49DD-8801-244116EA909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5D3A9B5-39E4-4BED-81D4-D9F2B200D4E7}">
      <dgm:prSet/>
      <dgm:spPr/>
      <dgm:t>
        <a:bodyPr/>
        <a:lstStyle/>
        <a:p>
          <a:r>
            <a:rPr lang="en-US"/>
            <a:t>Teacher provides insufficient guided practice</a:t>
          </a:r>
        </a:p>
      </dgm:t>
    </dgm:pt>
    <dgm:pt modelId="{E3A3D178-85A1-478D-95CC-F935710414F1}" type="parTrans" cxnId="{D7ECB815-E6BD-4C1B-A530-850D5B7D8B5F}">
      <dgm:prSet/>
      <dgm:spPr/>
      <dgm:t>
        <a:bodyPr/>
        <a:lstStyle/>
        <a:p>
          <a:endParaRPr lang="en-US"/>
        </a:p>
      </dgm:t>
    </dgm:pt>
    <dgm:pt modelId="{3B796B39-C83B-432C-BA9C-E51548ADE45B}" type="sibTrans" cxnId="{D7ECB815-E6BD-4C1B-A530-850D5B7D8B5F}">
      <dgm:prSet/>
      <dgm:spPr/>
      <dgm:t>
        <a:bodyPr/>
        <a:lstStyle/>
        <a:p>
          <a:endParaRPr lang="en-US"/>
        </a:p>
      </dgm:t>
    </dgm:pt>
    <dgm:pt modelId="{A3C2EC75-F69C-4EE9-B8CA-98B0FE38BA14}">
      <dgm:prSet/>
      <dgm:spPr/>
      <dgm:t>
        <a:bodyPr/>
        <a:lstStyle/>
        <a:p>
          <a:r>
            <a:rPr lang="en-US"/>
            <a:t>Teacher doesn’t recognize the need to alter the sequence of teaching based on student response</a:t>
          </a:r>
        </a:p>
      </dgm:t>
    </dgm:pt>
    <dgm:pt modelId="{7CCDD4CB-014C-441A-89FF-70ADAA024C2C}" type="parTrans" cxnId="{3A8E6D13-D0AD-4895-AB3F-44B34623C9CA}">
      <dgm:prSet/>
      <dgm:spPr/>
      <dgm:t>
        <a:bodyPr/>
        <a:lstStyle/>
        <a:p>
          <a:endParaRPr lang="en-US"/>
        </a:p>
      </dgm:t>
    </dgm:pt>
    <dgm:pt modelId="{7C025AC6-6DC3-421B-8368-60139FD89394}" type="sibTrans" cxnId="{3A8E6D13-D0AD-4895-AB3F-44B34623C9CA}">
      <dgm:prSet/>
      <dgm:spPr/>
      <dgm:t>
        <a:bodyPr/>
        <a:lstStyle/>
        <a:p>
          <a:endParaRPr lang="en-US"/>
        </a:p>
      </dgm:t>
    </dgm:pt>
    <dgm:pt modelId="{0932A81B-BEB0-4F6A-B3B8-D55A7A02E4E0}">
      <dgm:prSet/>
      <dgm:spPr/>
      <dgm:t>
        <a:bodyPr/>
        <a:lstStyle/>
        <a:p>
          <a:r>
            <a:rPr lang="en-US"/>
            <a:t>So much attention is given to the strategy that the content of the text is ignored or lost</a:t>
          </a:r>
        </a:p>
      </dgm:t>
    </dgm:pt>
    <dgm:pt modelId="{C6707472-13AC-455D-8110-E362C1CCFE82}" type="parTrans" cxnId="{4E13B4F5-B706-4F90-B97F-0001D05A3253}">
      <dgm:prSet/>
      <dgm:spPr/>
      <dgm:t>
        <a:bodyPr/>
        <a:lstStyle/>
        <a:p>
          <a:endParaRPr lang="en-US"/>
        </a:p>
      </dgm:t>
    </dgm:pt>
    <dgm:pt modelId="{076DE65D-66F8-42F2-A545-EA93672863F0}" type="sibTrans" cxnId="{4E13B4F5-B706-4F90-B97F-0001D05A3253}">
      <dgm:prSet/>
      <dgm:spPr/>
      <dgm:t>
        <a:bodyPr/>
        <a:lstStyle/>
        <a:p>
          <a:endParaRPr lang="en-US"/>
        </a:p>
      </dgm:t>
    </dgm:pt>
    <dgm:pt modelId="{67EB4A17-785D-4619-997F-BB8A41876575}" type="pres">
      <dgm:prSet presAssocID="{A08D48D5-3189-49DD-8801-244116EA9096}" presName="root" presStyleCnt="0">
        <dgm:presLayoutVars>
          <dgm:dir/>
          <dgm:resizeHandles val="exact"/>
        </dgm:presLayoutVars>
      </dgm:prSet>
      <dgm:spPr/>
    </dgm:pt>
    <dgm:pt modelId="{4404E5F1-6654-48E8-8533-6EE857224677}" type="pres">
      <dgm:prSet presAssocID="{C5D3A9B5-39E4-4BED-81D4-D9F2B200D4E7}" presName="compNode" presStyleCnt="0"/>
      <dgm:spPr/>
    </dgm:pt>
    <dgm:pt modelId="{F6680B0F-1268-4A57-93F8-0E77AF13578E}" type="pres">
      <dgm:prSet presAssocID="{C5D3A9B5-39E4-4BED-81D4-D9F2B200D4E7}" presName="bgRect" presStyleLbl="bgShp" presStyleIdx="0" presStyleCnt="3"/>
      <dgm:spPr/>
    </dgm:pt>
    <dgm:pt modelId="{C9713448-42D5-4C5A-BAF4-4C60A2A722B4}" type="pres">
      <dgm:prSet presAssocID="{C5D3A9B5-39E4-4BED-81D4-D9F2B200D4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8F6A55D1-4CB5-416E-A551-92374766D1C6}" type="pres">
      <dgm:prSet presAssocID="{C5D3A9B5-39E4-4BED-81D4-D9F2B200D4E7}" presName="spaceRect" presStyleCnt="0"/>
      <dgm:spPr/>
    </dgm:pt>
    <dgm:pt modelId="{329D6F45-983B-4DF6-9947-F780C6FF2542}" type="pres">
      <dgm:prSet presAssocID="{C5D3A9B5-39E4-4BED-81D4-D9F2B200D4E7}" presName="parTx" presStyleLbl="revTx" presStyleIdx="0" presStyleCnt="3">
        <dgm:presLayoutVars>
          <dgm:chMax val="0"/>
          <dgm:chPref val="0"/>
        </dgm:presLayoutVars>
      </dgm:prSet>
      <dgm:spPr/>
    </dgm:pt>
    <dgm:pt modelId="{FA810D4B-FF89-4ECC-BA01-105E9A90ABD3}" type="pres">
      <dgm:prSet presAssocID="{3B796B39-C83B-432C-BA9C-E51548ADE45B}" presName="sibTrans" presStyleCnt="0"/>
      <dgm:spPr/>
    </dgm:pt>
    <dgm:pt modelId="{956D9C68-FCDD-4D96-BDD9-D41201F99EAD}" type="pres">
      <dgm:prSet presAssocID="{A3C2EC75-F69C-4EE9-B8CA-98B0FE38BA14}" presName="compNode" presStyleCnt="0"/>
      <dgm:spPr/>
    </dgm:pt>
    <dgm:pt modelId="{FA0CC331-F8BD-4C76-BC16-4C51BF01B5F5}" type="pres">
      <dgm:prSet presAssocID="{A3C2EC75-F69C-4EE9-B8CA-98B0FE38BA14}" presName="bgRect" presStyleLbl="bgShp" presStyleIdx="1" presStyleCnt="3"/>
      <dgm:spPr/>
    </dgm:pt>
    <dgm:pt modelId="{AC877DC4-310D-4A3D-BF52-C0E19470936F}" type="pres">
      <dgm:prSet presAssocID="{A3C2EC75-F69C-4EE9-B8CA-98B0FE38BA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F7A0F0F-35A9-49F8-9AFE-270AD8F1D5A4}" type="pres">
      <dgm:prSet presAssocID="{A3C2EC75-F69C-4EE9-B8CA-98B0FE38BA14}" presName="spaceRect" presStyleCnt="0"/>
      <dgm:spPr/>
    </dgm:pt>
    <dgm:pt modelId="{13AB3F85-5545-4148-9D1A-4885AF96C3BD}" type="pres">
      <dgm:prSet presAssocID="{A3C2EC75-F69C-4EE9-B8CA-98B0FE38BA14}" presName="parTx" presStyleLbl="revTx" presStyleIdx="1" presStyleCnt="3">
        <dgm:presLayoutVars>
          <dgm:chMax val="0"/>
          <dgm:chPref val="0"/>
        </dgm:presLayoutVars>
      </dgm:prSet>
      <dgm:spPr/>
    </dgm:pt>
    <dgm:pt modelId="{ACF258AE-AB88-4246-80A4-4458D08404AF}" type="pres">
      <dgm:prSet presAssocID="{7C025AC6-6DC3-421B-8368-60139FD89394}" presName="sibTrans" presStyleCnt="0"/>
      <dgm:spPr/>
    </dgm:pt>
    <dgm:pt modelId="{842D66CF-1014-487C-AD20-EA6B316BC987}" type="pres">
      <dgm:prSet presAssocID="{0932A81B-BEB0-4F6A-B3B8-D55A7A02E4E0}" presName="compNode" presStyleCnt="0"/>
      <dgm:spPr/>
    </dgm:pt>
    <dgm:pt modelId="{B67EF6E9-07AA-4EB2-AF4A-CF67222AA6F7}" type="pres">
      <dgm:prSet presAssocID="{0932A81B-BEB0-4F6A-B3B8-D55A7A02E4E0}" presName="bgRect" presStyleLbl="bgShp" presStyleIdx="2" presStyleCnt="3"/>
      <dgm:spPr/>
    </dgm:pt>
    <dgm:pt modelId="{1D572D20-6EF5-4D04-8341-4A04E8DF9882}" type="pres">
      <dgm:prSet presAssocID="{0932A81B-BEB0-4F6A-B3B8-D55A7A02E4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437973B5-B108-496F-BE0E-0B1220DFFEA6}" type="pres">
      <dgm:prSet presAssocID="{0932A81B-BEB0-4F6A-B3B8-D55A7A02E4E0}" presName="spaceRect" presStyleCnt="0"/>
      <dgm:spPr/>
    </dgm:pt>
    <dgm:pt modelId="{A4A3D4B0-7C4A-401A-B62E-2855666B5BF0}" type="pres">
      <dgm:prSet presAssocID="{0932A81B-BEB0-4F6A-B3B8-D55A7A02E4E0}" presName="parTx" presStyleLbl="revTx" presStyleIdx="2" presStyleCnt="3">
        <dgm:presLayoutVars>
          <dgm:chMax val="0"/>
          <dgm:chPref val="0"/>
        </dgm:presLayoutVars>
      </dgm:prSet>
      <dgm:spPr/>
    </dgm:pt>
  </dgm:ptLst>
  <dgm:cxnLst>
    <dgm:cxn modelId="{3A8E6D13-D0AD-4895-AB3F-44B34623C9CA}" srcId="{A08D48D5-3189-49DD-8801-244116EA9096}" destId="{A3C2EC75-F69C-4EE9-B8CA-98B0FE38BA14}" srcOrd="1" destOrd="0" parTransId="{7CCDD4CB-014C-441A-89FF-70ADAA024C2C}" sibTransId="{7C025AC6-6DC3-421B-8368-60139FD89394}"/>
    <dgm:cxn modelId="{D7ECB815-E6BD-4C1B-A530-850D5B7D8B5F}" srcId="{A08D48D5-3189-49DD-8801-244116EA9096}" destId="{C5D3A9B5-39E4-4BED-81D4-D9F2B200D4E7}" srcOrd="0" destOrd="0" parTransId="{E3A3D178-85A1-478D-95CC-F935710414F1}" sibTransId="{3B796B39-C83B-432C-BA9C-E51548ADE45B}"/>
    <dgm:cxn modelId="{A6DA0041-1A26-43DC-A4DC-1146338C721E}" type="presOf" srcId="{C5D3A9B5-39E4-4BED-81D4-D9F2B200D4E7}" destId="{329D6F45-983B-4DF6-9947-F780C6FF2542}" srcOrd="0" destOrd="0" presId="urn:microsoft.com/office/officeart/2018/2/layout/IconVerticalSolidList"/>
    <dgm:cxn modelId="{41D2B472-540A-4713-88AD-ED108CB4E158}" type="presOf" srcId="{A3C2EC75-F69C-4EE9-B8CA-98B0FE38BA14}" destId="{13AB3F85-5545-4148-9D1A-4885AF96C3BD}" srcOrd="0" destOrd="0" presId="urn:microsoft.com/office/officeart/2018/2/layout/IconVerticalSolidList"/>
    <dgm:cxn modelId="{23CE5875-A375-4B3C-B980-C813EB7FA7AC}" type="presOf" srcId="{A08D48D5-3189-49DD-8801-244116EA9096}" destId="{67EB4A17-785D-4619-997F-BB8A41876575}" srcOrd="0" destOrd="0" presId="urn:microsoft.com/office/officeart/2018/2/layout/IconVerticalSolidList"/>
    <dgm:cxn modelId="{C2404DAD-CA0E-42BB-BC8D-75F9F6F0EC0A}" type="presOf" srcId="{0932A81B-BEB0-4F6A-B3B8-D55A7A02E4E0}" destId="{A4A3D4B0-7C4A-401A-B62E-2855666B5BF0}" srcOrd="0" destOrd="0" presId="urn:microsoft.com/office/officeart/2018/2/layout/IconVerticalSolidList"/>
    <dgm:cxn modelId="{4E13B4F5-B706-4F90-B97F-0001D05A3253}" srcId="{A08D48D5-3189-49DD-8801-244116EA9096}" destId="{0932A81B-BEB0-4F6A-B3B8-D55A7A02E4E0}" srcOrd="2" destOrd="0" parTransId="{C6707472-13AC-455D-8110-E362C1CCFE82}" sibTransId="{076DE65D-66F8-42F2-A545-EA93672863F0}"/>
    <dgm:cxn modelId="{5D236EB7-BD64-4440-A3CB-5B6E558CD061}" type="presParOf" srcId="{67EB4A17-785D-4619-997F-BB8A41876575}" destId="{4404E5F1-6654-48E8-8533-6EE857224677}" srcOrd="0" destOrd="0" presId="urn:microsoft.com/office/officeart/2018/2/layout/IconVerticalSolidList"/>
    <dgm:cxn modelId="{CA9E54A5-724F-409E-A783-CF8FFEF8F1D8}" type="presParOf" srcId="{4404E5F1-6654-48E8-8533-6EE857224677}" destId="{F6680B0F-1268-4A57-93F8-0E77AF13578E}" srcOrd="0" destOrd="0" presId="urn:microsoft.com/office/officeart/2018/2/layout/IconVerticalSolidList"/>
    <dgm:cxn modelId="{81921E9C-577D-49DC-9859-3744F8F7D5B4}" type="presParOf" srcId="{4404E5F1-6654-48E8-8533-6EE857224677}" destId="{C9713448-42D5-4C5A-BAF4-4C60A2A722B4}" srcOrd="1" destOrd="0" presId="urn:microsoft.com/office/officeart/2018/2/layout/IconVerticalSolidList"/>
    <dgm:cxn modelId="{2EAE6C3E-D23C-4545-B9FB-DEA22706173E}" type="presParOf" srcId="{4404E5F1-6654-48E8-8533-6EE857224677}" destId="{8F6A55D1-4CB5-416E-A551-92374766D1C6}" srcOrd="2" destOrd="0" presId="urn:microsoft.com/office/officeart/2018/2/layout/IconVerticalSolidList"/>
    <dgm:cxn modelId="{4127F89C-FE29-40EC-A420-6FB9C7B20CC4}" type="presParOf" srcId="{4404E5F1-6654-48E8-8533-6EE857224677}" destId="{329D6F45-983B-4DF6-9947-F780C6FF2542}" srcOrd="3" destOrd="0" presId="urn:microsoft.com/office/officeart/2018/2/layout/IconVerticalSolidList"/>
    <dgm:cxn modelId="{F14C1A15-1835-49DF-9F15-C5910B2708A3}" type="presParOf" srcId="{67EB4A17-785D-4619-997F-BB8A41876575}" destId="{FA810D4B-FF89-4ECC-BA01-105E9A90ABD3}" srcOrd="1" destOrd="0" presId="urn:microsoft.com/office/officeart/2018/2/layout/IconVerticalSolidList"/>
    <dgm:cxn modelId="{942F12CA-5EC5-40F8-B511-A160F2016CCD}" type="presParOf" srcId="{67EB4A17-785D-4619-997F-BB8A41876575}" destId="{956D9C68-FCDD-4D96-BDD9-D41201F99EAD}" srcOrd="2" destOrd="0" presId="urn:microsoft.com/office/officeart/2018/2/layout/IconVerticalSolidList"/>
    <dgm:cxn modelId="{71824A9C-8AE7-4B88-85DD-AE2365314161}" type="presParOf" srcId="{956D9C68-FCDD-4D96-BDD9-D41201F99EAD}" destId="{FA0CC331-F8BD-4C76-BC16-4C51BF01B5F5}" srcOrd="0" destOrd="0" presId="urn:microsoft.com/office/officeart/2018/2/layout/IconVerticalSolidList"/>
    <dgm:cxn modelId="{AB6101EA-E788-41D4-BC89-E88DE3384C31}" type="presParOf" srcId="{956D9C68-FCDD-4D96-BDD9-D41201F99EAD}" destId="{AC877DC4-310D-4A3D-BF52-C0E19470936F}" srcOrd="1" destOrd="0" presId="urn:microsoft.com/office/officeart/2018/2/layout/IconVerticalSolidList"/>
    <dgm:cxn modelId="{F83B92DF-A625-4973-ACBD-E9618D92CAEC}" type="presParOf" srcId="{956D9C68-FCDD-4D96-BDD9-D41201F99EAD}" destId="{2F7A0F0F-35A9-49F8-9AFE-270AD8F1D5A4}" srcOrd="2" destOrd="0" presId="urn:microsoft.com/office/officeart/2018/2/layout/IconVerticalSolidList"/>
    <dgm:cxn modelId="{03CAF55B-3EF4-406D-BD1D-7ED7185D73F1}" type="presParOf" srcId="{956D9C68-FCDD-4D96-BDD9-D41201F99EAD}" destId="{13AB3F85-5545-4148-9D1A-4885AF96C3BD}" srcOrd="3" destOrd="0" presId="urn:microsoft.com/office/officeart/2018/2/layout/IconVerticalSolidList"/>
    <dgm:cxn modelId="{3DF47A44-D9BA-4918-8EC8-44E1CC90AB97}" type="presParOf" srcId="{67EB4A17-785D-4619-997F-BB8A41876575}" destId="{ACF258AE-AB88-4246-80A4-4458D08404AF}" srcOrd="3" destOrd="0" presId="urn:microsoft.com/office/officeart/2018/2/layout/IconVerticalSolidList"/>
    <dgm:cxn modelId="{386732DD-6681-4B58-AF2B-F46895EA58E7}" type="presParOf" srcId="{67EB4A17-785D-4619-997F-BB8A41876575}" destId="{842D66CF-1014-487C-AD20-EA6B316BC987}" srcOrd="4" destOrd="0" presId="urn:microsoft.com/office/officeart/2018/2/layout/IconVerticalSolidList"/>
    <dgm:cxn modelId="{109F0AA5-9468-4A80-93A8-67885B3CE221}" type="presParOf" srcId="{842D66CF-1014-487C-AD20-EA6B316BC987}" destId="{B67EF6E9-07AA-4EB2-AF4A-CF67222AA6F7}" srcOrd="0" destOrd="0" presId="urn:microsoft.com/office/officeart/2018/2/layout/IconVerticalSolidList"/>
    <dgm:cxn modelId="{B08E9ACD-C606-49FF-AD7F-B0B6404C92E9}" type="presParOf" srcId="{842D66CF-1014-487C-AD20-EA6B316BC987}" destId="{1D572D20-6EF5-4D04-8341-4A04E8DF9882}" srcOrd="1" destOrd="0" presId="urn:microsoft.com/office/officeart/2018/2/layout/IconVerticalSolidList"/>
    <dgm:cxn modelId="{6B4320AB-022B-4483-BDF0-282FA64287EC}" type="presParOf" srcId="{842D66CF-1014-487C-AD20-EA6B316BC987}" destId="{437973B5-B108-496F-BE0E-0B1220DFFEA6}" srcOrd="2" destOrd="0" presId="urn:microsoft.com/office/officeart/2018/2/layout/IconVerticalSolidList"/>
    <dgm:cxn modelId="{17BF95D2-B3D1-4978-93A4-1DFBA4750B0E}" type="presParOf" srcId="{842D66CF-1014-487C-AD20-EA6B316BC987}" destId="{A4A3D4B0-7C4A-401A-B62E-2855666B5B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2FB8D-3A5A-F04E-9D42-89A338B90015}">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C3559-FB40-A84E-8FEC-81B55DBEA7A1}">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Literacy attainment has strong impact on overall academic achievement </a:t>
          </a:r>
          <a:r>
            <a:rPr lang="en-US" sz="2200" kern="1200" dirty="0"/>
            <a:t>(ACT, 2006; Baer, Cook, &amp; </a:t>
          </a:r>
          <a:r>
            <a:rPr lang="en-US" sz="2200" kern="1200" dirty="0" err="1"/>
            <a:t>Baldi</a:t>
          </a:r>
          <a:r>
            <a:rPr lang="en-US" sz="2200" kern="1200" dirty="0"/>
            <a:t>, 2006)</a:t>
          </a:r>
        </a:p>
      </dsp:txBody>
      <dsp:txXfrm>
        <a:off x="0" y="623"/>
        <a:ext cx="6492875" cy="1020830"/>
      </dsp:txXfrm>
    </dsp:sp>
    <dsp:sp modelId="{F16437A8-E3AA-9944-B1FB-58D7EF8F0DCF}">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B0395-7859-CD43-ADED-22128A5BAF1B}">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Literacy attainment has strong impact on economic well being </a:t>
          </a:r>
          <a:r>
            <a:rPr lang="en-US" sz="2200" kern="1200" dirty="0"/>
            <a:t>(Ritchie &amp; Bates, 2013; U.S. Department of Labor, 1992)</a:t>
          </a:r>
        </a:p>
      </dsp:txBody>
      <dsp:txXfrm>
        <a:off x="0" y="1021453"/>
        <a:ext cx="6492875" cy="1020830"/>
      </dsp:txXfrm>
    </dsp:sp>
    <dsp:sp modelId="{6773780F-ED44-8F4B-B900-1326F98D6136}">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7D694-3D45-5249-BFDB-EFDC8818A3CD}">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Literacy attainment affects civic involvement </a:t>
          </a:r>
          <a:r>
            <a:rPr lang="en-US" sz="2400" kern="1200" dirty="0"/>
            <a:t>(</a:t>
          </a:r>
          <a:r>
            <a:rPr lang="en-US" sz="2400" kern="1200" dirty="0" err="1"/>
            <a:t>Venezky</a:t>
          </a:r>
          <a:r>
            <a:rPr lang="en-US" sz="2400" kern="1200" dirty="0"/>
            <a:t>, </a:t>
          </a:r>
          <a:r>
            <a:rPr lang="en-US" sz="2400" kern="1200" dirty="0" err="1"/>
            <a:t>Kaestle</a:t>
          </a:r>
          <a:r>
            <a:rPr lang="en-US" sz="2400" kern="1200" dirty="0"/>
            <a:t>, &amp; Sum, 1986 )</a:t>
          </a:r>
        </a:p>
      </dsp:txBody>
      <dsp:txXfrm>
        <a:off x="0" y="2042284"/>
        <a:ext cx="6492875" cy="1020830"/>
      </dsp:txXfrm>
    </dsp:sp>
    <dsp:sp modelId="{0AD21264-AA1A-664A-AE3A-0C8D324927F4}">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A6BD4-7181-344E-983D-7193826B1C02}">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Literacy attainment affects health </a:t>
          </a:r>
          <a:r>
            <a:rPr lang="en-US" sz="2200" kern="1200" dirty="0"/>
            <a:t>(Baker, et al., 1996; National Center for Education Statistics, 2006)</a:t>
          </a:r>
        </a:p>
      </dsp:txBody>
      <dsp:txXfrm>
        <a:off x="0" y="3063115"/>
        <a:ext cx="6492875" cy="1020830"/>
      </dsp:txXfrm>
    </dsp:sp>
    <dsp:sp modelId="{64410589-0D62-E74B-BA12-A9547B260D3C}">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B1795-48D6-7E4B-9150-F9E890D3E5BE}">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Literacy attainment affects social participation </a:t>
          </a:r>
          <a:r>
            <a:rPr lang="en-US" sz="2400" kern="1200" dirty="0"/>
            <a:t>(</a:t>
          </a:r>
          <a:r>
            <a:rPr lang="en-US" sz="2400" kern="1200" dirty="0" err="1"/>
            <a:t>Venezky</a:t>
          </a:r>
          <a:r>
            <a:rPr lang="en-US" sz="2400" kern="1200" dirty="0"/>
            <a:t>, </a:t>
          </a:r>
          <a:r>
            <a:rPr lang="en-US" sz="2400" kern="1200" dirty="0" err="1"/>
            <a:t>Kaestle</a:t>
          </a:r>
          <a:r>
            <a:rPr lang="en-US" sz="2400" kern="1200" dirty="0"/>
            <a:t>, &amp; Sum, 1986)</a:t>
          </a:r>
        </a:p>
      </dsp:txBody>
      <dsp:txXfrm>
        <a:off x="0" y="4083946"/>
        <a:ext cx="6492875" cy="1020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69DC5-6EDD-41E9-B7CB-B3039005FEED}">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B28C3-4C0D-45C4-B2B4-0FD8CE89659C}">
      <dsp:nvSpPr>
        <dsp:cNvPr id="0" name=""/>
        <dsp:cNvSpPr/>
      </dsp:nvSpPr>
      <dsp:spPr>
        <a:xfrm>
          <a:off x="394884"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4A97A8-73C2-4946-A67C-9874B37EDA45}">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Studies show that activating prior knowledge can improve comprehension</a:t>
          </a:r>
        </a:p>
      </dsp:txBody>
      <dsp:txXfrm>
        <a:off x="1507738" y="707092"/>
        <a:ext cx="9007861" cy="1305401"/>
      </dsp:txXfrm>
    </dsp:sp>
    <dsp:sp modelId="{460A218F-1481-4FB2-B7FE-08E4FC573C7C}">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1AB0A-9B59-4161-AA1B-8C9F15CB5E77}">
      <dsp:nvSpPr>
        <dsp:cNvPr id="0" name=""/>
        <dsp:cNvSpPr/>
      </dsp:nvSpPr>
      <dsp:spPr>
        <a:xfrm>
          <a:off x="394884" y="2632560"/>
          <a:ext cx="717970" cy="71797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1A3AF5-F130-4F21-ADA8-C172EB8881BC}">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This can be done quite simply by revealing a known topic or getting students to explore their knowledge on the topic</a:t>
          </a:r>
        </a:p>
      </dsp:txBody>
      <dsp:txXfrm>
        <a:off x="1507738" y="2338844"/>
        <a:ext cx="9007861" cy="13054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55A3F-216A-2A44-88FD-B6BBEE0ECF39}">
      <dsp:nvSpPr>
        <dsp:cNvPr id="0" name=""/>
        <dsp:cNvSpPr/>
      </dsp:nvSpPr>
      <dsp:spPr>
        <a:xfrm>
          <a:off x="0" y="25896"/>
          <a:ext cx="6513603" cy="14152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What if students lack prior knowledge?</a:t>
          </a:r>
        </a:p>
      </dsp:txBody>
      <dsp:txXfrm>
        <a:off x="69085" y="94981"/>
        <a:ext cx="6375433" cy="1277038"/>
      </dsp:txXfrm>
    </dsp:sp>
    <dsp:sp modelId="{0A55C1E7-E8DC-0147-886D-D77CF6D2FF8E}">
      <dsp:nvSpPr>
        <dsp:cNvPr id="0" name=""/>
        <dsp:cNvSpPr/>
      </dsp:nvSpPr>
      <dsp:spPr>
        <a:xfrm>
          <a:off x="0" y="1498704"/>
          <a:ext cx="6513603" cy="141520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One possibility is to identify the critical information that may be necessary</a:t>
          </a:r>
        </a:p>
      </dsp:txBody>
      <dsp:txXfrm>
        <a:off x="69085" y="1567789"/>
        <a:ext cx="6375433" cy="1277038"/>
      </dsp:txXfrm>
    </dsp:sp>
    <dsp:sp modelId="{2AADAB48-A30A-C943-9BB0-3037E6F13B73}">
      <dsp:nvSpPr>
        <dsp:cNvPr id="0" name=""/>
        <dsp:cNvSpPr/>
      </dsp:nvSpPr>
      <dsp:spPr>
        <a:xfrm>
          <a:off x="0" y="2971513"/>
          <a:ext cx="6513603" cy="141520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Science texts may not signal the relationship between two ideas (e.g., </a:t>
          </a:r>
          <a:r>
            <a:rPr lang="en-US" sz="2000" i="1" kern="1200" dirty="0">
              <a:solidFill>
                <a:schemeClr val="tx1"/>
              </a:solidFill>
            </a:rPr>
            <a:t>however, therefore, thus, for example, furthermore, in addition</a:t>
          </a:r>
          <a:r>
            <a:rPr lang="en-US" sz="2000" kern="1200" dirty="0">
              <a:solidFill>
                <a:schemeClr val="tx1"/>
              </a:solidFill>
            </a:rPr>
            <a:t>)—assuming readers would have sufficient knowledge (</a:t>
          </a:r>
          <a:r>
            <a:rPr lang="en-US" sz="2000" kern="1200" dirty="0" err="1">
              <a:solidFill>
                <a:schemeClr val="tx1"/>
              </a:solidFill>
            </a:rPr>
            <a:t>Biber</a:t>
          </a:r>
          <a:r>
            <a:rPr lang="en-US" sz="2000" kern="1200" dirty="0">
              <a:solidFill>
                <a:schemeClr val="tx1"/>
              </a:solidFill>
            </a:rPr>
            <a:t> &amp; Gray, 2010)</a:t>
          </a:r>
        </a:p>
      </dsp:txBody>
      <dsp:txXfrm>
        <a:off x="69085" y="3040598"/>
        <a:ext cx="6375433" cy="1277038"/>
      </dsp:txXfrm>
    </dsp:sp>
    <dsp:sp modelId="{FD7461DB-307B-CE43-9AAD-2A6068395B43}">
      <dsp:nvSpPr>
        <dsp:cNvPr id="0" name=""/>
        <dsp:cNvSpPr/>
      </dsp:nvSpPr>
      <dsp:spPr>
        <a:xfrm>
          <a:off x="0" y="4444322"/>
          <a:ext cx="6513603" cy="14152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Introduce this information prior to reading (trying to minimize the explicit text information that you reveal)</a:t>
          </a:r>
        </a:p>
      </dsp:txBody>
      <dsp:txXfrm>
        <a:off x="69085" y="4513407"/>
        <a:ext cx="6375433" cy="12770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80A7A-C354-3D4A-ABE3-248BFAEEF4E2}">
      <dsp:nvSpPr>
        <dsp:cNvPr id="0" name=""/>
        <dsp:cNvSpPr/>
      </dsp:nvSpPr>
      <dsp:spPr>
        <a:xfrm>
          <a:off x="0" y="570147"/>
          <a:ext cx="6513603" cy="23250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Analyze the text information in relation to what you already know (Hattan, 2019)</a:t>
          </a:r>
        </a:p>
      </dsp:txBody>
      <dsp:txXfrm>
        <a:off x="113499" y="683646"/>
        <a:ext cx="6286605" cy="2098047"/>
      </dsp:txXfrm>
    </dsp:sp>
    <dsp:sp modelId="{7A9A1F0B-C8D3-CE47-85C5-7C3D211525A0}">
      <dsp:nvSpPr>
        <dsp:cNvPr id="0" name=""/>
        <dsp:cNvSpPr/>
      </dsp:nvSpPr>
      <dsp:spPr>
        <a:xfrm>
          <a:off x="0" y="2990233"/>
          <a:ext cx="6513603" cy="23250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This kind of analysis focuses on the relationship of text information to prior knowledge, rather than to either text or knowledge alone</a:t>
          </a:r>
        </a:p>
      </dsp:txBody>
      <dsp:txXfrm>
        <a:off x="113499" y="3103732"/>
        <a:ext cx="6286605" cy="20980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A8F25-34F6-9448-9662-1C738F91183A}">
      <dsp:nvSpPr>
        <dsp:cNvPr id="0" name=""/>
        <dsp:cNvSpPr/>
      </dsp:nvSpPr>
      <dsp:spPr>
        <a:xfrm>
          <a:off x="3217312" y="0"/>
          <a:ext cx="4080975" cy="408097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F8B63-F913-834D-84F4-27059546FB62}">
      <dsp:nvSpPr>
        <dsp:cNvPr id="0" name=""/>
        <dsp:cNvSpPr/>
      </dsp:nvSpPr>
      <dsp:spPr>
        <a:xfrm>
          <a:off x="3520046" y="475309"/>
          <a:ext cx="1761497" cy="14163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Analogy (similarities)</a:t>
          </a:r>
        </a:p>
      </dsp:txBody>
      <dsp:txXfrm>
        <a:off x="3589186" y="544449"/>
        <a:ext cx="1623217" cy="1278067"/>
      </dsp:txXfrm>
    </dsp:sp>
    <dsp:sp modelId="{1084E139-E4FE-B642-86F9-22366C31920F}">
      <dsp:nvSpPr>
        <dsp:cNvPr id="0" name=""/>
        <dsp:cNvSpPr/>
      </dsp:nvSpPr>
      <dsp:spPr>
        <a:xfrm>
          <a:off x="5319014" y="387692"/>
          <a:ext cx="1591580" cy="15915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rPr>
            <a:t>Anomoly</a:t>
          </a:r>
          <a:r>
            <a:rPr lang="en-US" sz="2000" kern="1200" dirty="0">
              <a:solidFill>
                <a:schemeClr val="tx1"/>
              </a:solidFill>
            </a:rPr>
            <a:t> (</a:t>
          </a:r>
          <a:r>
            <a:rPr lang="en-US" sz="2000" kern="1200" dirty="0" err="1">
              <a:solidFill>
                <a:schemeClr val="tx1"/>
              </a:solidFill>
            </a:rPr>
            <a:t>discrepan-cies</a:t>
          </a:r>
          <a:r>
            <a:rPr lang="en-US" sz="2000" kern="1200" dirty="0">
              <a:solidFill>
                <a:schemeClr val="tx1"/>
              </a:solidFill>
            </a:rPr>
            <a:t>)</a:t>
          </a:r>
        </a:p>
      </dsp:txBody>
      <dsp:txXfrm>
        <a:off x="5396709" y="465387"/>
        <a:ext cx="1436190" cy="1436190"/>
      </dsp:txXfrm>
    </dsp:sp>
    <dsp:sp modelId="{C2589D11-9201-2244-A4A2-5DEDC5C171B4}">
      <dsp:nvSpPr>
        <dsp:cNvPr id="0" name=""/>
        <dsp:cNvSpPr/>
      </dsp:nvSpPr>
      <dsp:spPr>
        <a:xfrm>
          <a:off x="3605005" y="2101702"/>
          <a:ext cx="1591580" cy="15915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Antinomy (exclusivity)</a:t>
          </a:r>
        </a:p>
      </dsp:txBody>
      <dsp:txXfrm>
        <a:off x="3682700" y="2179397"/>
        <a:ext cx="1436190" cy="1436190"/>
      </dsp:txXfrm>
    </dsp:sp>
    <dsp:sp modelId="{9F02AE1E-5FE0-FC41-A573-4B2C88A1DA21}">
      <dsp:nvSpPr>
        <dsp:cNvPr id="0" name=""/>
        <dsp:cNvSpPr/>
      </dsp:nvSpPr>
      <dsp:spPr>
        <a:xfrm>
          <a:off x="5273638" y="2084162"/>
          <a:ext cx="1682332" cy="162665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Antithesis (opposition)</a:t>
          </a:r>
        </a:p>
      </dsp:txBody>
      <dsp:txXfrm>
        <a:off x="5353045" y="2163569"/>
        <a:ext cx="1523518" cy="14678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80A7A-C354-3D4A-ABE3-248BFAEEF4E2}">
      <dsp:nvSpPr>
        <dsp:cNvPr id="0" name=""/>
        <dsp:cNvSpPr/>
      </dsp:nvSpPr>
      <dsp:spPr>
        <a:xfrm>
          <a:off x="0" y="40303"/>
          <a:ext cx="6513603" cy="1869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Provide text sets for students to read on a particular topic (these texts should vary in difficulty)</a:t>
          </a:r>
        </a:p>
      </dsp:txBody>
      <dsp:txXfrm>
        <a:off x="91269" y="131572"/>
        <a:ext cx="6331065" cy="1687122"/>
      </dsp:txXfrm>
    </dsp:sp>
    <dsp:sp modelId="{7A9A1F0B-C8D3-CE47-85C5-7C3D211525A0}">
      <dsp:nvSpPr>
        <dsp:cNvPr id="0" name=""/>
        <dsp:cNvSpPr/>
      </dsp:nvSpPr>
      <dsp:spPr>
        <a:xfrm>
          <a:off x="0" y="2007883"/>
          <a:ext cx="6513603" cy="18696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Have students read the whole set (don’t jigsaw) </a:t>
          </a:r>
        </a:p>
      </dsp:txBody>
      <dsp:txXfrm>
        <a:off x="91269" y="2099152"/>
        <a:ext cx="6331065" cy="1687122"/>
      </dsp:txXfrm>
    </dsp:sp>
    <dsp:sp modelId="{B2316EB0-6451-4A4B-8B93-5CA12BB5C8DF}">
      <dsp:nvSpPr>
        <dsp:cNvPr id="0" name=""/>
        <dsp:cNvSpPr/>
      </dsp:nvSpPr>
      <dsp:spPr>
        <a:xfrm>
          <a:off x="0" y="3975463"/>
          <a:ext cx="6513603" cy="18696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easier texts should be read first—these serve as scaffolds for the more demanding texts</a:t>
          </a:r>
        </a:p>
      </dsp:txBody>
      <dsp:txXfrm>
        <a:off x="91269" y="4066732"/>
        <a:ext cx="6331065" cy="16871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D2FF6-CA4F-6049-81FD-F1E077CFA0EE}">
      <dsp:nvSpPr>
        <dsp:cNvPr id="0" name=""/>
        <dsp:cNvSpPr/>
      </dsp:nvSpPr>
      <dsp:spPr>
        <a:xfrm>
          <a:off x="130938" y="1393"/>
          <a:ext cx="4224635" cy="2682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802A4-56E9-864B-9517-9483BEC36066}">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National Reading Panel found that fluency instruction led to improved reading comprehension in grades 1-4 and with remedial readers in grades 1-12</a:t>
          </a:r>
        </a:p>
      </dsp:txBody>
      <dsp:txXfrm>
        <a:off x="678914" y="525899"/>
        <a:ext cx="4067491" cy="2525499"/>
      </dsp:txXfrm>
    </dsp:sp>
    <dsp:sp modelId="{3E88466F-59BF-F14E-8293-62AFF5D712B4}">
      <dsp:nvSpPr>
        <dsp:cNvPr id="0" name=""/>
        <dsp:cNvSpPr/>
      </dsp:nvSpPr>
      <dsp:spPr>
        <a:xfrm>
          <a:off x="5294381" y="1393"/>
          <a:ext cx="4224635" cy="2682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DC033-8CA0-0449-8C99-B0E037576E9A}">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Rasinski et al. (2005, 2018) found substantial numbers of high school and community college students who were too disfluent to comprehend</a:t>
          </a:r>
        </a:p>
      </dsp:txBody>
      <dsp:txXfrm>
        <a:off x="5842357" y="525899"/>
        <a:ext cx="4067491" cy="25254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E4AAC-4DCD-BA41-9322-27A28E797C96}">
      <dsp:nvSpPr>
        <dsp:cNvPr id="0" name=""/>
        <dsp:cNvSpPr/>
      </dsp:nvSpPr>
      <dsp:spPr>
        <a:xfrm>
          <a:off x="0" y="85213"/>
          <a:ext cx="6513603"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Oral reading practice with sufficiently difficult texts -- texts the students are not already fluent with (Kuhn &amp; Stahl, 2001)</a:t>
          </a:r>
        </a:p>
      </dsp:txBody>
      <dsp:txXfrm>
        <a:off x="67110" y="152323"/>
        <a:ext cx="6379383" cy="1240530"/>
      </dsp:txXfrm>
    </dsp:sp>
    <dsp:sp modelId="{36D033AB-BCBF-2B44-8EBE-F401D6E3B88A}">
      <dsp:nvSpPr>
        <dsp:cNvPr id="0" name=""/>
        <dsp:cNvSpPr/>
      </dsp:nvSpPr>
      <dsp:spPr>
        <a:xfrm>
          <a:off x="0" y="1531963"/>
          <a:ext cx="6513603" cy="137475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Repetition—rereading the text to develop fluency (NICHD, 2000)</a:t>
          </a:r>
        </a:p>
      </dsp:txBody>
      <dsp:txXfrm>
        <a:off x="67110" y="1599073"/>
        <a:ext cx="6379383" cy="1240530"/>
      </dsp:txXfrm>
    </dsp:sp>
    <dsp:sp modelId="{5A1A9C4C-1243-414D-A1C2-2E1907246676}">
      <dsp:nvSpPr>
        <dsp:cNvPr id="0" name=""/>
        <dsp:cNvSpPr/>
      </dsp:nvSpPr>
      <dsp:spPr>
        <a:xfrm>
          <a:off x="0" y="2978713"/>
          <a:ext cx="6513603" cy="137475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Prosody support—chunking or parsing of texts (Cutler, et al., 1997)</a:t>
          </a:r>
        </a:p>
      </dsp:txBody>
      <dsp:txXfrm>
        <a:off x="67110" y="3045823"/>
        <a:ext cx="6379383" cy="1240530"/>
      </dsp:txXfrm>
    </dsp:sp>
    <dsp:sp modelId="{B8AD21CD-B27E-4242-BD52-6A2510917C31}">
      <dsp:nvSpPr>
        <dsp:cNvPr id="0" name=""/>
        <dsp:cNvSpPr/>
      </dsp:nvSpPr>
      <dsp:spPr>
        <a:xfrm>
          <a:off x="0" y="4425463"/>
          <a:ext cx="6513603" cy="13747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Extensive reading practice (</a:t>
          </a:r>
          <a:r>
            <a:rPr lang="en-US" sz="2500" kern="1200" dirty="0" err="1">
              <a:solidFill>
                <a:schemeClr val="tx1"/>
              </a:solidFill>
            </a:rPr>
            <a:t>Iwahori</a:t>
          </a:r>
          <a:r>
            <a:rPr lang="en-US" sz="2500" kern="1200" dirty="0">
              <a:solidFill>
                <a:schemeClr val="tx1"/>
              </a:solidFill>
            </a:rPr>
            <a:t>, 2008)</a:t>
          </a:r>
        </a:p>
      </dsp:txBody>
      <dsp:txXfrm>
        <a:off x="67110" y="4492573"/>
        <a:ext cx="6379383" cy="12405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01D4F-BF28-6E42-A801-9F4D6EA9D2D8}">
      <dsp:nvSpPr>
        <dsp:cNvPr id="0" name=""/>
        <dsp:cNvSpPr/>
      </dsp:nvSpPr>
      <dsp:spPr>
        <a:xfrm>
          <a:off x="0" y="414208"/>
          <a:ext cx="6513603" cy="16415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Research shows that reading and writing are highly related—engaging in writing can have positive impacts on decoding, vocabulary knowledge, and reading comprehension (Shanahan, 2005, 2012)</a:t>
          </a:r>
        </a:p>
      </dsp:txBody>
      <dsp:txXfrm>
        <a:off x="80132" y="494340"/>
        <a:ext cx="6353339" cy="1481245"/>
      </dsp:txXfrm>
    </dsp:sp>
    <dsp:sp modelId="{3508DC6A-4D5A-1346-8969-4EFBC781F78F}">
      <dsp:nvSpPr>
        <dsp:cNvPr id="0" name=""/>
        <dsp:cNvSpPr/>
      </dsp:nvSpPr>
      <dsp:spPr>
        <a:xfrm>
          <a:off x="0" y="2121958"/>
          <a:ext cx="6513603" cy="16415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Graham &amp; Hiebert (2010) meta-analyzed more than 100 studies in which students wrote about the texts that they read</a:t>
          </a:r>
        </a:p>
      </dsp:txBody>
      <dsp:txXfrm>
        <a:off x="80132" y="2202090"/>
        <a:ext cx="6353339" cy="1481245"/>
      </dsp:txXfrm>
    </dsp:sp>
    <dsp:sp modelId="{3A9EB0CC-AB76-F240-A0EF-50FEFE00EACA}">
      <dsp:nvSpPr>
        <dsp:cNvPr id="0" name=""/>
        <dsp:cNvSpPr/>
      </dsp:nvSpPr>
      <dsp:spPr>
        <a:xfrm>
          <a:off x="0" y="3829708"/>
          <a:ext cx="6513603" cy="16415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93% of the findings were positive—writing about text both improved reading comprehension and increased student recall of the information that they had read/wrote about</a:t>
          </a:r>
        </a:p>
      </dsp:txBody>
      <dsp:txXfrm>
        <a:off x="80132" y="3909840"/>
        <a:ext cx="6353339" cy="148124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D61F5-AA2D-44E4-B6B8-99C04322873F}">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33DA49-CFFA-4173-A499-E458D1926013}">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0FC61C-FAF1-4DB8-9166-E643B25BAF21}">
      <dsp:nvSpPr>
        <dsp:cNvPr id="0" name=""/>
        <dsp:cNvSpPr/>
      </dsp:nvSpPr>
      <dsp:spPr>
        <a:xfrm>
          <a:off x="1429900" y="2442"/>
          <a:ext cx="50837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Modeling—trying to create a text similar to the model text</a:t>
          </a:r>
        </a:p>
      </dsp:txBody>
      <dsp:txXfrm>
        <a:off x="1429900" y="2442"/>
        <a:ext cx="5083703" cy="1238008"/>
      </dsp:txXfrm>
    </dsp:sp>
    <dsp:sp modelId="{21D61749-9568-4307-8DFE-8D67B152C39E}">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D15B5-B18C-4291-BC34-99C47FC8F16B}">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38AD89-594F-4942-B721-BE9E76AD352E}">
      <dsp:nvSpPr>
        <dsp:cNvPr id="0" name=""/>
        <dsp:cNvSpPr/>
      </dsp:nvSpPr>
      <dsp:spPr>
        <a:xfrm>
          <a:off x="1429900" y="1549953"/>
          <a:ext cx="50837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Summarization—trying to summarize the major ideas of the text</a:t>
          </a:r>
        </a:p>
      </dsp:txBody>
      <dsp:txXfrm>
        <a:off x="1429900" y="1549953"/>
        <a:ext cx="5083703" cy="1238008"/>
      </dsp:txXfrm>
    </dsp:sp>
    <dsp:sp modelId="{5F653E9B-ABE7-49DA-B1FA-458ACCE4D68D}">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AB66C-BEFA-4DB7-BA69-7A055CB39B5D}">
      <dsp:nvSpPr>
        <dsp:cNvPr id="0" name=""/>
        <dsp:cNvSpPr/>
      </dsp:nvSpPr>
      <dsp:spPr>
        <a:xfrm>
          <a:off x="374497" y="3376016"/>
          <a:ext cx="680904" cy="68090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46DBE9-CC2B-4ECA-A69D-7CFCA944B522}">
      <dsp:nvSpPr>
        <dsp:cNvPr id="0" name=""/>
        <dsp:cNvSpPr/>
      </dsp:nvSpPr>
      <dsp:spPr>
        <a:xfrm>
          <a:off x="1429900" y="3097464"/>
          <a:ext cx="50837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Critique/analysis—writing an extensive evaluation and/or analysis of the ideas in a text</a:t>
          </a:r>
        </a:p>
      </dsp:txBody>
      <dsp:txXfrm>
        <a:off x="1429900" y="3097464"/>
        <a:ext cx="5083703" cy="1238008"/>
      </dsp:txXfrm>
    </dsp:sp>
    <dsp:sp modelId="{CB014465-4C3B-4DDB-A600-9F428368CA5D}">
      <dsp:nvSpPr>
        <dsp:cNvPr id="0" name=""/>
        <dsp:cNvSpPr/>
      </dsp:nvSpPr>
      <dsp:spPr>
        <a:xfrm>
          <a:off x="0" y="4644975"/>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61C52B-7A00-41E3-9391-26A2E5B39ACF}">
      <dsp:nvSpPr>
        <dsp:cNvPr id="0" name=""/>
        <dsp:cNvSpPr/>
      </dsp:nvSpPr>
      <dsp:spPr>
        <a:xfrm>
          <a:off x="374497" y="4923527"/>
          <a:ext cx="680904" cy="680904"/>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263E19-3E0B-4481-9BBB-ED701D25758A}">
      <dsp:nvSpPr>
        <dsp:cNvPr id="0" name=""/>
        <dsp:cNvSpPr/>
      </dsp:nvSpPr>
      <dsp:spPr>
        <a:xfrm>
          <a:off x="1429900" y="4644975"/>
          <a:ext cx="50837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Synthesis—combining the information from multiple texts</a:t>
          </a:r>
        </a:p>
      </dsp:txBody>
      <dsp:txXfrm>
        <a:off x="1429900" y="4644975"/>
        <a:ext cx="5083703" cy="12380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F4825-3B2B-432C-81F3-4B4FA123B6B2}">
      <dsp:nvSpPr>
        <dsp:cNvPr id="0" name=""/>
        <dsp:cNvSpPr/>
      </dsp:nvSpPr>
      <dsp:spPr>
        <a:xfrm>
          <a:off x="770891" y="670916"/>
          <a:ext cx="1199812" cy="119981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C573BC-0AA4-4315-8209-1D26B0094132}">
      <dsp:nvSpPr>
        <dsp:cNvPr id="0" name=""/>
        <dsp:cNvSpPr/>
      </dsp:nvSpPr>
      <dsp:spPr>
        <a:xfrm>
          <a:off x="36374" y="2133773"/>
          <a:ext cx="2525150" cy="232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Low achieving students are not likely to make sufficient gains from an intervention to allow them to “catch up” or to be successful</a:t>
          </a:r>
        </a:p>
      </dsp:txBody>
      <dsp:txXfrm>
        <a:off x="36374" y="2133773"/>
        <a:ext cx="2525150" cy="2327027"/>
      </dsp:txXfrm>
    </dsp:sp>
    <dsp:sp modelId="{02C5A0B3-91EF-4759-80AC-4729831FF0E0}">
      <dsp:nvSpPr>
        <dsp:cNvPr id="0" name=""/>
        <dsp:cNvSpPr/>
      </dsp:nvSpPr>
      <dsp:spPr>
        <a:xfrm>
          <a:off x="4212953" y="628784"/>
          <a:ext cx="1199812" cy="119981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D49F62-2B9E-4113-9594-85C02C7C7124}">
      <dsp:nvSpPr>
        <dsp:cNvPr id="0" name=""/>
        <dsp:cNvSpPr/>
      </dsp:nvSpPr>
      <dsp:spPr>
        <a:xfrm>
          <a:off x="3170516" y="2090535"/>
          <a:ext cx="3284686" cy="23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It</a:t>
          </a:r>
          <a:r>
            <a:rPr lang="en-US" sz="1800" kern="1200" dirty="0"/>
            <a:t> </a:t>
          </a:r>
          <a:r>
            <a:rPr lang="en-US" sz="2000" kern="1200" dirty="0"/>
            <a:t>is essential that these students receive a period of specific reading instruction, and that they do accountable reading and writing in all of their classes (Bohr, 1994)</a:t>
          </a:r>
        </a:p>
      </dsp:txBody>
      <dsp:txXfrm>
        <a:off x="3170516" y="2090535"/>
        <a:ext cx="3284686" cy="2386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52B6-7CCA-437B-8BC8-719B4FECB4CB}">
      <dsp:nvSpPr>
        <dsp:cNvPr id="0" name=""/>
        <dsp:cNvSpPr/>
      </dsp:nvSpPr>
      <dsp:spPr>
        <a:xfrm>
          <a:off x="0" y="2312"/>
          <a:ext cx="6269039" cy="11721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B1F34-0F42-41B8-A239-B73AB3AF2EA0}">
      <dsp:nvSpPr>
        <dsp:cNvPr id="0" name=""/>
        <dsp:cNvSpPr/>
      </dsp:nvSpPr>
      <dsp:spPr>
        <a:xfrm>
          <a:off x="354561" y="266036"/>
          <a:ext cx="644657" cy="64465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C6BD6D-1F74-4BA3-B559-45973D73D436}">
      <dsp:nvSpPr>
        <dsp:cNvPr id="0" name=""/>
        <dsp:cNvSpPr/>
      </dsp:nvSpPr>
      <dsp:spPr>
        <a:xfrm>
          <a:off x="1353781" y="2312"/>
          <a:ext cx="4915257"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Dedicate a portion of class time to explicit instruction of words the students will confront in their reading</a:t>
          </a:r>
        </a:p>
      </dsp:txBody>
      <dsp:txXfrm>
        <a:off x="1353781" y="2312"/>
        <a:ext cx="4915257" cy="1172105"/>
      </dsp:txXfrm>
    </dsp:sp>
    <dsp:sp modelId="{B4CD74F8-A6B3-4A94-BB15-777D16493AE1}">
      <dsp:nvSpPr>
        <dsp:cNvPr id="0" name=""/>
        <dsp:cNvSpPr/>
      </dsp:nvSpPr>
      <dsp:spPr>
        <a:xfrm>
          <a:off x="0" y="1467444"/>
          <a:ext cx="6269039" cy="117210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F13EE-A09B-457B-BD99-13B7BCAF9006}">
      <dsp:nvSpPr>
        <dsp:cNvPr id="0" name=""/>
        <dsp:cNvSpPr/>
      </dsp:nvSpPr>
      <dsp:spPr>
        <a:xfrm>
          <a:off x="354561" y="1731167"/>
          <a:ext cx="644657" cy="64465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39CDAC-C97A-4203-B8E3-890F8767E87E}">
      <dsp:nvSpPr>
        <dsp:cNvPr id="0" name=""/>
        <dsp:cNvSpPr/>
      </dsp:nvSpPr>
      <dsp:spPr>
        <a:xfrm>
          <a:off x="1353781" y="1467444"/>
          <a:ext cx="4915257"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dirty="0"/>
            <a:t>Ensure that students receive repeated exposure to vocabulary in multiple oral and written contexts</a:t>
          </a:r>
        </a:p>
      </dsp:txBody>
      <dsp:txXfrm>
        <a:off x="1353781" y="1467444"/>
        <a:ext cx="4915257" cy="1172105"/>
      </dsp:txXfrm>
    </dsp:sp>
    <dsp:sp modelId="{3D383717-26B5-4331-837F-6FA82D3A2FB6}">
      <dsp:nvSpPr>
        <dsp:cNvPr id="0" name=""/>
        <dsp:cNvSpPr/>
      </dsp:nvSpPr>
      <dsp:spPr>
        <a:xfrm>
          <a:off x="0" y="2932575"/>
          <a:ext cx="6269039" cy="117210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16363-9B09-4C02-96BE-8A8771A07D87}">
      <dsp:nvSpPr>
        <dsp:cNvPr id="0" name=""/>
        <dsp:cNvSpPr/>
      </dsp:nvSpPr>
      <dsp:spPr>
        <a:xfrm>
          <a:off x="354561" y="3196299"/>
          <a:ext cx="644657" cy="64465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8E0FCE-9813-4A07-8C85-834B57DA618B}">
      <dsp:nvSpPr>
        <dsp:cNvPr id="0" name=""/>
        <dsp:cNvSpPr/>
      </dsp:nvSpPr>
      <dsp:spPr>
        <a:xfrm>
          <a:off x="1353781" y="2932575"/>
          <a:ext cx="4915257"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Give sufficient opportunity to use new vocabulary through discussion, writing, and extended reading.</a:t>
          </a:r>
        </a:p>
      </dsp:txBody>
      <dsp:txXfrm>
        <a:off x="1353781" y="2932575"/>
        <a:ext cx="4915257" cy="1172105"/>
      </dsp:txXfrm>
    </dsp:sp>
    <dsp:sp modelId="{C95FD8C4-65BD-4025-B4EB-888CB3528AA8}">
      <dsp:nvSpPr>
        <dsp:cNvPr id="0" name=""/>
        <dsp:cNvSpPr/>
      </dsp:nvSpPr>
      <dsp:spPr>
        <a:xfrm>
          <a:off x="0" y="4397707"/>
          <a:ext cx="6269039" cy="117210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98FE7-E8EC-408B-9571-5F28B3FF0F71}">
      <dsp:nvSpPr>
        <dsp:cNvPr id="0" name=""/>
        <dsp:cNvSpPr/>
      </dsp:nvSpPr>
      <dsp:spPr>
        <a:xfrm>
          <a:off x="354561" y="4661430"/>
          <a:ext cx="644657" cy="64465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36DA5D-419E-4775-964A-8B5D0C999697}">
      <dsp:nvSpPr>
        <dsp:cNvPr id="0" name=""/>
        <dsp:cNvSpPr/>
      </dsp:nvSpPr>
      <dsp:spPr>
        <a:xfrm>
          <a:off x="1353781" y="4397707"/>
          <a:ext cx="4915257"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Provide instruction in morphology to ensure that they can use the words in a variety of ways</a:t>
          </a:r>
        </a:p>
      </dsp:txBody>
      <dsp:txXfrm>
        <a:off x="1353781" y="4397707"/>
        <a:ext cx="4915257" cy="11721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E1FE7-3D0C-6F46-9C51-FAD573198430}">
      <dsp:nvSpPr>
        <dsp:cNvPr id="0" name=""/>
        <dsp:cNvSpPr/>
      </dsp:nvSpPr>
      <dsp:spPr>
        <a:xfrm>
          <a:off x="0" y="431868"/>
          <a:ext cx="6513603" cy="16297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I am not going to talk about disciplinary literacy here because I am giving a separate talk on that</a:t>
          </a:r>
        </a:p>
      </dsp:txBody>
      <dsp:txXfrm>
        <a:off x="79557" y="511425"/>
        <a:ext cx="6354489" cy="1470622"/>
      </dsp:txXfrm>
    </dsp:sp>
    <dsp:sp modelId="{A7C9E79D-FC94-1040-8173-50E438BC45B1}">
      <dsp:nvSpPr>
        <dsp:cNvPr id="0" name=""/>
        <dsp:cNvSpPr/>
      </dsp:nvSpPr>
      <dsp:spPr>
        <a:xfrm>
          <a:off x="0" y="2127845"/>
          <a:ext cx="6513603" cy="162973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However, given the likely insufficiency of most secondary school reading interventions, it is essential that students read and write within their subject matter classes, too</a:t>
          </a:r>
        </a:p>
      </dsp:txBody>
      <dsp:txXfrm>
        <a:off x="79557" y="2207402"/>
        <a:ext cx="6354489" cy="1470622"/>
      </dsp:txXfrm>
    </dsp:sp>
    <dsp:sp modelId="{6F9AD5C3-DD5C-1946-9A11-C198D626ED8B}">
      <dsp:nvSpPr>
        <dsp:cNvPr id="0" name=""/>
        <dsp:cNvSpPr/>
      </dsp:nvSpPr>
      <dsp:spPr>
        <a:xfrm>
          <a:off x="0" y="3823821"/>
          <a:ext cx="6513603" cy="162973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Disciplinary literacy insights and routines are what teachers in those classes will need to rely upon if they are going to engage students in discipline-appropriate literacy practices in their classrooms</a:t>
          </a:r>
        </a:p>
      </dsp:txBody>
      <dsp:txXfrm>
        <a:off x="79557" y="3903378"/>
        <a:ext cx="6354489" cy="14706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88B28-37D8-2F48-9EAB-483F99CDA61F}">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B81E0-0507-E344-9504-B474BB279728}">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However, research shows that there is no such thing as an ”instructional level” in reading (Shanahan, 2019)</a:t>
          </a:r>
        </a:p>
      </dsp:txBody>
      <dsp:txXfrm>
        <a:off x="678914" y="525899"/>
        <a:ext cx="4067491" cy="2525499"/>
      </dsp:txXfrm>
    </dsp:sp>
    <dsp:sp modelId="{5B31C959-E1BB-964B-B6D9-D53A32A65DCD}">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6971B5-B78F-0F4B-AD39-2EBE67A7E66F}">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Increasingly studies are showing that secondary students do better with grade level texts than with easier texts aimed at facilitating their reading (e.g., Lupo, et al., 2019)</a:t>
          </a:r>
        </a:p>
      </dsp:txBody>
      <dsp:txXfrm>
        <a:off x="5842357" y="525899"/>
        <a:ext cx="4067491" cy="252549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169F4-7F00-5A42-85C0-026AB10ED082}">
      <dsp:nvSpPr>
        <dsp:cNvPr id="0" name=""/>
        <dsp:cNvSpPr/>
      </dsp:nvSpPr>
      <dsp:spPr>
        <a:xfrm>
          <a:off x="0" y="304273"/>
          <a:ext cx="6513603" cy="1712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Most states have adopted complex text educational standards—requiring that students be taught to read texts of particular levels of difficulty (higher than in the past)</a:t>
          </a:r>
        </a:p>
      </dsp:txBody>
      <dsp:txXfrm>
        <a:off x="83616" y="387889"/>
        <a:ext cx="6346371" cy="1545648"/>
      </dsp:txXfrm>
    </dsp:sp>
    <dsp:sp modelId="{CB15CD4C-6C92-D84C-857C-F5244070D411}">
      <dsp:nvSpPr>
        <dsp:cNvPr id="0" name=""/>
        <dsp:cNvSpPr/>
      </dsp:nvSpPr>
      <dsp:spPr>
        <a:xfrm>
          <a:off x="0" y="2086273"/>
          <a:ext cx="6513603" cy="17128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Nevertheless, 45% of secondary teachers believe they are supposed to teach with texts at student reading levels only about half believe they should assign grade level texts (Rand, 2016)</a:t>
          </a:r>
        </a:p>
      </dsp:txBody>
      <dsp:txXfrm>
        <a:off x="83616" y="2169889"/>
        <a:ext cx="6346371" cy="1545648"/>
      </dsp:txXfrm>
    </dsp:sp>
    <dsp:sp modelId="{EAE483C4-C957-F14E-9479-895EFF849897}">
      <dsp:nvSpPr>
        <dsp:cNvPr id="0" name=""/>
        <dsp:cNvSpPr/>
      </dsp:nvSpPr>
      <dsp:spPr>
        <a:xfrm>
          <a:off x="0" y="3868273"/>
          <a:ext cx="6513603" cy="1712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Secondary teachers are less likely to assign grade level texts to students than prior to the adoption of standards that specify particular levels of text (Fordham Foundation, 2018)</a:t>
          </a:r>
        </a:p>
      </dsp:txBody>
      <dsp:txXfrm>
        <a:off x="83616" y="3951889"/>
        <a:ext cx="6346371" cy="15456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FC352-D649-4D3B-A328-C04ED9D12DFE}">
      <dsp:nvSpPr>
        <dsp:cNvPr id="0" name=""/>
        <dsp:cNvSpPr/>
      </dsp:nvSpPr>
      <dsp:spPr>
        <a:xfrm>
          <a:off x="289025" y="627735"/>
          <a:ext cx="897486" cy="8974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00E1E-E851-4B27-B91A-5C9F7DDBF43C}">
      <dsp:nvSpPr>
        <dsp:cNvPr id="0" name=""/>
        <dsp:cNvSpPr/>
      </dsp:nvSpPr>
      <dsp:spPr>
        <a:xfrm>
          <a:off x="480292" y="819002"/>
          <a:ext cx="514951" cy="51495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5D227A-085E-48A0-80D3-C8AE00A5D3DE}">
      <dsp:nvSpPr>
        <dsp:cNvPr id="0" name=""/>
        <dsp:cNvSpPr/>
      </dsp:nvSpPr>
      <dsp:spPr>
        <a:xfrm>
          <a:off x="2123" y="1804766"/>
          <a:ext cx="1471289" cy="6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Prior knowledge guidance</a:t>
          </a:r>
        </a:p>
      </dsp:txBody>
      <dsp:txXfrm>
        <a:off x="2123" y="1804766"/>
        <a:ext cx="1471289" cy="698862"/>
      </dsp:txXfrm>
    </dsp:sp>
    <dsp:sp modelId="{15E5AD30-465D-48FD-A795-7023E49B363F}">
      <dsp:nvSpPr>
        <dsp:cNvPr id="0" name=""/>
        <dsp:cNvSpPr/>
      </dsp:nvSpPr>
      <dsp:spPr>
        <a:xfrm>
          <a:off x="2017789" y="627735"/>
          <a:ext cx="897486" cy="8974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5543B-564E-4A12-89C9-7498869E956D}">
      <dsp:nvSpPr>
        <dsp:cNvPr id="0" name=""/>
        <dsp:cNvSpPr/>
      </dsp:nvSpPr>
      <dsp:spPr>
        <a:xfrm>
          <a:off x="2209057" y="819002"/>
          <a:ext cx="514951" cy="51495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2760A8-2811-48D7-A3BD-82BCE5780ADE}">
      <dsp:nvSpPr>
        <dsp:cNvPr id="0" name=""/>
        <dsp:cNvSpPr/>
      </dsp:nvSpPr>
      <dsp:spPr>
        <a:xfrm>
          <a:off x="1730888" y="1804766"/>
          <a:ext cx="1471289" cy="6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Vocabulary support</a:t>
          </a:r>
        </a:p>
      </dsp:txBody>
      <dsp:txXfrm>
        <a:off x="1730888" y="1804766"/>
        <a:ext cx="1471289" cy="698862"/>
      </dsp:txXfrm>
    </dsp:sp>
    <dsp:sp modelId="{9EBEE5D2-C8D6-4D04-BD87-AA098BA237E0}">
      <dsp:nvSpPr>
        <dsp:cNvPr id="0" name=""/>
        <dsp:cNvSpPr/>
      </dsp:nvSpPr>
      <dsp:spPr>
        <a:xfrm>
          <a:off x="3746554" y="557137"/>
          <a:ext cx="897486" cy="8974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0347C-BF6C-4E67-9DE3-87F409FFA440}">
      <dsp:nvSpPr>
        <dsp:cNvPr id="0" name=""/>
        <dsp:cNvSpPr/>
      </dsp:nvSpPr>
      <dsp:spPr>
        <a:xfrm>
          <a:off x="3937822" y="748405"/>
          <a:ext cx="514951" cy="51495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6473E-6EE3-4C01-9A62-FB798B1C5583}">
      <dsp:nvSpPr>
        <dsp:cNvPr id="0" name=""/>
        <dsp:cNvSpPr/>
      </dsp:nvSpPr>
      <dsp:spPr>
        <a:xfrm>
          <a:off x="3473619" y="1592974"/>
          <a:ext cx="1414872" cy="98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Assistance with syntax</a:t>
          </a:r>
        </a:p>
      </dsp:txBody>
      <dsp:txXfrm>
        <a:off x="3473619" y="1592974"/>
        <a:ext cx="1414872" cy="981251"/>
      </dsp:txXfrm>
    </dsp:sp>
    <dsp:sp modelId="{EB3B9B96-D6A6-4793-8BA2-DC3EC49524B0}">
      <dsp:nvSpPr>
        <dsp:cNvPr id="0" name=""/>
        <dsp:cNvSpPr/>
      </dsp:nvSpPr>
      <dsp:spPr>
        <a:xfrm>
          <a:off x="5475319" y="568143"/>
          <a:ext cx="897486" cy="8974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2CF4E-D52D-441A-A8FC-55D6469168FD}">
      <dsp:nvSpPr>
        <dsp:cNvPr id="0" name=""/>
        <dsp:cNvSpPr/>
      </dsp:nvSpPr>
      <dsp:spPr>
        <a:xfrm>
          <a:off x="5666586" y="759410"/>
          <a:ext cx="514951" cy="514951"/>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613C05-5D05-4A6B-B614-76CE1261511F}">
      <dsp:nvSpPr>
        <dsp:cNvPr id="0" name=""/>
        <dsp:cNvSpPr/>
      </dsp:nvSpPr>
      <dsp:spPr>
        <a:xfrm>
          <a:off x="5203520" y="1625990"/>
          <a:ext cx="1410230" cy="93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Assistance with cohesion</a:t>
          </a:r>
        </a:p>
      </dsp:txBody>
      <dsp:txXfrm>
        <a:off x="5203520" y="1625990"/>
        <a:ext cx="1410230" cy="937230"/>
      </dsp:txXfrm>
    </dsp:sp>
    <dsp:sp modelId="{137020D8-2785-4CBA-BF15-B5FBC3AD6A6F}">
      <dsp:nvSpPr>
        <dsp:cNvPr id="0" name=""/>
        <dsp:cNvSpPr/>
      </dsp:nvSpPr>
      <dsp:spPr>
        <a:xfrm>
          <a:off x="7204083" y="501782"/>
          <a:ext cx="897486" cy="8974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06E97-834D-4277-9BFB-A072349E4330}">
      <dsp:nvSpPr>
        <dsp:cNvPr id="0" name=""/>
        <dsp:cNvSpPr/>
      </dsp:nvSpPr>
      <dsp:spPr>
        <a:xfrm>
          <a:off x="7395351" y="693050"/>
          <a:ext cx="514951" cy="514951"/>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799895-82D3-4EF5-B011-4C974C4AB2ED}">
      <dsp:nvSpPr>
        <dsp:cNvPr id="0" name=""/>
        <dsp:cNvSpPr/>
      </dsp:nvSpPr>
      <dsp:spPr>
        <a:xfrm>
          <a:off x="6904823" y="1691037"/>
          <a:ext cx="1471289" cy="1202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Assistance with text structure</a:t>
          </a:r>
        </a:p>
      </dsp:txBody>
      <dsp:txXfrm>
        <a:off x="6904823" y="1691037"/>
        <a:ext cx="1471289" cy="1202672"/>
      </dsp:txXfrm>
    </dsp:sp>
    <dsp:sp modelId="{67F766FA-2EF3-4D1A-ABC5-6843E97E1D25}">
      <dsp:nvSpPr>
        <dsp:cNvPr id="0" name=""/>
        <dsp:cNvSpPr/>
      </dsp:nvSpPr>
      <dsp:spPr>
        <a:xfrm>
          <a:off x="8932848" y="627735"/>
          <a:ext cx="897486" cy="8974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1D5843-D80A-4BDE-B121-1D41A1B2B236}">
      <dsp:nvSpPr>
        <dsp:cNvPr id="0" name=""/>
        <dsp:cNvSpPr/>
      </dsp:nvSpPr>
      <dsp:spPr>
        <a:xfrm>
          <a:off x="9124116" y="819002"/>
          <a:ext cx="514951" cy="514951"/>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26FE45-DAB5-4763-87F3-5490DBD644ED}">
      <dsp:nvSpPr>
        <dsp:cNvPr id="0" name=""/>
        <dsp:cNvSpPr/>
      </dsp:nvSpPr>
      <dsp:spPr>
        <a:xfrm>
          <a:off x="8645947" y="1804766"/>
          <a:ext cx="1471289" cy="6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Fluency practice</a:t>
          </a:r>
        </a:p>
      </dsp:txBody>
      <dsp:txXfrm>
        <a:off x="8645947" y="1804766"/>
        <a:ext cx="1471289" cy="6988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C2623-B27A-4EB2-B064-EE9F37C88E96}">
      <dsp:nvSpPr>
        <dsp:cNvPr id="0" name=""/>
        <dsp:cNvSpPr/>
      </dsp:nvSpPr>
      <dsp:spPr>
        <a:xfrm>
          <a:off x="388105" y="311561"/>
          <a:ext cx="1262803" cy="126280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271ED-D13C-4ED4-989B-29B70D9B1159}">
      <dsp:nvSpPr>
        <dsp:cNvPr id="0" name=""/>
        <dsp:cNvSpPr/>
      </dsp:nvSpPr>
      <dsp:spPr>
        <a:xfrm>
          <a:off x="653294" y="576750"/>
          <a:ext cx="732426" cy="73242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728DAB-4F4E-47E7-924B-C0E50F894DC4}">
      <dsp:nvSpPr>
        <dsp:cNvPr id="0" name=""/>
        <dsp:cNvSpPr/>
      </dsp:nvSpPr>
      <dsp:spPr>
        <a:xfrm>
          <a:off x="1921509" y="311561"/>
          <a:ext cx="2976608" cy="1262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Prior knowledge: Activate prior knowledge and add necessary information that is required to understand text</a:t>
          </a:r>
        </a:p>
      </dsp:txBody>
      <dsp:txXfrm>
        <a:off x="1921509" y="311561"/>
        <a:ext cx="2976608" cy="1262803"/>
      </dsp:txXfrm>
    </dsp:sp>
    <dsp:sp modelId="{3BE23351-ED54-41B8-821E-46943FB94188}">
      <dsp:nvSpPr>
        <dsp:cNvPr id="0" name=""/>
        <dsp:cNvSpPr/>
      </dsp:nvSpPr>
      <dsp:spPr>
        <a:xfrm>
          <a:off x="5416769" y="311561"/>
          <a:ext cx="1262803" cy="126280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56693-D08B-43E4-BAE9-92A5F9D87FC1}">
      <dsp:nvSpPr>
        <dsp:cNvPr id="0" name=""/>
        <dsp:cNvSpPr/>
      </dsp:nvSpPr>
      <dsp:spPr>
        <a:xfrm>
          <a:off x="5681958" y="576750"/>
          <a:ext cx="732426" cy="7324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9D953D-14EE-4FB5-A612-31D634335748}">
      <dsp:nvSpPr>
        <dsp:cNvPr id="0" name=""/>
        <dsp:cNvSpPr/>
      </dsp:nvSpPr>
      <dsp:spPr>
        <a:xfrm>
          <a:off x="6750056" y="16349"/>
          <a:ext cx="3376842" cy="185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Vocabulary: Pre-teach vocabulary, question students on vocabulary that could be deciphered through context or morphology</a:t>
          </a:r>
        </a:p>
      </dsp:txBody>
      <dsp:txXfrm>
        <a:off x="6750056" y="16349"/>
        <a:ext cx="3376842" cy="1853227"/>
      </dsp:txXfrm>
    </dsp:sp>
    <dsp:sp modelId="{0698DF79-6C6A-4B76-83D8-853F7F31DB22}">
      <dsp:nvSpPr>
        <dsp:cNvPr id="0" name=""/>
        <dsp:cNvSpPr/>
      </dsp:nvSpPr>
      <dsp:spPr>
        <a:xfrm>
          <a:off x="388105" y="2840745"/>
          <a:ext cx="1262803" cy="126280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4A173-A2DE-4933-9945-B121670C8B34}">
      <dsp:nvSpPr>
        <dsp:cNvPr id="0" name=""/>
        <dsp:cNvSpPr/>
      </dsp:nvSpPr>
      <dsp:spPr>
        <a:xfrm>
          <a:off x="653294" y="3105933"/>
          <a:ext cx="732426" cy="73242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DD6337-54F5-4F3B-B77E-CAA278E21E20}">
      <dsp:nvSpPr>
        <dsp:cNvPr id="0" name=""/>
        <dsp:cNvSpPr/>
      </dsp:nvSpPr>
      <dsp:spPr>
        <a:xfrm>
          <a:off x="1921509" y="2840745"/>
          <a:ext cx="2976608" cy="1262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Comprehension strategies: Teach students to summarize, self-question, visualize, monitor…</a:t>
          </a:r>
        </a:p>
      </dsp:txBody>
      <dsp:txXfrm>
        <a:off x="1921509" y="2840745"/>
        <a:ext cx="2976608" cy="1262803"/>
      </dsp:txXfrm>
    </dsp:sp>
    <dsp:sp modelId="{2F433422-4769-4AD3-876B-BD14418CE67F}">
      <dsp:nvSpPr>
        <dsp:cNvPr id="0" name=""/>
        <dsp:cNvSpPr/>
      </dsp:nvSpPr>
      <dsp:spPr>
        <a:xfrm>
          <a:off x="5416769" y="2840745"/>
          <a:ext cx="1262803" cy="126280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71051-8E98-4D81-BD2D-12B8A9617FA0}">
      <dsp:nvSpPr>
        <dsp:cNvPr id="0" name=""/>
        <dsp:cNvSpPr/>
      </dsp:nvSpPr>
      <dsp:spPr>
        <a:xfrm>
          <a:off x="5681958" y="3105933"/>
          <a:ext cx="732426" cy="73242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FF8514-123B-4739-87B3-BE474537ED73}">
      <dsp:nvSpPr>
        <dsp:cNvPr id="0" name=""/>
        <dsp:cNvSpPr/>
      </dsp:nvSpPr>
      <dsp:spPr>
        <a:xfrm>
          <a:off x="6749460" y="2609304"/>
          <a:ext cx="3378033" cy="1725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Oral reading fluency: Practice fluency with texts that are more than two years above students’ reading levels</a:t>
          </a:r>
        </a:p>
      </dsp:txBody>
      <dsp:txXfrm>
        <a:off x="6749460" y="2609304"/>
        <a:ext cx="3378033" cy="172568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D0956-A25E-404B-8038-D28BA50E78E9}">
      <dsp:nvSpPr>
        <dsp:cNvPr id="0" name=""/>
        <dsp:cNvSpPr/>
      </dsp:nvSpPr>
      <dsp:spPr>
        <a:xfrm>
          <a:off x="0" y="252194"/>
          <a:ext cx="6513603" cy="17341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Reading requires more than an ability to make sense of word meanings</a:t>
          </a:r>
        </a:p>
      </dsp:txBody>
      <dsp:txXfrm>
        <a:off x="84655" y="336849"/>
        <a:ext cx="6344293" cy="1564849"/>
      </dsp:txXfrm>
    </dsp:sp>
    <dsp:sp modelId="{B8BEA2F3-84DA-334A-987B-F4764A2FF09A}">
      <dsp:nvSpPr>
        <dsp:cNvPr id="0" name=""/>
        <dsp:cNvSpPr/>
      </dsp:nvSpPr>
      <dsp:spPr>
        <a:xfrm>
          <a:off x="0" y="2075633"/>
          <a:ext cx="6513603" cy="173415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Comprehension also depends on one’s ability to make sense of syntax, too</a:t>
          </a:r>
        </a:p>
      </dsp:txBody>
      <dsp:txXfrm>
        <a:off x="84655" y="2160288"/>
        <a:ext cx="6344293" cy="1564849"/>
      </dsp:txXfrm>
    </dsp:sp>
    <dsp:sp modelId="{E8FBEA09-6F39-A34D-9199-3CA60BAB1076}">
      <dsp:nvSpPr>
        <dsp:cNvPr id="0" name=""/>
        <dsp:cNvSpPr/>
      </dsp:nvSpPr>
      <dsp:spPr>
        <a:xfrm>
          <a:off x="0" y="3899073"/>
          <a:ext cx="6513603" cy="17341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Studies show that sentence combining/reducing improves reading comprehension (Hattie, 2008)</a:t>
          </a:r>
        </a:p>
      </dsp:txBody>
      <dsp:txXfrm>
        <a:off x="84655" y="3983728"/>
        <a:ext cx="6344293" cy="156484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FCAAA-27F3-D449-82ED-6FF063ADEE94}">
      <dsp:nvSpPr>
        <dsp:cNvPr id="0" name=""/>
        <dsp:cNvSpPr/>
      </dsp:nvSpPr>
      <dsp:spPr>
        <a:xfrm>
          <a:off x="0" y="247844"/>
          <a:ext cx="6492875" cy="1484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Texts can be hard because the relationships and connections may be unclear to readers (Allen, Jacovara, &amp; McNamara, 2016)</a:t>
          </a:r>
        </a:p>
      </dsp:txBody>
      <dsp:txXfrm>
        <a:off x="72479" y="320323"/>
        <a:ext cx="6347917" cy="1339772"/>
      </dsp:txXfrm>
    </dsp:sp>
    <dsp:sp modelId="{5969C6EA-B87E-A44E-B21A-E2064C6625A0}">
      <dsp:nvSpPr>
        <dsp:cNvPr id="0" name=""/>
        <dsp:cNvSpPr/>
      </dsp:nvSpPr>
      <dsp:spPr>
        <a:xfrm>
          <a:off x="0" y="1810334"/>
          <a:ext cx="6492875" cy="14847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The killer whale tosses the penguin into the air and generally torments its prey before it eats it</a:t>
          </a:r>
          <a:endParaRPr lang="en-US" sz="2700" kern="1200"/>
        </a:p>
      </dsp:txBody>
      <dsp:txXfrm>
        <a:off x="72479" y="1882813"/>
        <a:ext cx="6347917" cy="1339772"/>
      </dsp:txXfrm>
    </dsp:sp>
    <dsp:sp modelId="{725D384F-DBFB-9D43-A2FC-31395FC24A7F}">
      <dsp:nvSpPr>
        <dsp:cNvPr id="0" name=""/>
        <dsp:cNvSpPr/>
      </dsp:nvSpPr>
      <dsp:spPr>
        <a:xfrm>
          <a:off x="0" y="3372825"/>
          <a:ext cx="6492875" cy="1484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The killer whale tosses the penguin into the air and generally torments the penguin before eating it.</a:t>
          </a:r>
          <a:endParaRPr lang="en-US" sz="2700" kern="1200"/>
        </a:p>
      </dsp:txBody>
      <dsp:txXfrm>
        <a:off x="72479" y="3445304"/>
        <a:ext cx="6347917" cy="13397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DD258-EDDA-8845-A935-DB0477C2745C}">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8298A-F31E-7C4E-A511-82D4AFB4DB5F}">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Authors organize their ideas in text</a:t>
          </a:r>
        </a:p>
      </dsp:txBody>
      <dsp:txXfrm>
        <a:off x="0" y="0"/>
        <a:ext cx="6492875" cy="2552700"/>
      </dsp:txXfrm>
    </dsp:sp>
    <dsp:sp modelId="{0420D137-FA82-C147-B599-354E2EB3EFC3}">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70485-9982-524C-8648-719BA87B39E9}">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Studies show that students can be taught to recognize and use the author’s organization or structure to improve reading comprehension (Hebert, 2016; Pyle, et al., 2017)</a:t>
          </a:r>
        </a:p>
      </dsp:txBody>
      <dsp:txXfrm>
        <a:off x="0" y="2552700"/>
        <a:ext cx="6492875" cy="25527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B851-C860-A246-954F-36E1A0D9DCCD}">
      <dsp:nvSpPr>
        <dsp:cNvPr id="0" name=""/>
        <dsp:cNvSpPr/>
      </dsp:nvSpPr>
      <dsp:spPr>
        <a:xfrm>
          <a:off x="0" y="19739"/>
          <a:ext cx="6492875"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Description/Enumeration</a:t>
          </a:r>
        </a:p>
      </dsp:txBody>
      <dsp:txXfrm>
        <a:off x="37467" y="57206"/>
        <a:ext cx="6417941" cy="692586"/>
      </dsp:txXfrm>
    </dsp:sp>
    <dsp:sp modelId="{39AB7DCE-9BDE-AE4D-AF4C-203F94DA793F}">
      <dsp:nvSpPr>
        <dsp:cNvPr id="0" name=""/>
        <dsp:cNvSpPr/>
      </dsp:nvSpPr>
      <dsp:spPr>
        <a:xfrm>
          <a:off x="0" y="879419"/>
          <a:ext cx="6492875" cy="76752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Sequence/chronological order</a:t>
          </a:r>
        </a:p>
      </dsp:txBody>
      <dsp:txXfrm>
        <a:off x="37467" y="916886"/>
        <a:ext cx="6417941" cy="692586"/>
      </dsp:txXfrm>
    </dsp:sp>
    <dsp:sp modelId="{FE521C31-8F91-E94D-A6B5-F683D46ADA42}">
      <dsp:nvSpPr>
        <dsp:cNvPr id="0" name=""/>
        <dsp:cNvSpPr/>
      </dsp:nvSpPr>
      <dsp:spPr>
        <a:xfrm>
          <a:off x="0" y="1739099"/>
          <a:ext cx="6492875" cy="76752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Comparison/contrast</a:t>
          </a:r>
        </a:p>
      </dsp:txBody>
      <dsp:txXfrm>
        <a:off x="37467" y="1776566"/>
        <a:ext cx="6417941" cy="692586"/>
      </dsp:txXfrm>
    </dsp:sp>
    <dsp:sp modelId="{4D111F61-9D0F-8C46-A55E-5215EC6F4781}">
      <dsp:nvSpPr>
        <dsp:cNvPr id="0" name=""/>
        <dsp:cNvSpPr/>
      </dsp:nvSpPr>
      <dsp:spPr>
        <a:xfrm>
          <a:off x="0" y="2598780"/>
          <a:ext cx="6492875" cy="76752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Problem/solution</a:t>
          </a:r>
        </a:p>
      </dsp:txBody>
      <dsp:txXfrm>
        <a:off x="37467" y="2636247"/>
        <a:ext cx="6417941" cy="692586"/>
      </dsp:txXfrm>
    </dsp:sp>
    <dsp:sp modelId="{FA2C5D88-EFB2-944F-9000-632A7E135688}">
      <dsp:nvSpPr>
        <dsp:cNvPr id="0" name=""/>
        <dsp:cNvSpPr/>
      </dsp:nvSpPr>
      <dsp:spPr>
        <a:xfrm>
          <a:off x="0" y="3458460"/>
          <a:ext cx="6492875" cy="76752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Cause/effect </a:t>
          </a:r>
        </a:p>
      </dsp:txBody>
      <dsp:txXfrm>
        <a:off x="37467" y="3495927"/>
        <a:ext cx="6417941" cy="692586"/>
      </dsp:txXfrm>
    </dsp:sp>
    <dsp:sp modelId="{DB6E9DFF-1C9C-5C4A-A8E6-F0A0131D8A98}">
      <dsp:nvSpPr>
        <dsp:cNvPr id="0" name=""/>
        <dsp:cNvSpPr/>
      </dsp:nvSpPr>
      <dsp:spPr>
        <a:xfrm>
          <a:off x="0" y="4318140"/>
          <a:ext cx="6492875"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Argument</a:t>
          </a:r>
        </a:p>
      </dsp:txBody>
      <dsp:txXfrm>
        <a:off x="37467" y="4355607"/>
        <a:ext cx="6417941" cy="69258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BEBFB-D467-FC49-A055-4277F5153AC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0667E3-07CA-7140-93E0-BC3A1115AA42}">
      <dsp:nvSpPr>
        <dsp:cNvPr id="0" name=""/>
        <dsp:cNvSpPr/>
      </dsp:nvSpPr>
      <dsp:spPr>
        <a:xfrm>
          <a:off x="0" y="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1. Vocabulary instruction</a:t>
          </a:r>
        </a:p>
      </dsp:txBody>
      <dsp:txXfrm>
        <a:off x="0" y="0"/>
        <a:ext cx="6492875" cy="638175"/>
      </dsp:txXfrm>
    </dsp:sp>
    <dsp:sp modelId="{36DE79C4-8892-D14A-B2FC-3E430C653359}">
      <dsp:nvSpPr>
        <dsp:cNvPr id="0" name=""/>
        <dsp:cNvSpPr/>
      </dsp:nvSpPr>
      <dsp:spPr>
        <a:xfrm>
          <a:off x="0" y="638175"/>
          <a:ext cx="6492875"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D47CA-C556-9C48-8D17-87F9B54665EB}">
      <dsp:nvSpPr>
        <dsp:cNvPr id="0" name=""/>
        <dsp:cNvSpPr/>
      </dsp:nvSpPr>
      <dsp:spPr>
        <a:xfrm>
          <a:off x="0" y="63817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2. Comprehension strategies</a:t>
          </a:r>
        </a:p>
      </dsp:txBody>
      <dsp:txXfrm>
        <a:off x="0" y="638175"/>
        <a:ext cx="6492875" cy="638175"/>
      </dsp:txXfrm>
    </dsp:sp>
    <dsp:sp modelId="{C7E732C1-0772-504E-B80D-28536ADEC06F}">
      <dsp:nvSpPr>
        <dsp:cNvPr id="0" name=""/>
        <dsp:cNvSpPr/>
      </dsp:nvSpPr>
      <dsp:spPr>
        <a:xfrm>
          <a:off x="0" y="1276350"/>
          <a:ext cx="6492875"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47152-B544-B846-9962-B81739D8CFC0}">
      <dsp:nvSpPr>
        <dsp:cNvPr id="0" name=""/>
        <dsp:cNvSpPr/>
      </dsp:nvSpPr>
      <dsp:spPr>
        <a:xfrm>
          <a:off x="0" y="127635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3. Build knowledge through reading</a:t>
          </a:r>
        </a:p>
      </dsp:txBody>
      <dsp:txXfrm>
        <a:off x="0" y="1276350"/>
        <a:ext cx="6492875" cy="638175"/>
      </dsp:txXfrm>
    </dsp:sp>
    <dsp:sp modelId="{313A828C-64A4-1843-8BE3-C7391041BFB4}">
      <dsp:nvSpPr>
        <dsp:cNvPr id="0" name=""/>
        <dsp:cNvSpPr/>
      </dsp:nvSpPr>
      <dsp:spPr>
        <a:xfrm>
          <a:off x="0" y="1914524"/>
          <a:ext cx="6492875"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CD0D7-7576-254E-910E-F76041F21FE0}">
      <dsp:nvSpPr>
        <dsp:cNvPr id="0" name=""/>
        <dsp:cNvSpPr/>
      </dsp:nvSpPr>
      <dsp:spPr>
        <a:xfrm>
          <a:off x="0" y="191452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4. Oral reading fluency</a:t>
          </a:r>
        </a:p>
      </dsp:txBody>
      <dsp:txXfrm>
        <a:off x="0" y="1914525"/>
        <a:ext cx="6492875" cy="638175"/>
      </dsp:txXfrm>
    </dsp:sp>
    <dsp:sp modelId="{10C4E885-FE2D-5948-9745-E43A5DB7BE63}">
      <dsp:nvSpPr>
        <dsp:cNvPr id="0" name=""/>
        <dsp:cNvSpPr/>
      </dsp:nvSpPr>
      <dsp:spPr>
        <a:xfrm>
          <a:off x="0" y="2552700"/>
          <a:ext cx="6492875"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F01C9-4103-C94F-B041-34CB84CD307A}">
      <dsp:nvSpPr>
        <dsp:cNvPr id="0" name=""/>
        <dsp:cNvSpPr/>
      </dsp:nvSpPr>
      <dsp:spPr>
        <a:xfrm>
          <a:off x="0" y="255270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5. Writing about text</a:t>
          </a:r>
        </a:p>
      </dsp:txBody>
      <dsp:txXfrm>
        <a:off x="0" y="2552700"/>
        <a:ext cx="6492875" cy="638175"/>
      </dsp:txXfrm>
    </dsp:sp>
    <dsp:sp modelId="{9F2A56B6-294B-624F-AA97-9D5C6298F67E}">
      <dsp:nvSpPr>
        <dsp:cNvPr id="0" name=""/>
        <dsp:cNvSpPr/>
      </dsp:nvSpPr>
      <dsp:spPr>
        <a:xfrm>
          <a:off x="0" y="3190874"/>
          <a:ext cx="6492875"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1BA03-000A-0043-BCE2-3B9A777E4996}">
      <dsp:nvSpPr>
        <dsp:cNvPr id="0" name=""/>
        <dsp:cNvSpPr/>
      </dsp:nvSpPr>
      <dsp:spPr>
        <a:xfrm>
          <a:off x="0" y="319087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6. Appropriate remedial instruction</a:t>
          </a:r>
        </a:p>
      </dsp:txBody>
      <dsp:txXfrm>
        <a:off x="0" y="3190875"/>
        <a:ext cx="6492875" cy="638175"/>
      </dsp:txXfrm>
    </dsp:sp>
    <dsp:sp modelId="{30C20A8F-4442-7F44-A8DB-8743ED742033}">
      <dsp:nvSpPr>
        <dsp:cNvPr id="0" name=""/>
        <dsp:cNvSpPr/>
      </dsp:nvSpPr>
      <dsp:spPr>
        <a:xfrm>
          <a:off x="0" y="3829050"/>
          <a:ext cx="6492875"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4F1A1-19C2-4842-856F-66AA04A8F672}">
      <dsp:nvSpPr>
        <dsp:cNvPr id="0" name=""/>
        <dsp:cNvSpPr/>
      </dsp:nvSpPr>
      <dsp:spPr>
        <a:xfrm>
          <a:off x="0" y="382905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7. Disciplinary literacy</a:t>
          </a:r>
        </a:p>
      </dsp:txBody>
      <dsp:txXfrm>
        <a:off x="0" y="3829050"/>
        <a:ext cx="6492875" cy="638175"/>
      </dsp:txXfrm>
    </dsp:sp>
    <dsp:sp modelId="{17C9C958-7B5A-DF48-8A3D-9CA3FC3FAFFC}">
      <dsp:nvSpPr>
        <dsp:cNvPr id="0" name=""/>
        <dsp:cNvSpPr/>
      </dsp:nvSpPr>
      <dsp:spPr>
        <a:xfrm>
          <a:off x="0" y="4467225"/>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FA13D-66F1-BF4B-A37D-3507EA7BD519}">
      <dsp:nvSpPr>
        <dsp:cNvPr id="0" name=""/>
        <dsp:cNvSpPr/>
      </dsp:nvSpPr>
      <dsp:spPr>
        <a:xfrm>
          <a:off x="0" y="446722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8. Complex text</a:t>
          </a:r>
        </a:p>
      </dsp:txBody>
      <dsp:txXfrm>
        <a:off x="0" y="4467225"/>
        <a:ext cx="6492875" cy="638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15863-B306-D44D-9904-D681E588C9DA}">
      <dsp:nvSpPr>
        <dsp:cNvPr id="0" name=""/>
        <dsp:cNvSpPr/>
      </dsp:nvSpPr>
      <dsp:spPr>
        <a:xfrm>
          <a:off x="314088" y="0"/>
          <a:ext cx="5885427" cy="588542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6DA5D-3FF7-9B40-AA82-582D4F2CA6A3}">
      <dsp:nvSpPr>
        <dsp:cNvPr id="0" name=""/>
        <dsp:cNvSpPr/>
      </dsp:nvSpPr>
      <dsp:spPr>
        <a:xfrm>
          <a:off x="873204" y="559115"/>
          <a:ext cx="2295316" cy="22953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Metacognitive awareness</a:t>
          </a:r>
          <a:endParaRPr lang="en-US" sz="1900" kern="1200"/>
        </a:p>
      </dsp:txBody>
      <dsp:txXfrm>
        <a:off x="985252" y="671163"/>
        <a:ext cx="2071220" cy="2071220"/>
      </dsp:txXfrm>
    </dsp:sp>
    <dsp:sp modelId="{9A641F19-A073-9145-B24F-47EFDBFE5C82}">
      <dsp:nvSpPr>
        <dsp:cNvPr id="0" name=""/>
        <dsp:cNvSpPr/>
      </dsp:nvSpPr>
      <dsp:spPr>
        <a:xfrm>
          <a:off x="3345083" y="559115"/>
          <a:ext cx="2295316" cy="229531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It is essential that students have metacognitive awareness during reading</a:t>
          </a:r>
        </a:p>
      </dsp:txBody>
      <dsp:txXfrm>
        <a:off x="3457131" y="671163"/>
        <a:ext cx="2071220" cy="2071220"/>
      </dsp:txXfrm>
    </dsp:sp>
    <dsp:sp modelId="{A1A4A702-5811-B24A-AD8B-E2FD12E78E37}">
      <dsp:nvSpPr>
        <dsp:cNvPr id="0" name=""/>
        <dsp:cNvSpPr/>
      </dsp:nvSpPr>
      <dsp:spPr>
        <a:xfrm>
          <a:off x="811414" y="3041163"/>
          <a:ext cx="2295316" cy="229531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They need to be sensitive to their lack of understanding of words</a:t>
          </a:r>
        </a:p>
      </dsp:txBody>
      <dsp:txXfrm>
        <a:off x="923462" y="3153211"/>
        <a:ext cx="2071220" cy="2071220"/>
      </dsp:txXfrm>
    </dsp:sp>
    <dsp:sp modelId="{672B66AA-18F6-9E4A-A717-0404299E7EFB}">
      <dsp:nvSpPr>
        <dsp:cNvPr id="0" name=""/>
        <dsp:cNvSpPr/>
      </dsp:nvSpPr>
      <dsp:spPr>
        <a:xfrm>
          <a:off x="3238511" y="2910903"/>
          <a:ext cx="2508459" cy="25354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It is important to try to make sense of text even when you don’t know all the words, also essential to be aware of when you don’t know the meaning of words</a:t>
          </a:r>
        </a:p>
      </dsp:txBody>
      <dsp:txXfrm>
        <a:off x="3360964" y="3033356"/>
        <a:ext cx="2263553" cy="229059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19713-2CE9-AE44-A0C1-A577B786FA9C}">
      <dsp:nvSpPr>
        <dsp:cNvPr id="0" name=""/>
        <dsp:cNvSpPr/>
      </dsp:nvSpPr>
      <dsp:spPr>
        <a:xfrm>
          <a:off x="0" y="753463"/>
          <a:ext cx="6513603"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Our school/school district is addressing these well</a:t>
          </a:r>
        </a:p>
      </dsp:txBody>
      <dsp:txXfrm>
        <a:off x="67966" y="821429"/>
        <a:ext cx="6377671" cy="1256367"/>
      </dsp:txXfrm>
    </dsp:sp>
    <dsp:sp modelId="{B917A198-E5E3-9A4E-BBDB-48F7D32CC8DE}">
      <dsp:nvSpPr>
        <dsp:cNvPr id="0" name=""/>
        <dsp:cNvSpPr/>
      </dsp:nvSpPr>
      <dsp:spPr>
        <a:xfrm>
          <a:off x="0" y="2246563"/>
          <a:ext cx="6513603" cy="139229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Our school/school district needs to up its game with these</a:t>
          </a:r>
        </a:p>
      </dsp:txBody>
      <dsp:txXfrm>
        <a:off x="67966" y="2314529"/>
        <a:ext cx="6377671" cy="1256367"/>
      </dsp:txXfrm>
    </dsp:sp>
    <dsp:sp modelId="{9798E802-2279-9F42-BD8A-8E20B79966B9}">
      <dsp:nvSpPr>
        <dsp:cNvPr id="0" name=""/>
        <dsp:cNvSpPr/>
      </dsp:nvSpPr>
      <dsp:spPr>
        <a:xfrm>
          <a:off x="0" y="3739663"/>
          <a:ext cx="6513603" cy="139229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Our school/school district is likely to have difficulty with these</a:t>
          </a:r>
        </a:p>
      </dsp:txBody>
      <dsp:txXfrm>
        <a:off x="67966" y="3807629"/>
        <a:ext cx="6377671" cy="1256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8249A-C7F9-C74B-A3A0-213CD5D2A647}">
      <dsp:nvSpPr>
        <dsp:cNvPr id="0" name=""/>
        <dsp:cNvSpPr/>
      </dsp:nvSpPr>
      <dsp:spPr>
        <a:xfrm>
          <a:off x="0" y="299187"/>
          <a:ext cx="5446920" cy="11547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Vocabulary can be taught, but students also need to learn to figure out vocabulary from context</a:t>
          </a:r>
        </a:p>
      </dsp:txBody>
      <dsp:txXfrm>
        <a:off x="56372" y="355559"/>
        <a:ext cx="5334176" cy="1042045"/>
      </dsp:txXfrm>
    </dsp:sp>
    <dsp:sp modelId="{58EADE4D-585E-254B-9426-8416941F138C}">
      <dsp:nvSpPr>
        <dsp:cNvPr id="0" name=""/>
        <dsp:cNvSpPr/>
      </dsp:nvSpPr>
      <dsp:spPr>
        <a:xfrm>
          <a:off x="0" y="1514457"/>
          <a:ext cx="5446920" cy="115478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Tests like the ACT do not allow use of reference books, nor can teachers provide assistance with vocabulary</a:t>
          </a:r>
        </a:p>
      </dsp:txBody>
      <dsp:txXfrm>
        <a:off x="56372" y="1570829"/>
        <a:ext cx="5334176" cy="1042045"/>
      </dsp:txXfrm>
    </dsp:sp>
    <dsp:sp modelId="{ADD7EE49-BC39-6F4B-877F-0228769D4F4B}">
      <dsp:nvSpPr>
        <dsp:cNvPr id="0" name=""/>
        <dsp:cNvSpPr/>
      </dsp:nvSpPr>
      <dsp:spPr>
        <a:xfrm>
          <a:off x="0" y="2729727"/>
          <a:ext cx="5446920" cy="115478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Most textbooks (and teacher published lesson plans) emphasize the </a:t>
          </a:r>
          <a:r>
            <a:rPr lang="en-US" sz="2100" kern="1200" dirty="0" err="1">
              <a:solidFill>
                <a:schemeClr val="tx1"/>
              </a:solidFill>
            </a:rPr>
            <a:t>preteaching</a:t>
          </a:r>
          <a:r>
            <a:rPr lang="en-US" sz="2100" kern="1200" dirty="0">
              <a:solidFill>
                <a:schemeClr val="tx1"/>
              </a:solidFill>
            </a:rPr>
            <a:t> of vocabulary to prepare students to comprehend texts</a:t>
          </a:r>
        </a:p>
      </dsp:txBody>
      <dsp:txXfrm>
        <a:off x="56372" y="2786099"/>
        <a:ext cx="5334176" cy="1042045"/>
      </dsp:txXfrm>
    </dsp:sp>
    <dsp:sp modelId="{57E068C4-12B9-E346-8386-919A1183D8CE}">
      <dsp:nvSpPr>
        <dsp:cNvPr id="0" name=""/>
        <dsp:cNvSpPr/>
      </dsp:nvSpPr>
      <dsp:spPr>
        <a:xfrm>
          <a:off x="0" y="3944997"/>
          <a:ext cx="5446920" cy="11547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Unfortunately, they often make poor choices of the words to </a:t>
          </a:r>
          <a:r>
            <a:rPr lang="en-US" sz="2100" kern="1200" dirty="0" err="1">
              <a:solidFill>
                <a:schemeClr val="tx1"/>
              </a:solidFill>
            </a:rPr>
            <a:t>preteach</a:t>
          </a:r>
          <a:endParaRPr lang="en-US" sz="2100" kern="1200" dirty="0">
            <a:solidFill>
              <a:schemeClr val="tx1"/>
            </a:solidFill>
          </a:endParaRPr>
        </a:p>
      </dsp:txBody>
      <dsp:txXfrm>
        <a:off x="56372" y="4001369"/>
        <a:ext cx="5334176" cy="1042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DFEEB-0C7A-E344-995C-946B47122FC5}">
      <dsp:nvSpPr>
        <dsp:cNvPr id="0" name=""/>
        <dsp:cNvSpPr/>
      </dsp:nvSpPr>
      <dsp:spPr>
        <a:xfrm>
          <a:off x="0" y="98561"/>
          <a:ext cx="6261823" cy="142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You are reading a text and there are multiple words that you are unsure of… you can’t figure out their meanings from context or morphology and you can’t ask anyone for help. What do you do?</a:t>
          </a:r>
        </a:p>
      </dsp:txBody>
      <dsp:txXfrm>
        <a:off x="69680" y="168241"/>
        <a:ext cx="6122463" cy="1288040"/>
      </dsp:txXfrm>
    </dsp:sp>
    <dsp:sp modelId="{7A82408F-30E4-F346-AA6F-C19A513ED5F1}">
      <dsp:nvSpPr>
        <dsp:cNvPr id="0" name=""/>
        <dsp:cNvSpPr/>
      </dsp:nvSpPr>
      <dsp:spPr>
        <a:xfrm>
          <a:off x="0" y="1583561"/>
          <a:ext cx="6261823" cy="14274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What many students do is discontinue reading. They do not find it easy to proceed when they are clearly missing basic information.</a:t>
          </a:r>
        </a:p>
      </dsp:txBody>
      <dsp:txXfrm>
        <a:off x="69680" y="1653241"/>
        <a:ext cx="6122463" cy="1288040"/>
      </dsp:txXfrm>
    </dsp:sp>
    <dsp:sp modelId="{26B6C78E-4D5D-854A-93B6-1BD12FB40B71}">
      <dsp:nvSpPr>
        <dsp:cNvPr id="0" name=""/>
        <dsp:cNvSpPr/>
      </dsp:nvSpPr>
      <dsp:spPr>
        <a:xfrm>
          <a:off x="0" y="3068561"/>
          <a:ext cx="6261823" cy="14274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However, it is better in such a situation to proceed as well as you can... to stick with the text trying to understand each sentence as well as you can, guessing when you have to, or skipping an idea here or there</a:t>
          </a:r>
        </a:p>
      </dsp:txBody>
      <dsp:txXfrm>
        <a:off x="69680" y="3138241"/>
        <a:ext cx="6122463" cy="1288040"/>
      </dsp:txXfrm>
    </dsp:sp>
    <dsp:sp modelId="{CF5F5BB7-6F5F-524A-AEA1-362EBEF90786}">
      <dsp:nvSpPr>
        <dsp:cNvPr id="0" name=""/>
        <dsp:cNvSpPr/>
      </dsp:nvSpPr>
      <dsp:spPr>
        <a:xfrm>
          <a:off x="0" y="4553561"/>
          <a:ext cx="6261823" cy="1427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Sometimes 50% comprehension is best (it is certainly better than 0%)</a:t>
          </a:r>
        </a:p>
      </dsp:txBody>
      <dsp:txXfrm>
        <a:off x="69680" y="4623241"/>
        <a:ext cx="6122463" cy="1288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C750-17D6-45C5-9EAC-F49F94888A33}">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A456B-7740-44B4-BF0E-548E0D029B21}">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C34331-2E48-4F05-A44D-3AEB94393174}">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89000">
            <a:lnSpc>
              <a:spcPct val="90000"/>
            </a:lnSpc>
            <a:spcBef>
              <a:spcPct val="0"/>
            </a:spcBef>
            <a:spcAft>
              <a:spcPct val="35000"/>
            </a:spcAft>
            <a:buNone/>
          </a:pPr>
          <a:r>
            <a:rPr lang="en-US" sz="2000" kern="1200" dirty="0"/>
            <a:t>Summarizing both within paragraphs and across texts </a:t>
          </a:r>
        </a:p>
      </dsp:txBody>
      <dsp:txXfrm>
        <a:off x="1131174" y="4597"/>
        <a:ext cx="5382429" cy="979371"/>
      </dsp:txXfrm>
    </dsp:sp>
    <dsp:sp modelId="{899A2B00-9A63-45CA-ABD8-C37309BE7A4D}">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F3E035-B35D-416E-8A6D-2102E33267EE}">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7B52CE-0BCE-43F7-9FCC-0781FD64DC70}">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89000">
            <a:lnSpc>
              <a:spcPct val="90000"/>
            </a:lnSpc>
            <a:spcBef>
              <a:spcPct val="0"/>
            </a:spcBef>
            <a:spcAft>
              <a:spcPct val="35000"/>
            </a:spcAft>
            <a:buNone/>
          </a:pPr>
          <a:r>
            <a:rPr lang="en-US" sz="2000" kern="1200" dirty="0"/>
            <a:t>Self-questioning about what they have read </a:t>
          </a:r>
        </a:p>
      </dsp:txBody>
      <dsp:txXfrm>
        <a:off x="1131174" y="1228812"/>
        <a:ext cx="5382429" cy="979371"/>
      </dsp:txXfrm>
    </dsp:sp>
    <dsp:sp modelId="{24936DB8-A2CF-49CB-8190-B7A30FA08CE3}">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B43F8-82D5-4BC4-ADD1-F4CFE122CBF2}">
      <dsp:nvSpPr>
        <dsp:cNvPr id="0" name=""/>
        <dsp:cNvSpPr/>
      </dsp:nvSpPr>
      <dsp:spPr>
        <a:xfrm>
          <a:off x="296259" y="2673386"/>
          <a:ext cx="538654" cy="53865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A41697-A0A0-43E6-BFCC-5D02E70BE191}">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89000">
            <a:lnSpc>
              <a:spcPct val="90000"/>
            </a:lnSpc>
            <a:spcBef>
              <a:spcPct val="0"/>
            </a:spcBef>
            <a:spcAft>
              <a:spcPct val="35000"/>
            </a:spcAft>
            <a:buNone/>
          </a:pPr>
          <a:r>
            <a:rPr lang="en-US" sz="2000" kern="1200" dirty="0"/>
            <a:t>Paraphrasing what they have read </a:t>
          </a:r>
        </a:p>
      </dsp:txBody>
      <dsp:txXfrm>
        <a:off x="1131174" y="2453027"/>
        <a:ext cx="5382429" cy="979371"/>
      </dsp:txXfrm>
    </dsp:sp>
    <dsp:sp modelId="{196431C0-DB5D-4720-AE5D-CD6D68478F29}">
      <dsp:nvSpPr>
        <dsp:cNvPr id="0" name=""/>
        <dsp:cNvSpPr/>
      </dsp:nvSpPr>
      <dsp:spPr>
        <a:xfrm>
          <a:off x="0" y="367724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833DF-8423-43D8-8FBA-9BDFEA53A404}">
      <dsp:nvSpPr>
        <dsp:cNvPr id="0" name=""/>
        <dsp:cNvSpPr/>
      </dsp:nvSpPr>
      <dsp:spPr>
        <a:xfrm>
          <a:off x="296259" y="3897601"/>
          <a:ext cx="538654" cy="538654"/>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4E4F3-904B-4ED9-828D-F377359ADC42}">
      <dsp:nvSpPr>
        <dsp:cNvPr id="0" name=""/>
        <dsp:cNvSpPr/>
      </dsp:nvSpPr>
      <dsp:spPr>
        <a:xfrm>
          <a:off x="1131174" y="367724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89000">
            <a:lnSpc>
              <a:spcPct val="90000"/>
            </a:lnSpc>
            <a:spcBef>
              <a:spcPct val="0"/>
            </a:spcBef>
            <a:spcAft>
              <a:spcPct val="35000"/>
            </a:spcAft>
            <a:buNone/>
          </a:pPr>
          <a:r>
            <a:rPr lang="en-US" sz="2000" kern="1200" dirty="0"/>
            <a:t>Drawing inferences that are based on text information and prior knowledge</a:t>
          </a:r>
        </a:p>
      </dsp:txBody>
      <dsp:txXfrm>
        <a:off x="1131174" y="3677242"/>
        <a:ext cx="5382429" cy="979371"/>
      </dsp:txXfrm>
    </dsp:sp>
    <dsp:sp modelId="{D2D187C6-38F7-44DC-A6BB-25E17B644BE1}">
      <dsp:nvSpPr>
        <dsp:cNvPr id="0" name=""/>
        <dsp:cNvSpPr/>
      </dsp:nvSpPr>
      <dsp:spPr>
        <a:xfrm>
          <a:off x="0" y="490145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A8B4A-6C59-4E8A-B7D0-1D9CCEA00792}">
      <dsp:nvSpPr>
        <dsp:cNvPr id="0" name=""/>
        <dsp:cNvSpPr/>
      </dsp:nvSpPr>
      <dsp:spPr>
        <a:xfrm>
          <a:off x="296259" y="5121815"/>
          <a:ext cx="538654" cy="538654"/>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1596EC-F6D6-4854-A285-74893D1D9CE3}">
      <dsp:nvSpPr>
        <dsp:cNvPr id="0" name=""/>
        <dsp:cNvSpPr/>
      </dsp:nvSpPr>
      <dsp:spPr>
        <a:xfrm>
          <a:off x="1131174" y="490145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89000">
            <a:lnSpc>
              <a:spcPct val="90000"/>
            </a:lnSpc>
            <a:spcBef>
              <a:spcPct val="0"/>
            </a:spcBef>
            <a:spcAft>
              <a:spcPct val="35000"/>
            </a:spcAft>
            <a:buNone/>
          </a:pPr>
          <a:r>
            <a:rPr lang="en-US" sz="2000" kern="1200" dirty="0"/>
            <a:t>Self-monitoring comprehension</a:t>
          </a:r>
        </a:p>
      </dsp:txBody>
      <dsp:txXfrm>
        <a:off x="1131174" y="4901457"/>
        <a:ext cx="5382429" cy="9793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16CB2-6FEF-3E4B-8267-38014048EF70}">
      <dsp:nvSpPr>
        <dsp:cNvPr id="0" name=""/>
        <dsp:cNvSpPr/>
      </dsp:nvSpPr>
      <dsp:spPr>
        <a:xfrm>
          <a:off x="0" y="37682"/>
          <a:ext cx="6513603" cy="1398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most effective way to teach strategies is gradual release of responsibility</a:t>
          </a:r>
        </a:p>
      </dsp:txBody>
      <dsp:txXfrm>
        <a:off x="68270" y="105952"/>
        <a:ext cx="6377063" cy="1261975"/>
      </dsp:txXfrm>
    </dsp:sp>
    <dsp:sp modelId="{21E5B643-EF4E-C647-9216-081A8DF4399E}">
      <dsp:nvSpPr>
        <dsp:cNvPr id="0" name=""/>
        <dsp:cNvSpPr/>
      </dsp:nvSpPr>
      <dsp:spPr>
        <a:xfrm>
          <a:off x="0" y="1508197"/>
          <a:ext cx="6513603" cy="139851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Teacher demonstrates strategy and explains its purpose, value, and how and when to implement it</a:t>
          </a:r>
        </a:p>
      </dsp:txBody>
      <dsp:txXfrm>
        <a:off x="68270" y="1576467"/>
        <a:ext cx="6377063" cy="1261975"/>
      </dsp:txXfrm>
    </dsp:sp>
    <dsp:sp modelId="{4AE06B29-3967-1545-A349-D36135F1535B}">
      <dsp:nvSpPr>
        <dsp:cNvPr id="0" name=""/>
        <dsp:cNvSpPr/>
      </dsp:nvSpPr>
      <dsp:spPr>
        <a:xfrm>
          <a:off x="0" y="2978713"/>
          <a:ext cx="6513603" cy="139851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Teacher guides students to implement the strategy while explaining its purpose, value, and implementation</a:t>
          </a:r>
        </a:p>
      </dsp:txBody>
      <dsp:txXfrm>
        <a:off x="68270" y="3046983"/>
        <a:ext cx="6377063" cy="1261975"/>
      </dsp:txXfrm>
    </dsp:sp>
    <dsp:sp modelId="{99ECFF67-D0CD-D743-A836-FB34F7BBF8B8}">
      <dsp:nvSpPr>
        <dsp:cNvPr id="0" name=""/>
        <dsp:cNvSpPr/>
      </dsp:nvSpPr>
      <dsp:spPr>
        <a:xfrm>
          <a:off x="0" y="4449229"/>
          <a:ext cx="6513603" cy="139851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Teacher gradually withdraws this support until students are implementing it individually</a:t>
          </a:r>
        </a:p>
      </dsp:txBody>
      <dsp:txXfrm>
        <a:off x="68270" y="4517499"/>
        <a:ext cx="6377063" cy="12619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ADAFE-DEB4-994E-9320-005157F2ADEF}">
      <dsp:nvSpPr>
        <dsp:cNvPr id="0" name=""/>
        <dsp:cNvSpPr/>
      </dsp:nvSpPr>
      <dsp:spPr>
        <a:xfrm>
          <a:off x="0" y="37682"/>
          <a:ext cx="6513603" cy="1398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Make sure the text is sufficiently difficult--so that it requires the application of a strategy</a:t>
          </a:r>
        </a:p>
      </dsp:txBody>
      <dsp:txXfrm>
        <a:off x="68270" y="105952"/>
        <a:ext cx="6377063" cy="1261975"/>
      </dsp:txXfrm>
    </dsp:sp>
    <dsp:sp modelId="{4C731C38-C4FC-A041-8014-95265C9F3986}">
      <dsp:nvSpPr>
        <dsp:cNvPr id="0" name=""/>
        <dsp:cNvSpPr/>
      </dsp:nvSpPr>
      <dsp:spPr>
        <a:xfrm>
          <a:off x="0" y="1508197"/>
          <a:ext cx="6513603" cy="139851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Make sure the text fits the strategy (and explain to students how you recognize when to use a particular strategy)</a:t>
          </a:r>
        </a:p>
      </dsp:txBody>
      <dsp:txXfrm>
        <a:off x="68270" y="1576467"/>
        <a:ext cx="6377063" cy="1261975"/>
      </dsp:txXfrm>
    </dsp:sp>
    <dsp:sp modelId="{A78C1632-B1F2-1343-9E90-20DAA5A252ED}">
      <dsp:nvSpPr>
        <dsp:cNvPr id="0" name=""/>
        <dsp:cNvSpPr/>
      </dsp:nvSpPr>
      <dsp:spPr>
        <a:xfrm>
          <a:off x="0" y="2978713"/>
          <a:ext cx="6513603" cy="139851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Show students how to apply a strategy to various types of texts</a:t>
          </a:r>
        </a:p>
      </dsp:txBody>
      <dsp:txXfrm>
        <a:off x="68270" y="3046983"/>
        <a:ext cx="6377063" cy="1261975"/>
      </dsp:txXfrm>
    </dsp:sp>
    <dsp:sp modelId="{1AE26C4A-F0DD-3D49-8A84-BE4982CB4B27}">
      <dsp:nvSpPr>
        <dsp:cNvPr id="0" name=""/>
        <dsp:cNvSpPr/>
      </dsp:nvSpPr>
      <dsp:spPr>
        <a:xfrm>
          <a:off x="0" y="4449229"/>
          <a:ext cx="6513603" cy="139851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strategies are more beneficial than single strategies</a:t>
          </a:r>
        </a:p>
      </dsp:txBody>
      <dsp:txXfrm>
        <a:off x="68270" y="4517499"/>
        <a:ext cx="6377063" cy="12619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80B0F-1268-4A57-93F8-0E77AF13578E}">
      <dsp:nvSpPr>
        <dsp:cNvPr id="0" name=""/>
        <dsp:cNvSpPr/>
      </dsp:nvSpPr>
      <dsp:spPr>
        <a:xfrm>
          <a:off x="0" y="718"/>
          <a:ext cx="6513603" cy="16811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13448-42D5-4C5A-BAF4-4C60A2A722B4}">
      <dsp:nvSpPr>
        <dsp:cNvPr id="0" name=""/>
        <dsp:cNvSpPr/>
      </dsp:nvSpPr>
      <dsp:spPr>
        <a:xfrm>
          <a:off x="508544" y="378974"/>
          <a:ext cx="924627" cy="92462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9D6F45-983B-4DF6-9947-F780C6FF2542}">
      <dsp:nvSpPr>
        <dsp:cNvPr id="0" name=""/>
        <dsp:cNvSpPr/>
      </dsp:nvSpPr>
      <dsp:spPr>
        <a:xfrm>
          <a:off x="1941716" y="718"/>
          <a:ext cx="4571887" cy="168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Teacher provides insufficient guided practice</a:t>
          </a:r>
        </a:p>
      </dsp:txBody>
      <dsp:txXfrm>
        <a:off x="1941716" y="718"/>
        <a:ext cx="4571887" cy="1681140"/>
      </dsp:txXfrm>
    </dsp:sp>
    <dsp:sp modelId="{FA0CC331-F8BD-4C76-BC16-4C51BF01B5F5}">
      <dsp:nvSpPr>
        <dsp:cNvPr id="0" name=""/>
        <dsp:cNvSpPr/>
      </dsp:nvSpPr>
      <dsp:spPr>
        <a:xfrm>
          <a:off x="0" y="2102143"/>
          <a:ext cx="6513603" cy="16811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77DC4-310D-4A3D-BF52-C0E19470936F}">
      <dsp:nvSpPr>
        <dsp:cNvPr id="0" name=""/>
        <dsp:cNvSpPr/>
      </dsp:nvSpPr>
      <dsp:spPr>
        <a:xfrm>
          <a:off x="508544" y="2480399"/>
          <a:ext cx="924627" cy="92462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AB3F85-5545-4148-9D1A-4885AF96C3BD}">
      <dsp:nvSpPr>
        <dsp:cNvPr id="0" name=""/>
        <dsp:cNvSpPr/>
      </dsp:nvSpPr>
      <dsp:spPr>
        <a:xfrm>
          <a:off x="1941716" y="2102143"/>
          <a:ext cx="4571887" cy="168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Teacher doesn’t recognize the need to alter the sequence of teaching based on student response</a:t>
          </a:r>
        </a:p>
      </dsp:txBody>
      <dsp:txXfrm>
        <a:off x="1941716" y="2102143"/>
        <a:ext cx="4571887" cy="1681140"/>
      </dsp:txXfrm>
    </dsp:sp>
    <dsp:sp modelId="{B67EF6E9-07AA-4EB2-AF4A-CF67222AA6F7}">
      <dsp:nvSpPr>
        <dsp:cNvPr id="0" name=""/>
        <dsp:cNvSpPr/>
      </dsp:nvSpPr>
      <dsp:spPr>
        <a:xfrm>
          <a:off x="0" y="4203568"/>
          <a:ext cx="6513603" cy="16811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72D20-6EF5-4D04-8341-4A04E8DF9882}">
      <dsp:nvSpPr>
        <dsp:cNvPr id="0" name=""/>
        <dsp:cNvSpPr/>
      </dsp:nvSpPr>
      <dsp:spPr>
        <a:xfrm>
          <a:off x="508544" y="4581825"/>
          <a:ext cx="924627" cy="92462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A3D4B0-7C4A-401A-B62E-2855666B5BF0}">
      <dsp:nvSpPr>
        <dsp:cNvPr id="0" name=""/>
        <dsp:cNvSpPr/>
      </dsp:nvSpPr>
      <dsp:spPr>
        <a:xfrm>
          <a:off x="1941716" y="4203568"/>
          <a:ext cx="4571887" cy="168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So much attention is given to the strategy that the content of the text is ignored or lost</a:t>
          </a:r>
        </a:p>
      </dsp:txBody>
      <dsp:txXfrm>
        <a:off x="1941716" y="4203568"/>
        <a:ext cx="4571887" cy="16811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5ED1-0A24-0641-8334-A0EBC8887028}" type="datetimeFigureOut">
              <a:rPr lang="en-US" smtClean="0"/>
              <a:t>12/13/19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8055A-2704-4444-B303-158997B0DE17}" type="slidenum">
              <a:rPr lang="en-US" smtClean="0"/>
              <a:t>‹#›</a:t>
            </a:fld>
            <a:endParaRPr lang="en-US"/>
          </a:p>
        </p:txBody>
      </p:sp>
    </p:spTree>
    <p:extLst>
      <p:ext uri="{BB962C8B-B14F-4D97-AF65-F5344CB8AC3E}">
        <p14:creationId xmlns:p14="http://schemas.microsoft.com/office/powerpoint/2010/main" val="413964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95284C6-39C2-9541-A02E-EDFF41B9604E}" type="slidenum">
              <a:rPr lang="en-US" smtClean="0"/>
              <a:t>2</a:t>
            </a:fld>
            <a:endParaRPr lang="en-US"/>
          </a:p>
        </p:txBody>
      </p:sp>
    </p:spTree>
    <p:extLst>
      <p:ext uri="{BB962C8B-B14F-4D97-AF65-F5344CB8AC3E}">
        <p14:creationId xmlns:p14="http://schemas.microsoft.com/office/powerpoint/2010/main" val="92493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6</a:t>
            </a:fld>
            <a:endParaRPr lang="en-US"/>
          </a:p>
        </p:txBody>
      </p:sp>
    </p:spTree>
    <p:extLst>
      <p:ext uri="{BB962C8B-B14F-4D97-AF65-F5344CB8AC3E}">
        <p14:creationId xmlns:p14="http://schemas.microsoft.com/office/powerpoint/2010/main" val="204167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800C1-72A4-4F8A-8C40-450B19EE46D6}" type="slidenum">
              <a:rPr lang="en-US" smtClean="0"/>
              <a:t>53</a:t>
            </a:fld>
            <a:endParaRPr lang="en-US"/>
          </a:p>
        </p:txBody>
      </p:sp>
    </p:spTree>
    <p:extLst>
      <p:ext uri="{BB962C8B-B14F-4D97-AF65-F5344CB8AC3E}">
        <p14:creationId xmlns:p14="http://schemas.microsoft.com/office/powerpoint/2010/main" val="47413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3DA4-A329-2743-819C-035D8CDD3A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7A46F4-8A0B-E946-B3F9-C508424F9A2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1FF0F8-7B24-1444-95F3-A1B999FF09C6}"/>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5" name="Footer Placeholder 4">
            <a:extLst>
              <a:ext uri="{FF2B5EF4-FFF2-40B4-BE49-F238E27FC236}">
                <a16:creationId xmlns:a16="http://schemas.microsoft.com/office/drawing/2014/main" id="{E218EC77-DBB6-8740-A4C8-A19BDED69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C687F-740C-7447-8C4A-54539D7FCDED}"/>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216687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53EC-28CF-A34D-AD91-F4ED3BCE2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124965-BCA6-4D4E-B3D0-1E2851B1C7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B571A-2D4E-DA42-8A59-115EBFE0BAF6}"/>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5" name="Footer Placeholder 4">
            <a:extLst>
              <a:ext uri="{FF2B5EF4-FFF2-40B4-BE49-F238E27FC236}">
                <a16:creationId xmlns:a16="http://schemas.microsoft.com/office/drawing/2014/main" id="{D7D197E7-AA65-C44E-B382-4D163B58D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E90AB-4CFB-DF48-A4E3-AB7E115CE9C6}"/>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411285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B9DFAF-468C-C747-8561-894D342219D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D7470C-E176-4C49-A96A-C4C9C57B684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52134-C7AD-CB44-A769-9FD29889D8FB}"/>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5" name="Footer Placeholder 4">
            <a:extLst>
              <a:ext uri="{FF2B5EF4-FFF2-40B4-BE49-F238E27FC236}">
                <a16:creationId xmlns:a16="http://schemas.microsoft.com/office/drawing/2014/main" id="{424056DD-7317-304E-8DB6-91A7280AB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B217-A4B5-474F-86AB-97D44C4D3327}"/>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62399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0A14-63D5-7840-A982-1B33788F0C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9AE2C-1F56-2F48-98A8-527522E7DA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270EE-8478-E34A-B936-F4928FB256E5}"/>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5" name="Footer Placeholder 4">
            <a:extLst>
              <a:ext uri="{FF2B5EF4-FFF2-40B4-BE49-F238E27FC236}">
                <a16:creationId xmlns:a16="http://schemas.microsoft.com/office/drawing/2014/main" id="{E3EB4235-4AAD-8942-AE71-44A11A1CE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9D220-A47B-5B40-9747-3ABDEE3E5112}"/>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25497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7B2A-99C6-2244-9BDF-F9D5201B0463}"/>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A9E82C-AF00-C64F-9303-D68017CCA8E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CA029-D66E-984F-B1E8-7AE0DC3F4863}"/>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5" name="Footer Placeholder 4">
            <a:extLst>
              <a:ext uri="{FF2B5EF4-FFF2-40B4-BE49-F238E27FC236}">
                <a16:creationId xmlns:a16="http://schemas.microsoft.com/office/drawing/2014/main" id="{A6203472-06BB-384E-83D7-20961EC2A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A815A-C5D4-BB4E-A0C9-6D99B7E99DFF}"/>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172214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C6CB-B3B3-2D4A-8EDE-9CD30885BE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64FBA3-133E-0543-9D12-554AC3FC3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C2CAFC-1BB1-8B4B-83C6-E4BD9CB2E6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8FDCEC-EC37-EC4A-B09C-11C79AC8B1EB}"/>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6" name="Footer Placeholder 5">
            <a:extLst>
              <a:ext uri="{FF2B5EF4-FFF2-40B4-BE49-F238E27FC236}">
                <a16:creationId xmlns:a16="http://schemas.microsoft.com/office/drawing/2014/main" id="{5491771A-5E4E-4F42-A2BB-9FD1040AF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2C293-057F-9741-A3D4-C76C2185FE01}"/>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331982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21AD-6E08-504B-95F1-BDAD593D8DE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C0350C-E042-F04D-80D2-867F0CAA260B}"/>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23C8C-1CF5-E74B-95A5-CD86138C04D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27DB66-D6BE-D146-8440-0FBFA6B116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5DA529-6D67-9C4D-97F2-02BBFBB90692}"/>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77ADE6-0862-574A-B56D-12305E9474C7}"/>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8" name="Footer Placeholder 7">
            <a:extLst>
              <a:ext uri="{FF2B5EF4-FFF2-40B4-BE49-F238E27FC236}">
                <a16:creationId xmlns:a16="http://schemas.microsoft.com/office/drawing/2014/main" id="{C7BB8A38-F326-4A4F-BA43-C7B8516B1F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9E5120-6511-4B49-8CC8-7DC4E2B56145}"/>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161131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625E-ABE4-2D46-B733-E0F26E3B13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AB03BF-B0EF-7545-B1EA-9CBD492A4147}"/>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4" name="Footer Placeholder 3">
            <a:extLst>
              <a:ext uri="{FF2B5EF4-FFF2-40B4-BE49-F238E27FC236}">
                <a16:creationId xmlns:a16="http://schemas.microsoft.com/office/drawing/2014/main" id="{97A84D26-8651-6145-95C7-DA8A99579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CF4524-B986-234B-88F0-928929728FE9}"/>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397021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499FD-9B1D-574A-87D4-42B76793363A}"/>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3" name="Footer Placeholder 2">
            <a:extLst>
              <a:ext uri="{FF2B5EF4-FFF2-40B4-BE49-F238E27FC236}">
                <a16:creationId xmlns:a16="http://schemas.microsoft.com/office/drawing/2014/main" id="{CCE09EA0-CAE3-D340-9075-E61F511FDE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4DC293-1BD2-AD49-BBA9-481D99704538}"/>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19612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E4CD-0543-A147-AF35-FC3BF8001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26A31-87E1-D348-ACDC-F93ED4AD9E5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3F5C65-EE27-1849-9ACB-681CB480C44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0113C-E7EC-A74C-A222-7C539DAC71F3}"/>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6" name="Footer Placeholder 5">
            <a:extLst>
              <a:ext uri="{FF2B5EF4-FFF2-40B4-BE49-F238E27FC236}">
                <a16:creationId xmlns:a16="http://schemas.microsoft.com/office/drawing/2014/main" id="{27C4A2B9-CDC1-8343-9186-1FEF623184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20D07-470E-7C41-BFAE-E4E9DA4E8961}"/>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347202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8942-6C2E-F947-864C-10A26D9F7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095371-7EE8-9647-BBF6-329D12EE0F39}"/>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17BE9A6B-BD86-D34E-B575-1ED8F71AEBA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E4040-9086-5043-A3F7-53D5F5326315}"/>
              </a:ext>
            </a:extLst>
          </p:cNvPr>
          <p:cNvSpPr>
            <a:spLocks noGrp="1"/>
          </p:cNvSpPr>
          <p:nvPr>
            <p:ph type="dt" sz="half" idx="10"/>
          </p:nvPr>
        </p:nvSpPr>
        <p:spPr/>
        <p:txBody>
          <a:bodyPr/>
          <a:lstStyle/>
          <a:p>
            <a:fld id="{B802C998-D968-7C45-9689-905183F906FD}" type="datetimeFigureOut">
              <a:rPr lang="en-US" smtClean="0"/>
              <a:t>12/13/19</a:t>
            </a:fld>
            <a:endParaRPr lang="en-US"/>
          </a:p>
        </p:txBody>
      </p:sp>
      <p:sp>
        <p:nvSpPr>
          <p:cNvPr id="6" name="Footer Placeholder 5">
            <a:extLst>
              <a:ext uri="{FF2B5EF4-FFF2-40B4-BE49-F238E27FC236}">
                <a16:creationId xmlns:a16="http://schemas.microsoft.com/office/drawing/2014/main" id="{1D6728AA-71A9-5640-B446-21210EF47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1A295-C68A-F64C-889D-C6262656130A}"/>
              </a:ext>
            </a:extLst>
          </p:cNvPr>
          <p:cNvSpPr>
            <a:spLocks noGrp="1"/>
          </p:cNvSpPr>
          <p:nvPr>
            <p:ph type="sldNum" sz="quarter" idx="12"/>
          </p:nvPr>
        </p:nvSpPr>
        <p:spPr/>
        <p:txBody>
          <a:bodyPr/>
          <a:lstStyle/>
          <a:p>
            <a:fld id="{0322568A-F16F-D042-85D7-54EB9057598A}" type="slidenum">
              <a:rPr lang="en-US" smtClean="0"/>
              <a:t>‹#›</a:t>
            </a:fld>
            <a:endParaRPr lang="en-US"/>
          </a:p>
        </p:txBody>
      </p:sp>
    </p:spTree>
    <p:extLst>
      <p:ext uri="{BB962C8B-B14F-4D97-AF65-F5344CB8AC3E}">
        <p14:creationId xmlns:p14="http://schemas.microsoft.com/office/powerpoint/2010/main" val="111939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08933-92F8-F444-837A-ED2F1790C68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763B22-AA94-8247-84A8-009B4F6E09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E73DA-049B-F54D-B201-528ACCBF381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2C998-D968-7C45-9689-905183F906FD}" type="datetimeFigureOut">
              <a:rPr lang="en-US" smtClean="0"/>
              <a:t>12/13/19</a:t>
            </a:fld>
            <a:endParaRPr lang="en-US"/>
          </a:p>
        </p:txBody>
      </p:sp>
      <p:sp>
        <p:nvSpPr>
          <p:cNvPr id="5" name="Footer Placeholder 4">
            <a:extLst>
              <a:ext uri="{FF2B5EF4-FFF2-40B4-BE49-F238E27FC236}">
                <a16:creationId xmlns:a16="http://schemas.microsoft.com/office/drawing/2014/main" id="{3BF99E3F-6D23-8542-9FAA-1E29952F0FC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1A299E-B4FD-334D-8CF4-DE43E4A29D1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2568A-F16F-D042-85D7-54EB9057598A}" type="slidenum">
              <a:rPr lang="en-US" smtClean="0"/>
              <a:t>‹#›</a:t>
            </a:fld>
            <a:endParaRPr lang="en-US"/>
          </a:p>
        </p:txBody>
      </p:sp>
    </p:spTree>
    <p:extLst>
      <p:ext uri="{BB962C8B-B14F-4D97-AF65-F5344CB8AC3E}">
        <p14:creationId xmlns:p14="http://schemas.microsoft.com/office/powerpoint/2010/main" val="139049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al.org/create/conferences/2012/pdfs/handout-4-vaughn-reutebuch-cortez.pdf"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academicwords.info/x.asp" TargetMode="External"/><Relationship Id="rId4" Type="http://schemas.openxmlformats.org/officeDocument/2006/relationships/hyperlink" Target="http://www.newgeneralservicelist.org/nawl-new-academic-word-list"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su.edu/~defores1/gre/roots/gre_rts_afx2.htm" TargetMode="External"/><Relationship Id="rId2" Type="http://schemas.openxmlformats.org/officeDocument/2006/relationships/hyperlink" Target="https://d3jc3ahdjad7x7.cloudfront.net/1Wfu6ZLa3Dx2jxFtkGxgyFP5iVqUQNJ2yWyEqNu6ljtNEkJ1.pdf" TargetMode="External"/><Relationship Id="rId1" Type="http://schemas.openxmlformats.org/officeDocument/2006/relationships/slideLayout" Target="../slideLayouts/slideLayout2.xml"/><Relationship Id="rId4" Type="http://schemas.openxmlformats.org/officeDocument/2006/relationships/hyperlink" Target="https://www.prepscholar.com/gre/blog/gre-root-words/"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26663E7-9E86-2146-9348-34FDDBC4DEFD}"/>
              </a:ext>
            </a:extLst>
          </p:cNvPr>
          <p:cNvSpPr>
            <a:spLocks noGrp="1"/>
          </p:cNvSpPr>
          <p:nvPr>
            <p:ph type="ctrTitle"/>
          </p:nvPr>
        </p:nvSpPr>
        <p:spPr>
          <a:xfrm>
            <a:off x="838201" y="4525347"/>
            <a:ext cx="6801321" cy="1737360"/>
          </a:xfrm>
        </p:spPr>
        <p:txBody>
          <a:bodyPr anchor="ctr">
            <a:normAutofit/>
          </a:bodyPr>
          <a:lstStyle/>
          <a:p>
            <a:pPr algn="r"/>
            <a:r>
              <a:rPr lang="en-US"/>
              <a:t>Promoting Secondary Literacy Achievement</a:t>
            </a:r>
          </a:p>
        </p:txBody>
      </p:sp>
      <p:sp>
        <p:nvSpPr>
          <p:cNvPr id="3" name="Subtitle 2">
            <a:extLst>
              <a:ext uri="{FF2B5EF4-FFF2-40B4-BE49-F238E27FC236}">
                <a16:creationId xmlns:a16="http://schemas.microsoft.com/office/drawing/2014/main" id="{8EB814A6-06A6-4A45-9378-52A56990FC24}"/>
              </a:ext>
            </a:extLst>
          </p:cNvPr>
          <p:cNvSpPr>
            <a:spLocks noGrp="1"/>
          </p:cNvSpPr>
          <p:nvPr>
            <p:ph type="subTitle" idx="1"/>
          </p:nvPr>
        </p:nvSpPr>
        <p:spPr>
          <a:xfrm>
            <a:off x="7961258" y="4525347"/>
            <a:ext cx="3666447" cy="1737360"/>
          </a:xfrm>
        </p:spPr>
        <p:txBody>
          <a:bodyPr anchor="ctr">
            <a:normAutofit/>
          </a:bodyPr>
          <a:lstStyle/>
          <a:p>
            <a:pPr algn="l"/>
            <a:r>
              <a:rPr lang="en-US" sz="2000"/>
              <a:t>Timothy Shanahan</a:t>
            </a:r>
          </a:p>
          <a:p>
            <a:pPr algn="l"/>
            <a:r>
              <a:rPr lang="en-US" sz="2000"/>
              <a:t>University of Illinois at Chicago</a:t>
            </a:r>
          </a:p>
          <a:p>
            <a:pPr algn="l"/>
            <a:r>
              <a:rPr lang="en-US" sz="2000" err="1"/>
              <a:t>www.shanahanonliteracy.com</a:t>
            </a:r>
            <a:endParaRPr lang="en-US" sz="2000"/>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1"/>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5"/>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30" y="2327990"/>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4" y="1"/>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03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graphicFrame>
        <p:nvGraphicFramePr>
          <p:cNvPr id="4" name="Content Placeholder 3">
            <a:extLst>
              <a:ext uri="{FF2B5EF4-FFF2-40B4-BE49-F238E27FC236}">
                <a16:creationId xmlns:a16="http://schemas.microsoft.com/office/drawing/2014/main" id="{A7758945-ED97-EF4A-BC5F-DFD4921EBF5C}"/>
              </a:ext>
            </a:extLst>
          </p:cNvPr>
          <p:cNvGraphicFramePr>
            <a:graphicFrameLocks noGrp="1"/>
          </p:cNvGraphicFramePr>
          <p:nvPr>
            <p:ph idx="1"/>
            <p:extLst>
              <p:ext uri="{D42A27DB-BD31-4B8C-83A1-F6EECF244321}">
                <p14:modId xmlns:p14="http://schemas.microsoft.com/office/powerpoint/2010/main" val="432700371"/>
              </p:ext>
            </p:extLst>
          </p:nvPr>
        </p:nvGraphicFramePr>
        <p:xfrm>
          <a:off x="1981200" y="1600200"/>
          <a:ext cx="8229600" cy="39852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375987264"/>
                    </a:ext>
                  </a:extLst>
                </a:gridCol>
                <a:gridCol w="4114800">
                  <a:extLst>
                    <a:ext uri="{9D8B030D-6E8A-4147-A177-3AD203B41FA5}">
                      <a16:colId xmlns:a16="http://schemas.microsoft.com/office/drawing/2014/main" val="3822018179"/>
                    </a:ext>
                  </a:extLst>
                </a:gridCol>
              </a:tblGrid>
              <a:tr h="2042160">
                <a:tc>
                  <a:txBody>
                    <a:bodyPr/>
                    <a:lstStyle/>
                    <a:p>
                      <a:r>
                        <a:rPr lang="en-US" sz="2000" dirty="0"/>
                        <a:t>Word</a:t>
                      </a:r>
                    </a:p>
                    <a:p>
                      <a:endParaRPr lang="en-US" sz="1300" dirty="0"/>
                    </a:p>
                    <a:p>
                      <a:r>
                        <a:rPr lang="en-US" sz="1300" dirty="0"/>
                        <a:t>soothing</a:t>
                      </a:r>
                    </a:p>
                    <a:p>
                      <a:endParaRPr lang="en-US" sz="1300" dirty="0"/>
                    </a:p>
                  </a:txBody>
                  <a:tcPr/>
                </a:tc>
                <a:tc>
                  <a:txBody>
                    <a:bodyPr/>
                    <a:lstStyle/>
                    <a:p>
                      <a:r>
                        <a:rPr lang="en-US" sz="2000" dirty="0"/>
                        <a:t>Examples</a:t>
                      </a:r>
                    </a:p>
                    <a:p>
                      <a:endParaRPr lang="en-US" sz="1300" dirty="0"/>
                    </a:p>
                    <a:p>
                      <a:r>
                        <a:rPr lang="en-US" sz="1300" dirty="0"/>
                        <a:t>soft music</a:t>
                      </a:r>
                    </a:p>
                    <a:p>
                      <a:r>
                        <a:rPr lang="en-US" sz="1300" dirty="0"/>
                        <a:t>bath</a:t>
                      </a:r>
                    </a:p>
                    <a:p>
                      <a:r>
                        <a:rPr lang="en-US" sz="1300" dirty="0"/>
                        <a:t>nap</a:t>
                      </a:r>
                    </a:p>
                    <a:p>
                      <a:endParaRPr lang="en-US" sz="1300" dirty="0"/>
                    </a:p>
                    <a:p>
                      <a:endParaRPr lang="en-US" sz="1300" dirty="0"/>
                    </a:p>
                    <a:p>
                      <a:endParaRPr lang="en-US" sz="1300" dirty="0"/>
                    </a:p>
                    <a:p>
                      <a:endParaRPr lang="en-US" sz="1300" dirty="0"/>
                    </a:p>
                  </a:txBody>
                  <a:tcPr/>
                </a:tc>
                <a:extLst>
                  <a:ext uri="{0D108BD9-81ED-4DB2-BD59-A6C34878D82A}">
                    <a16:rowId xmlns:a16="http://schemas.microsoft.com/office/drawing/2014/main" val="2366825769"/>
                  </a:ext>
                </a:extLst>
              </a:tr>
              <a:tr h="1943100">
                <a:tc>
                  <a:txBody>
                    <a:bodyPr/>
                    <a:lstStyle/>
                    <a:p>
                      <a:r>
                        <a:rPr lang="en-US" sz="1300" b="1" dirty="0"/>
                        <a:t>Definition</a:t>
                      </a:r>
                    </a:p>
                    <a:p>
                      <a:endParaRPr lang="en-US" sz="1300" dirty="0"/>
                    </a:p>
                    <a:p>
                      <a:endParaRPr lang="en-US" sz="1300" dirty="0"/>
                    </a:p>
                    <a:p>
                      <a:r>
                        <a:rPr lang="en-US" sz="1300" dirty="0"/>
                        <a:t>comforting, offering relief</a:t>
                      </a:r>
                    </a:p>
                  </a:txBody>
                  <a:tcPr/>
                </a:tc>
                <a:tc>
                  <a:txBody>
                    <a:bodyPr/>
                    <a:lstStyle/>
                    <a:p>
                      <a:r>
                        <a:rPr lang="en-US" sz="1300" b="1" dirty="0"/>
                        <a:t>Non-examples</a:t>
                      </a:r>
                    </a:p>
                    <a:p>
                      <a:endParaRPr lang="en-US" sz="1300" dirty="0"/>
                    </a:p>
                    <a:p>
                      <a:r>
                        <a:rPr lang="en-US" sz="1300" dirty="0"/>
                        <a:t>tests</a:t>
                      </a:r>
                    </a:p>
                    <a:p>
                      <a:r>
                        <a:rPr lang="en-US" sz="1300" dirty="0"/>
                        <a:t>loud noises</a:t>
                      </a:r>
                    </a:p>
                    <a:p>
                      <a:endParaRPr lang="en-US" sz="1300" dirty="0"/>
                    </a:p>
                    <a:p>
                      <a:endParaRPr lang="en-US" sz="1300" dirty="0"/>
                    </a:p>
                    <a:p>
                      <a:endParaRPr lang="en-US" sz="1300" dirty="0"/>
                    </a:p>
                    <a:p>
                      <a:endParaRPr lang="en-US" sz="1300" dirty="0"/>
                    </a:p>
                    <a:p>
                      <a:endParaRPr lang="en-US" sz="1300" dirty="0"/>
                    </a:p>
                  </a:txBody>
                  <a:tcPr/>
                </a:tc>
                <a:extLst>
                  <a:ext uri="{0D108BD9-81ED-4DB2-BD59-A6C34878D82A}">
                    <a16:rowId xmlns:a16="http://schemas.microsoft.com/office/drawing/2014/main" val="1129878266"/>
                  </a:ext>
                </a:extLst>
              </a:tr>
            </a:tbl>
          </a:graphicData>
        </a:graphic>
      </p:graphicFrame>
    </p:spTree>
    <p:extLst>
      <p:ext uri="{BB962C8B-B14F-4D97-AF65-F5344CB8AC3E}">
        <p14:creationId xmlns:p14="http://schemas.microsoft.com/office/powerpoint/2010/main" val="300510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821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BD5ADB-5E53-244C-8AFE-B2EB334A6B96}"/>
              </a:ext>
            </a:extLst>
          </p:cNvPr>
          <p:cNvSpPr>
            <a:spLocks noGrp="1"/>
          </p:cNvSpPr>
          <p:nvPr>
            <p:ph type="title"/>
          </p:nvPr>
        </p:nvSpPr>
        <p:spPr>
          <a:xfrm>
            <a:off x="640081" y="2053641"/>
            <a:ext cx="3669161" cy="2760099"/>
          </a:xfrm>
        </p:spPr>
        <p:txBody>
          <a:bodyPr>
            <a:normAutofit/>
          </a:bodyPr>
          <a:lstStyle/>
          <a:p>
            <a:r>
              <a:rPr lang="en-US">
                <a:solidFill>
                  <a:srgbClr val="FFFFFF"/>
                </a:solidFill>
              </a:rPr>
              <a:t>Vocabulary: Building the Lexicon</a:t>
            </a:r>
          </a:p>
        </p:txBody>
      </p:sp>
      <p:sp>
        <p:nvSpPr>
          <p:cNvPr id="3" name="Content Placeholder 2">
            <a:extLst>
              <a:ext uri="{FF2B5EF4-FFF2-40B4-BE49-F238E27FC236}">
                <a16:creationId xmlns:a16="http://schemas.microsoft.com/office/drawing/2014/main" id="{C6B0958E-D532-D24A-9F94-6BAA1F5F8E4E}"/>
              </a:ext>
            </a:extLst>
          </p:cNvPr>
          <p:cNvSpPr>
            <a:spLocks noGrp="1"/>
          </p:cNvSpPr>
          <p:nvPr>
            <p:ph idx="1"/>
          </p:nvPr>
        </p:nvSpPr>
        <p:spPr>
          <a:xfrm>
            <a:off x="6090575" y="801865"/>
            <a:ext cx="5306084" cy="5230635"/>
          </a:xfrm>
        </p:spPr>
        <p:txBody>
          <a:bodyPr anchor="ctr">
            <a:normAutofit/>
          </a:bodyPr>
          <a:lstStyle/>
          <a:p>
            <a:r>
              <a:rPr lang="en-US" sz="2400" dirty="0">
                <a:solidFill>
                  <a:srgbClr val="000000"/>
                </a:solidFill>
              </a:rPr>
              <a:t>Words are remembered best when they are connected to other words/ideas</a:t>
            </a:r>
          </a:p>
          <a:p>
            <a:r>
              <a:rPr lang="en-US" sz="2400" dirty="0">
                <a:solidFill>
                  <a:srgbClr val="000000"/>
                </a:solidFill>
              </a:rPr>
              <a:t>Various approaches connect words (synonyms, antonyms, categories, and comparisons of previous examples)</a:t>
            </a:r>
          </a:p>
          <a:p>
            <a:r>
              <a:rPr lang="en-US" sz="2400" dirty="0">
                <a:solidFill>
                  <a:srgbClr val="000000"/>
                </a:solidFill>
              </a:rPr>
              <a:t>Another way is semantic mapping</a:t>
            </a:r>
          </a:p>
          <a:p>
            <a:endParaRPr lang="en-US" sz="2400" dirty="0">
              <a:solidFill>
                <a:srgbClr val="000000"/>
              </a:solidFill>
            </a:endParaRPr>
          </a:p>
        </p:txBody>
      </p:sp>
    </p:spTree>
    <p:extLst>
      <p:ext uri="{BB962C8B-B14F-4D97-AF65-F5344CB8AC3E}">
        <p14:creationId xmlns:p14="http://schemas.microsoft.com/office/powerpoint/2010/main" val="416195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821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1BC37A-87A9-824B-988F-5C15A80B4433}"/>
              </a:ext>
            </a:extLst>
          </p:cNvPr>
          <p:cNvSpPr>
            <a:spLocks noGrp="1"/>
          </p:cNvSpPr>
          <p:nvPr>
            <p:ph type="title"/>
          </p:nvPr>
        </p:nvSpPr>
        <p:spPr>
          <a:xfrm>
            <a:off x="640081" y="2053641"/>
            <a:ext cx="3669161" cy="2760099"/>
          </a:xfrm>
        </p:spPr>
        <p:txBody>
          <a:bodyPr>
            <a:normAutofit/>
          </a:bodyPr>
          <a:lstStyle/>
          <a:p>
            <a:r>
              <a:rPr lang="en-US">
                <a:solidFill>
                  <a:srgbClr val="FFFFFF"/>
                </a:solidFill>
              </a:rPr>
              <a:t>Vocabulary: Building the Lexicon</a:t>
            </a:r>
          </a:p>
        </p:txBody>
      </p:sp>
      <p:sp>
        <p:nvSpPr>
          <p:cNvPr id="3" name="Content Placeholder 2">
            <a:extLst>
              <a:ext uri="{FF2B5EF4-FFF2-40B4-BE49-F238E27FC236}">
                <a16:creationId xmlns:a16="http://schemas.microsoft.com/office/drawing/2014/main" id="{B24FC667-D44C-EA43-9C9E-7911D297054F}"/>
              </a:ext>
            </a:extLst>
          </p:cNvPr>
          <p:cNvSpPr>
            <a:spLocks noGrp="1"/>
          </p:cNvSpPr>
          <p:nvPr>
            <p:ph idx="1"/>
          </p:nvPr>
        </p:nvSpPr>
        <p:spPr>
          <a:xfrm>
            <a:off x="6090575" y="801865"/>
            <a:ext cx="5306084" cy="5230635"/>
          </a:xfrm>
        </p:spPr>
        <p:txBody>
          <a:bodyPr anchor="ctr">
            <a:normAutofit/>
          </a:bodyPr>
          <a:lstStyle/>
          <a:p>
            <a:r>
              <a:rPr lang="en-US" sz="2400">
                <a:solidFill>
                  <a:srgbClr val="000000"/>
                </a:solidFill>
              </a:rPr>
              <a:t>Repeated and varied use (12 repetitions)</a:t>
            </a:r>
          </a:p>
          <a:p>
            <a:r>
              <a:rPr lang="en-US" sz="2400">
                <a:solidFill>
                  <a:srgbClr val="000000"/>
                </a:solidFill>
              </a:rPr>
              <a:t>All modes of language (reading, writing, speaking, listening, graphic/pictographic, kinesthetic)</a:t>
            </a:r>
          </a:p>
          <a:p>
            <a:r>
              <a:rPr lang="en-US" sz="2400">
                <a:solidFill>
                  <a:srgbClr val="000000"/>
                </a:solidFill>
              </a:rPr>
              <a:t>Personal connections (personal vocabulary lists, word wizards)</a:t>
            </a:r>
          </a:p>
          <a:p>
            <a:r>
              <a:rPr lang="en-US" sz="2400">
                <a:solidFill>
                  <a:srgbClr val="000000"/>
                </a:solidFill>
              </a:rPr>
              <a:t>Frequent review</a:t>
            </a:r>
          </a:p>
        </p:txBody>
      </p:sp>
    </p:spTree>
    <p:extLst>
      <p:ext uri="{BB962C8B-B14F-4D97-AF65-F5344CB8AC3E}">
        <p14:creationId xmlns:p14="http://schemas.microsoft.com/office/powerpoint/2010/main" val="110265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821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FF5DFB-9892-4B42-81AD-D2BDE6F67C94}"/>
              </a:ext>
            </a:extLst>
          </p:cNvPr>
          <p:cNvSpPr>
            <a:spLocks noGrp="1"/>
          </p:cNvSpPr>
          <p:nvPr>
            <p:ph type="title"/>
          </p:nvPr>
        </p:nvSpPr>
        <p:spPr>
          <a:xfrm>
            <a:off x="640081" y="2053641"/>
            <a:ext cx="3669161" cy="2760099"/>
          </a:xfrm>
        </p:spPr>
        <p:txBody>
          <a:bodyPr>
            <a:normAutofit/>
          </a:bodyPr>
          <a:lstStyle/>
          <a:p>
            <a:r>
              <a:rPr lang="en-US">
                <a:solidFill>
                  <a:srgbClr val="FFFFFF"/>
                </a:solidFill>
              </a:rPr>
              <a:t>Sources of Vocabulary</a:t>
            </a:r>
          </a:p>
        </p:txBody>
      </p:sp>
      <p:sp>
        <p:nvSpPr>
          <p:cNvPr id="3" name="Content Placeholder 2">
            <a:extLst>
              <a:ext uri="{FF2B5EF4-FFF2-40B4-BE49-F238E27FC236}">
                <a16:creationId xmlns:a16="http://schemas.microsoft.com/office/drawing/2014/main" id="{E9224106-C5C0-8649-B3B3-E714A56C35F2}"/>
              </a:ext>
            </a:extLst>
          </p:cNvPr>
          <p:cNvSpPr>
            <a:spLocks noGrp="1"/>
          </p:cNvSpPr>
          <p:nvPr>
            <p:ph idx="1"/>
          </p:nvPr>
        </p:nvSpPr>
        <p:spPr>
          <a:xfrm>
            <a:off x="6090575" y="801865"/>
            <a:ext cx="5306084" cy="5230635"/>
          </a:xfrm>
        </p:spPr>
        <p:txBody>
          <a:bodyPr anchor="ctr">
            <a:normAutofit/>
          </a:bodyPr>
          <a:lstStyle/>
          <a:p>
            <a:pPr marL="0" indent="0">
              <a:buNone/>
            </a:pPr>
            <a:r>
              <a:rPr lang="en-US" sz="2400" dirty="0">
                <a:solidFill>
                  <a:srgbClr val="000000"/>
                </a:solidFill>
              </a:rPr>
              <a:t>Coxhead’s Academic Word List</a:t>
            </a:r>
          </a:p>
          <a:p>
            <a:pPr marL="0" indent="0">
              <a:buNone/>
            </a:pPr>
            <a:r>
              <a:rPr lang="en-US" sz="2400" dirty="0">
                <a:solidFill>
                  <a:srgbClr val="000000"/>
                </a:solidFill>
                <a:hlinkClick r:id="rId3"/>
              </a:rPr>
              <a:t>http://www.cal.org/create/conferences/2012/pdfs/handout-4-vaughn-reutebuch-cortez.pdf</a:t>
            </a:r>
            <a:endParaRPr lang="en-US" sz="2400" dirty="0">
              <a:solidFill>
                <a:srgbClr val="000000"/>
              </a:solidFill>
            </a:endParaRPr>
          </a:p>
          <a:p>
            <a:pPr marL="0" indent="0">
              <a:buNone/>
            </a:pPr>
            <a:endParaRPr lang="en-US" sz="2400" dirty="0">
              <a:solidFill>
                <a:srgbClr val="000000"/>
              </a:solidFill>
            </a:endParaRPr>
          </a:p>
          <a:p>
            <a:pPr marL="0" indent="0">
              <a:buNone/>
            </a:pPr>
            <a:r>
              <a:rPr lang="en-US" sz="2400" dirty="0">
                <a:solidFill>
                  <a:srgbClr val="000000"/>
                </a:solidFill>
              </a:rPr>
              <a:t>Brown, </a:t>
            </a:r>
            <a:r>
              <a:rPr lang="en-US" sz="2400" dirty="0" err="1">
                <a:solidFill>
                  <a:srgbClr val="000000"/>
                </a:solidFill>
              </a:rPr>
              <a:t>Culligan</a:t>
            </a:r>
            <a:r>
              <a:rPr lang="en-US" sz="2400" dirty="0">
                <a:solidFill>
                  <a:srgbClr val="000000"/>
                </a:solidFill>
              </a:rPr>
              <a:t>, &amp; Phillips New Academic Word List</a:t>
            </a:r>
          </a:p>
          <a:p>
            <a:pPr marL="0" indent="0">
              <a:buNone/>
            </a:pPr>
            <a:r>
              <a:rPr lang="en-US" sz="2400" dirty="0">
                <a:hlinkClick r:id="rId4"/>
              </a:rPr>
              <a:t>http://www.newgeneralservicelist.org/nawl-new-academic-word-list</a:t>
            </a:r>
            <a:endParaRPr lang="en-US" sz="2400" dirty="0"/>
          </a:p>
          <a:p>
            <a:pPr marL="0" indent="0">
              <a:buNone/>
            </a:pPr>
            <a:endParaRPr lang="en-US" sz="2400" dirty="0">
              <a:solidFill>
                <a:srgbClr val="000000"/>
              </a:solidFill>
            </a:endParaRPr>
          </a:p>
          <a:p>
            <a:pPr marL="0" indent="0">
              <a:buNone/>
            </a:pPr>
            <a:r>
              <a:rPr lang="en-US" sz="2400" dirty="0">
                <a:solidFill>
                  <a:srgbClr val="000000"/>
                </a:solidFill>
              </a:rPr>
              <a:t>Davies’ Academic Word Lists</a:t>
            </a:r>
          </a:p>
          <a:p>
            <a:pPr marL="0" indent="0">
              <a:buNone/>
            </a:pPr>
            <a:r>
              <a:rPr lang="en-US" sz="2400" dirty="0">
                <a:solidFill>
                  <a:srgbClr val="000000"/>
                </a:solidFill>
                <a:hlinkClick r:id="rId5"/>
              </a:rPr>
              <a:t>https://www.academicwords.info/x.asp</a:t>
            </a:r>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302438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p:cNvSpPr>
            <a:spLocks noGrp="1"/>
          </p:cNvSpPr>
          <p:nvPr>
            <p:ph type="title"/>
          </p:nvPr>
        </p:nvSpPr>
        <p:spPr>
          <a:xfrm>
            <a:off x="863030" y="1012004"/>
            <a:ext cx="3416159" cy="4795408"/>
          </a:xfrm>
        </p:spPr>
        <p:txBody>
          <a:bodyPr>
            <a:normAutofit/>
          </a:bodyPr>
          <a:lstStyle/>
          <a:p>
            <a:r>
              <a:rPr lang="en-US">
                <a:solidFill>
                  <a:srgbClr val="FFFFFF"/>
                </a:solidFill>
              </a:rPr>
              <a:t>Vocabulary: Sensitivity to meaning</a:t>
            </a:r>
          </a:p>
        </p:txBody>
      </p:sp>
      <p:graphicFrame>
        <p:nvGraphicFramePr>
          <p:cNvPr id="5" name="Content Placeholder 2">
            <a:extLst>
              <a:ext uri="{FF2B5EF4-FFF2-40B4-BE49-F238E27FC236}">
                <a16:creationId xmlns:a16="http://schemas.microsoft.com/office/drawing/2014/main" id="{32B312AA-E205-46AC-8097-CF8A178BC46E}"/>
              </a:ext>
            </a:extLst>
          </p:cNvPr>
          <p:cNvGraphicFramePr>
            <a:graphicFrameLocks noGrp="1"/>
          </p:cNvGraphicFramePr>
          <p:nvPr>
            <p:ph idx="1"/>
            <p:extLst>
              <p:ext uri="{D42A27DB-BD31-4B8C-83A1-F6EECF244321}">
                <p14:modId xmlns:p14="http://schemas.microsoft.com/office/powerpoint/2010/main" val="1669887794"/>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12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821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81" y="2053641"/>
            <a:ext cx="3669161" cy="2760099"/>
          </a:xfrm>
        </p:spPr>
        <p:txBody>
          <a:bodyPr>
            <a:normAutofit/>
          </a:bodyPr>
          <a:lstStyle/>
          <a:p>
            <a:r>
              <a:rPr lang="en-US">
                <a:solidFill>
                  <a:srgbClr val="FFFFFF"/>
                </a:solidFill>
              </a:rPr>
              <a:t>Vocabulary: Morphology</a:t>
            </a:r>
          </a:p>
        </p:txBody>
      </p:sp>
      <p:sp>
        <p:nvSpPr>
          <p:cNvPr id="3" name="Content Placeholder 2"/>
          <p:cNvSpPr>
            <a:spLocks noGrp="1"/>
          </p:cNvSpPr>
          <p:nvPr>
            <p:ph idx="1"/>
          </p:nvPr>
        </p:nvSpPr>
        <p:spPr>
          <a:xfrm>
            <a:off x="6090575" y="801865"/>
            <a:ext cx="5306084" cy="5230635"/>
          </a:xfrm>
        </p:spPr>
        <p:txBody>
          <a:bodyPr anchor="ctr">
            <a:normAutofit/>
          </a:bodyPr>
          <a:lstStyle/>
          <a:p>
            <a:pPr marL="0" indent="0">
              <a:buNone/>
            </a:pPr>
            <a:endParaRPr lang="en-US" sz="2400" dirty="0">
              <a:solidFill>
                <a:srgbClr val="000000"/>
              </a:solidFill>
            </a:endParaRPr>
          </a:p>
          <a:p>
            <a:r>
              <a:rPr lang="en-US" sz="2400" dirty="0">
                <a:solidFill>
                  <a:srgbClr val="000000"/>
                </a:solidFill>
              </a:rPr>
              <a:t>Morphology refers to the study of how words are formed by analyzing the structure of words and word parts such as stems, root words, prefixes, and suffixes. </a:t>
            </a:r>
          </a:p>
          <a:p>
            <a:r>
              <a:rPr lang="en-US" sz="2400" dirty="0">
                <a:solidFill>
                  <a:srgbClr val="000000"/>
                </a:solidFill>
              </a:rPr>
              <a:t>Words meanings can sometimes be figured out from morphology (breaking words into their meaningful parts)</a:t>
            </a:r>
          </a:p>
          <a:p>
            <a:r>
              <a:rPr lang="en-US" sz="2400" dirty="0">
                <a:solidFill>
                  <a:srgbClr val="000000"/>
                </a:solidFill>
              </a:rPr>
              <a:t>This kind of work is best done with words that students are confronting in their reading</a:t>
            </a:r>
          </a:p>
          <a:p>
            <a:endParaRPr lang="en-US" sz="2400" dirty="0">
              <a:solidFill>
                <a:srgbClr val="000000"/>
              </a:solidFill>
            </a:endParaRPr>
          </a:p>
        </p:txBody>
      </p:sp>
    </p:spTree>
    <p:extLst>
      <p:ext uri="{BB962C8B-B14F-4D97-AF65-F5344CB8AC3E}">
        <p14:creationId xmlns:p14="http://schemas.microsoft.com/office/powerpoint/2010/main" val="351653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507"/>
            <a:ext cx="3494363" cy="4930987"/>
          </a:xfrm>
        </p:spPr>
        <p:txBody>
          <a:bodyPr vert="horz" lIns="91440" tIns="45720" rIns="91440" bIns="45720" rtlCol="0" anchor="ctr">
            <a:normAutofit/>
          </a:bodyPr>
          <a:lstStyle/>
          <a:p>
            <a:pPr algn="r"/>
            <a:r>
              <a:rPr lang="en-US">
                <a:solidFill>
                  <a:schemeClr val="accent1"/>
                </a:solidFill>
              </a:rPr>
              <a:t>Vocabulary: Morphology</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0" y="691979"/>
            <a:ext cx="6648399" cy="5311559"/>
          </a:xfrm>
        </p:spPr>
        <p:txBody>
          <a:bodyPr vert="horz" lIns="91440" tIns="45720" rIns="91440" bIns="45720" rtlCol="0" anchor="b">
            <a:normAutofit lnSpcReduction="10000"/>
          </a:bodyPr>
          <a:lstStyle/>
          <a:p>
            <a:pPr marL="0"/>
            <a:endParaRPr lang="en-US" sz="2400" dirty="0"/>
          </a:p>
          <a:p>
            <a:pPr marL="0" indent="0">
              <a:buNone/>
            </a:pPr>
            <a:r>
              <a:rPr lang="en-US" sz="2400" dirty="0"/>
              <a:t>84 most common Greek &amp; Latin Roots</a:t>
            </a:r>
          </a:p>
          <a:p>
            <a:r>
              <a:rPr lang="en-US" sz="2400" dirty="0">
                <a:hlinkClick r:id="rId2"/>
              </a:rPr>
              <a:t>https://d3jc3ahdjad7x7.cloudfront.net/1Wfu6ZLa3Dx2jxFtkGxgyFP5iVqUQNJ2yWyEqNu6ljtNEkJ1.pdf</a:t>
            </a:r>
            <a:endParaRPr lang="en-US" sz="2400" dirty="0"/>
          </a:p>
          <a:p>
            <a:endParaRPr lang="en-US" sz="2400" dirty="0"/>
          </a:p>
          <a:p>
            <a:pPr marL="0" indent="0">
              <a:buNone/>
            </a:pPr>
            <a:r>
              <a:rPr lang="en-US" sz="2400" dirty="0"/>
              <a:t>Greek/Latin Roots, Prefixes, &amp; Suffixes</a:t>
            </a:r>
          </a:p>
          <a:p>
            <a:pPr marL="0" indent="0">
              <a:buNone/>
            </a:pPr>
            <a:r>
              <a:rPr lang="en-US" sz="2400" dirty="0">
                <a:hlinkClick r:id="rId3"/>
              </a:rPr>
              <a:t>https://msu.edu/~defores1/gre/roots/gre_rts_afx2.htm</a:t>
            </a:r>
            <a:endParaRPr lang="en-US" sz="2400" dirty="0"/>
          </a:p>
          <a:p>
            <a:pPr marL="0" indent="0">
              <a:buNone/>
            </a:pPr>
            <a:r>
              <a:rPr lang="en-US" sz="2400" dirty="0"/>
              <a:t> </a:t>
            </a:r>
          </a:p>
          <a:p>
            <a:pPr marL="0" indent="0">
              <a:buNone/>
            </a:pPr>
            <a:r>
              <a:rPr lang="en-US" sz="2400" dirty="0"/>
              <a:t>50 GRE Root Words</a:t>
            </a:r>
          </a:p>
          <a:p>
            <a:pPr marL="0"/>
            <a:r>
              <a:rPr lang="en-US" sz="2400" dirty="0">
                <a:hlinkClick r:id="rId4"/>
              </a:rPr>
              <a:t>https://www.prepscholar.com/gre/blog/gre-root-words/</a:t>
            </a:r>
            <a:endParaRPr lang="en-US" sz="2400" dirty="0"/>
          </a:p>
          <a:p>
            <a:pPr marL="0"/>
            <a:endParaRPr lang="en-US" sz="700" dirty="0"/>
          </a:p>
          <a:p>
            <a:endParaRPr lang="en-US" sz="700" dirty="0"/>
          </a:p>
        </p:txBody>
      </p:sp>
      <p:sp>
        <p:nvSpPr>
          <p:cNvPr id="5" name="TextBox 4">
            <a:extLst>
              <a:ext uri="{FF2B5EF4-FFF2-40B4-BE49-F238E27FC236}">
                <a16:creationId xmlns:a16="http://schemas.microsoft.com/office/drawing/2014/main" id="{9E747E01-7001-0945-AEAC-0BB4D74B82F6}"/>
              </a:ext>
            </a:extLst>
          </p:cNvPr>
          <p:cNvSpPr txBox="1"/>
          <p:nvPr/>
        </p:nvSpPr>
        <p:spPr>
          <a:xfrm>
            <a:off x="4976031" y="3589867"/>
            <a:ext cx="6250940" cy="2304628"/>
          </a:xfrm>
          <a:prstGeom prst="rect">
            <a:avLst/>
          </a:prstGeom>
        </p:spPr>
        <p:txBody>
          <a:bodyPr vert="horz" lIns="91440" tIns="45720" rIns="91440" bIns="45720" rtlCol="0">
            <a:normAutofit/>
          </a:bodyPr>
          <a:lstStyle/>
          <a:p>
            <a:pPr>
              <a:lnSpc>
                <a:spcPct val="90000"/>
              </a:lnSpc>
              <a:spcAft>
                <a:spcPts val="600"/>
              </a:spcAft>
            </a:pPr>
            <a:endParaRPr lang="en-US" sz="2000" dirty="0"/>
          </a:p>
        </p:txBody>
      </p:sp>
    </p:spTree>
    <p:extLst>
      <p:ext uri="{BB962C8B-B14F-4D97-AF65-F5344CB8AC3E}">
        <p14:creationId xmlns:p14="http://schemas.microsoft.com/office/powerpoint/2010/main" val="391377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81" y="2023237"/>
            <a:ext cx="3659777" cy="2820908"/>
          </a:xfrm>
        </p:spPr>
        <p:txBody>
          <a:bodyPr>
            <a:normAutofit/>
          </a:bodyPr>
          <a:lstStyle/>
          <a:p>
            <a:r>
              <a:rPr lang="en-US" sz="4000">
                <a:solidFill>
                  <a:srgbClr val="FFFFFF"/>
                </a:solidFill>
              </a:rPr>
              <a:t>Vocabulary: Using context</a:t>
            </a:r>
          </a:p>
        </p:txBody>
      </p:sp>
      <p:graphicFrame>
        <p:nvGraphicFramePr>
          <p:cNvPr id="5" name="Content Placeholder 2">
            <a:extLst>
              <a:ext uri="{FF2B5EF4-FFF2-40B4-BE49-F238E27FC236}">
                <a16:creationId xmlns:a16="http://schemas.microsoft.com/office/drawing/2014/main" id="{9E22448F-1934-40C2-8DAB-A904387227DD}"/>
              </a:ext>
            </a:extLst>
          </p:cNvPr>
          <p:cNvGraphicFramePr>
            <a:graphicFrameLocks noGrp="1"/>
          </p:cNvGraphicFramePr>
          <p:nvPr>
            <p:ph idx="1"/>
            <p:extLst>
              <p:ext uri="{D42A27DB-BD31-4B8C-83A1-F6EECF244321}">
                <p14:modId xmlns:p14="http://schemas.microsoft.com/office/powerpoint/2010/main" val="2740449493"/>
              </p:ext>
            </p:extLst>
          </p:nvPr>
        </p:nvGraphicFramePr>
        <p:xfrm>
          <a:off x="5759811" y="504498"/>
          <a:ext cx="5446920" cy="53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7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81" y="2023237"/>
            <a:ext cx="3659777" cy="2820908"/>
          </a:xfrm>
        </p:spPr>
        <p:txBody>
          <a:bodyPr>
            <a:normAutofit/>
          </a:bodyPr>
          <a:lstStyle/>
          <a:p>
            <a:r>
              <a:rPr lang="en-US" sz="4000">
                <a:solidFill>
                  <a:srgbClr val="FFFFFF"/>
                </a:solidFill>
              </a:rPr>
              <a:t>Vocabulary: Persistence</a:t>
            </a:r>
          </a:p>
        </p:txBody>
      </p:sp>
      <p:graphicFrame>
        <p:nvGraphicFramePr>
          <p:cNvPr id="5" name="Content Placeholder 2">
            <a:extLst>
              <a:ext uri="{FF2B5EF4-FFF2-40B4-BE49-F238E27FC236}">
                <a16:creationId xmlns:a16="http://schemas.microsoft.com/office/drawing/2014/main" id="{C6AB3B95-7003-4C12-9DBA-50D3D7F9DDD8}"/>
              </a:ext>
            </a:extLst>
          </p:cNvPr>
          <p:cNvGraphicFramePr>
            <a:graphicFrameLocks noGrp="1"/>
          </p:cNvGraphicFramePr>
          <p:nvPr>
            <p:ph idx="1"/>
            <p:extLst>
              <p:ext uri="{D42A27DB-BD31-4B8C-83A1-F6EECF244321}">
                <p14:modId xmlns:p14="http://schemas.microsoft.com/office/powerpoint/2010/main" val="3839299152"/>
              </p:ext>
            </p:extLst>
          </p:nvPr>
        </p:nvGraphicFramePr>
        <p:xfrm>
          <a:off x="5276337" y="457201"/>
          <a:ext cx="6261823" cy="6079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08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04F5AE-16B4-0E4A-AB9D-860A0B9208CB}"/>
              </a:ext>
            </a:extLst>
          </p:cNvPr>
          <p:cNvSpPr>
            <a:spLocks noGrp="1"/>
          </p:cNvSpPr>
          <p:nvPr>
            <p:ph type="title"/>
          </p:nvPr>
        </p:nvSpPr>
        <p:spPr>
          <a:xfrm>
            <a:off x="1179227" y="826681"/>
            <a:ext cx="9833548" cy="1325563"/>
          </a:xfrm>
        </p:spPr>
        <p:txBody>
          <a:bodyPr>
            <a:normAutofit/>
          </a:bodyPr>
          <a:lstStyle/>
          <a:p>
            <a:pPr algn="ctr"/>
            <a:r>
              <a:rPr lang="en-US" sz="4000" dirty="0">
                <a:solidFill>
                  <a:srgbClr val="FFFFFF"/>
                </a:solidFill>
              </a:rPr>
              <a:t>2.  Teach Comprehension Strategies</a:t>
            </a:r>
          </a:p>
        </p:txBody>
      </p:sp>
      <p:sp>
        <p:nvSpPr>
          <p:cNvPr id="3" name="Content Placeholder 2">
            <a:extLst>
              <a:ext uri="{FF2B5EF4-FFF2-40B4-BE49-F238E27FC236}">
                <a16:creationId xmlns:a16="http://schemas.microsoft.com/office/drawing/2014/main" id="{22BFCC8E-AFF8-E24D-8414-487573B3CB75}"/>
              </a:ext>
            </a:extLst>
          </p:cNvPr>
          <p:cNvSpPr>
            <a:spLocks noGrp="1"/>
          </p:cNvSpPr>
          <p:nvPr>
            <p:ph idx="1"/>
          </p:nvPr>
        </p:nvSpPr>
        <p:spPr>
          <a:xfrm>
            <a:off x="651642" y="2627587"/>
            <a:ext cx="10836165" cy="3920359"/>
          </a:xfrm>
        </p:spPr>
        <p:txBody>
          <a:bodyPr>
            <a:normAutofit/>
          </a:bodyPr>
          <a:lstStyle/>
          <a:p>
            <a:r>
              <a:rPr lang="en-US" sz="2400" dirty="0">
                <a:solidFill>
                  <a:srgbClr val="000000"/>
                </a:solidFill>
              </a:rPr>
              <a:t>National Reading Panel identified 204 studies demonstrating that explicit instruction in comprehension strategies improved reading achievement</a:t>
            </a:r>
          </a:p>
          <a:p>
            <a:r>
              <a:rPr lang="en-US" sz="2400" dirty="0">
                <a:solidFill>
                  <a:srgbClr val="000000"/>
                </a:solidFill>
              </a:rPr>
              <a:t>What Works Clearinghouse Practice Guide made comprehension strategy instruction its second recommendation (evidence strong)</a:t>
            </a:r>
          </a:p>
          <a:p>
            <a:pPr marL="0" indent="0">
              <a:buNone/>
            </a:pPr>
            <a:endParaRPr lang="en-US" sz="2000" dirty="0">
              <a:solidFill>
                <a:srgbClr val="000000"/>
              </a:solidFill>
            </a:endParaRPr>
          </a:p>
        </p:txBody>
      </p:sp>
    </p:spTree>
    <p:extLst>
      <p:ext uri="{BB962C8B-B14F-4D97-AF65-F5344CB8AC3E}">
        <p14:creationId xmlns:p14="http://schemas.microsoft.com/office/powerpoint/2010/main" val="93138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457189">
              <a:defRPr/>
            </a:pPr>
            <a:endParaRPr lang="en-US">
              <a:solidFill>
                <a:prstClr val="black"/>
              </a:solidFill>
              <a:latin typeface="Calibri" panose="020F0502020204030204"/>
            </a:endParaRPr>
          </a:p>
        </p:txBody>
      </p:sp>
      <p:grpSp>
        <p:nvGrpSpPr>
          <p:cNvPr id="17" name="Group 1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1"/>
            <a:ext cx="2436813" cy="6858001"/>
            <a:chOff x="1320800" y="0"/>
            <a:chExt cx="2436813" cy="6858001"/>
          </a:xfrm>
        </p:grpSpPr>
        <p:sp>
          <p:nvSpPr>
            <p:cNvPr id="1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2" y="685800"/>
            <a:ext cx="2780271" cy="5105400"/>
          </a:xfrm>
        </p:spPr>
        <p:txBody>
          <a:bodyPr>
            <a:normAutofit/>
          </a:bodyPr>
          <a:lstStyle/>
          <a:p>
            <a:r>
              <a:rPr lang="en-US" sz="4000">
                <a:solidFill>
                  <a:srgbClr val="FFFFFF"/>
                </a:solidFill>
              </a:rPr>
              <a:t>Literacy is Important</a:t>
            </a:r>
          </a:p>
        </p:txBody>
      </p:sp>
      <p:graphicFrame>
        <p:nvGraphicFramePr>
          <p:cNvPr id="9" name="Content Placeholder 2">
            <a:extLst>
              <a:ext uri="{FF2B5EF4-FFF2-40B4-BE49-F238E27FC236}">
                <a16:creationId xmlns:a16="http://schemas.microsoft.com/office/drawing/2014/main" id="{8549F3EB-C85B-DA42-A253-3287131BBACD}"/>
              </a:ext>
            </a:extLst>
          </p:cNvPr>
          <p:cNvGraphicFramePr>
            <a:graphicFrameLocks noGrp="1"/>
          </p:cNvGraphicFramePr>
          <p:nvPr>
            <p:ph idx="1"/>
            <p:extLst>
              <p:ext uri="{D42A27DB-BD31-4B8C-83A1-F6EECF244321}">
                <p14:modId xmlns:p14="http://schemas.microsoft.com/office/powerpoint/2010/main" val="2241033117"/>
              </p:ext>
            </p:extLst>
          </p:nvPr>
        </p:nvGraphicFramePr>
        <p:xfrm>
          <a:off x="5010151"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746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0B67220-E827-354D-B4D2-C670B86FD22E}"/>
              </a:ext>
            </a:extLst>
          </p:cNvPr>
          <p:cNvSpPr>
            <a:spLocks noGrp="1"/>
          </p:cNvSpPr>
          <p:nvPr>
            <p:ph type="title"/>
          </p:nvPr>
        </p:nvSpPr>
        <p:spPr>
          <a:xfrm>
            <a:off x="863030" y="1012004"/>
            <a:ext cx="3416159" cy="4795408"/>
          </a:xfrm>
        </p:spPr>
        <p:txBody>
          <a:bodyPr>
            <a:normAutofit/>
          </a:bodyPr>
          <a:lstStyle/>
          <a:p>
            <a:r>
              <a:rPr lang="en-US" dirty="0">
                <a:solidFill>
                  <a:srgbClr val="FFFFFF"/>
                </a:solidFill>
              </a:rPr>
              <a:t>The strategies shown to be beneficial</a:t>
            </a:r>
          </a:p>
        </p:txBody>
      </p:sp>
      <p:graphicFrame>
        <p:nvGraphicFramePr>
          <p:cNvPr id="15" name="Content Placeholder 2">
            <a:extLst>
              <a:ext uri="{FF2B5EF4-FFF2-40B4-BE49-F238E27FC236}">
                <a16:creationId xmlns:a16="http://schemas.microsoft.com/office/drawing/2014/main" id="{E710916B-D973-4737-AF28-7A79F1D8FDE6}"/>
              </a:ext>
            </a:extLst>
          </p:cNvPr>
          <p:cNvGraphicFramePr>
            <a:graphicFrameLocks noGrp="1"/>
          </p:cNvGraphicFramePr>
          <p:nvPr>
            <p:ph idx="1"/>
            <p:extLst>
              <p:ext uri="{D42A27DB-BD31-4B8C-83A1-F6EECF244321}">
                <p14:modId xmlns:p14="http://schemas.microsoft.com/office/powerpoint/2010/main" val="1506335465"/>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1513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CD2A7BC-1260-B34F-95F7-F4B9E56AF644}"/>
              </a:ext>
            </a:extLst>
          </p:cNvPr>
          <p:cNvSpPr>
            <a:spLocks noGrp="1"/>
          </p:cNvSpPr>
          <p:nvPr>
            <p:ph type="title"/>
          </p:nvPr>
        </p:nvSpPr>
        <p:spPr>
          <a:xfrm>
            <a:off x="863030" y="1012004"/>
            <a:ext cx="3416159" cy="4795408"/>
          </a:xfrm>
        </p:spPr>
        <p:txBody>
          <a:bodyPr>
            <a:normAutofit/>
          </a:bodyPr>
          <a:lstStyle/>
          <a:p>
            <a:r>
              <a:rPr lang="en-US">
                <a:solidFill>
                  <a:srgbClr val="FFFFFF"/>
                </a:solidFill>
              </a:rPr>
              <a:t>Gradual release of responsibility</a:t>
            </a:r>
          </a:p>
        </p:txBody>
      </p:sp>
      <p:graphicFrame>
        <p:nvGraphicFramePr>
          <p:cNvPr id="5" name="Content Placeholder 2">
            <a:extLst>
              <a:ext uri="{FF2B5EF4-FFF2-40B4-BE49-F238E27FC236}">
                <a16:creationId xmlns:a16="http://schemas.microsoft.com/office/drawing/2014/main" id="{75ADA374-8243-46E2-9AAD-27247BA365CD}"/>
              </a:ext>
            </a:extLst>
          </p:cNvPr>
          <p:cNvGraphicFramePr>
            <a:graphicFrameLocks noGrp="1"/>
          </p:cNvGraphicFramePr>
          <p:nvPr>
            <p:ph idx="1"/>
            <p:extLst>
              <p:ext uri="{D42A27DB-BD31-4B8C-83A1-F6EECF244321}">
                <p14:modId xmlns:p14="http://schemas.microsoft.com/office/powerpoint/2010/main" val="3907258894"/>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53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684DE07-C7F9-1948-BD10-51795DBF6CA2}"/>
              </a:ext>
            </a:extLst>
          </p:cNvPr>
          <p:cNvSpPr>
            <a:spLocks noGrp="1"/>
          </p:cNvSpPr>
          <p:nvPr>
            <p:ph type="title"/>
          </p:nvPr>
        </p:nvSpPr>
        <p:spPr>
          <a:xfrm>
            <a:off x="863030" y="1012004"/>
            <a:ext cx="3416159" cy="4795408"/>
          </a:xfrm>
        </p:spPr>
        <p:txBody>
          <a:bodyPr>
            <a:normAutofit/>
          </a:bodyPr>
          <a:lstStyle/>
          <a:p>
            <a:r>
              <a:rPr lang="en-US">
                <a:solidFill>
                  <a:srgbClr val="FFFFFF"/>
                </a:solidFill>
              </a:rPr>
              <a:t>Instructional Hints</a:t>
            </a:r>
          </a:p>
        </p:txBody>
      </p:sp>
      <p:graphicFrame>
        <p:nvGraphicFramePr>
          <p:cNvPr id="40" name="Content Placeholder 2">
            <a:extLst>
              <a:ext uri="{FF2B5EF4-FFF2-40B4-BE49-F238E27FC236}">
                <a16:creationId xmlns:a16="http://schemas.microsoft.com/office/drawing/2014/main" id="{6D16E33C-C008-4B39-95AB-5200A24D74D9}"/>
              </a:ext>
            </a:extLst>
          </p:cNvPr>
          <p:cNvGraphicFramePr>
            <a:graphicFrameLocks noGrp="1"/>
          </p:cNvGraphicFramePr>
          <p:nvPr>
            <p:ph idx="1"/>
            <p:extLst>
              <p:ext uri="{D42A27DB-BD31-4B8C-83A1-F6EECF244321}">
                <p14:modId xmlns:p14="http://schemas.microsoft.com/office/powerpoint/2010/main" val="958235721"/>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31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Freeform: Shape 4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61E0E44-C6BB-2A4F-9B37-D983E9FD8960}"/>
              </a:ext>
            </a:extLst>
          </p:cNvPr>
          <p:cNvSpPr>
            <a:spLocks noGrp="1"/>
          </p:cNvSpPr>
          <p:nvPr>
            <p:ph type="title"/>
          </p:nvPr>
        </p:nvSpPr>
        <p:spPr>
          <a:xfrm>
            <a:off x="863030" y="1012004"/>
            <a:ext cx="3416159" cy="4795408"/>
          </a:xfrm>
        </p:spPr>
        <p:txBody>
          <a:bodyPr>
            <a:normAutofit/>
          </a:bodyPr>
          <a:lstStyle/>
          <a:p>
            <a:r>
              <a:rPr lang="en-US">
                <a:solidFill>
                  <a:srgbClr val="FFFFFF"/>
                </a:solidFill>
              </a:rPr>
              <a:t>Problems to avoid</a:t>
            </a:r>
          </a:p>
        </p:txBody>
      </p:sp>
      <p:graphicFrame>
        <p:nvGraphicFramePr>
          <p:cNvPr id="38" name="Content Placeholder 2">
            <a:extLst>
              <a:ext uri="{FF2B5EF4-FFF2-40B4-BE49-F238E27FC236}">
                <a16:creationId xmlns:a16="http://schemas.microsoft.com/office/drawing/2014/main" id="{3B1A6A2D-F1CF-4AB9-AB1D-A1FAB81E5FED}"/>
              </a:ext>
            </a:extLst>
          </p:cNvPr>
          <p:cNvGraphicFramePr>
            <a:graphicFrameLocks noGrp="1"/>
          </p:cNvGraphicFramePr>
          <p:nvPr>
            <p:ph idx="1"/>
            <p:extLst>
              <p:ext uri="{D42A27DB-BD31-4B8C-83A1-F6EECF244321}">
                <p14:modId xmlns:p14="http://schemas.microsoft.com/office/powerpoint/2010/main" val="118499795"/>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19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7"/>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5774C4-06DE-AC49-8439-8819CE4E528D}"/>
              </a:ext>
            </a:extLst>
          </p:cNvPr>
          <p:cNvSpPr>
            <a:spLocks noGrp="1"/>
          </p:cNvSpPr>
          <p:nvPr>
            <p:ph type="title"/>
          </p:nvPr>
        </p:nvSpPr>
        <p:spPr>
          <a:xfrm>
            <a:off x="6094105" y="802956"/>
            <a:ext cx="4977976" cy="1454051"/>
          </a:xfrm>
        </p:spPr>
        <p:txBody>
          <a:bodyPr>
            <a:normAutofit/>
          </a:bodyPr>
          <a:lstStyle/>
          <a:p>
            <a:r>
              <a:rPr lang="en-US">
                <a:solidFill>
                  <a:srgbClr val="000000"/>
                </a:solidFill>
              </a:rPr>
              <a:t>Question for the Audience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ducation">
            <a:extLst>
              <a:ext uri="{FF2B5EF4-FFF2-40B4-BE49-F238E27FC236}">
                <a16:creationId xmlns:a16="http://schemas.microsoft.com/office/drawing/2014/main" id="{5A12A150-43C5-458F-A24B-5BE8DAFB806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255" y="1629090"/>
            <a:ext cx="3620021" cy="3620021"/>
          </a:xfrm>
          <a:prstGeom prst="rect">
            <a:avLst/>
          </a:prstGeom>
        </p:spPr>
      </p:pic>
      <p:sp>
        <p:nvSpPr>
          <p:cNvPr id="3" name="Content Placeholder 2">
            <a:extLst>
              <a:ext uri="{FF2B5EF4-FFF2-40B4-BE49-F238E27FC236}">
                <a16:creationId xmlns:a16="http://schemas.microsoft.com/office/drawing/2014/main" id="{AF5F5DC0-8AAB-CC4A-927C-E9E94208676D}"/>
              </a:ext>
            </a:extLst>
          </p:cNvPr>
          <p:cNvSpPr>
            <a:spLocks noGrp="1"/>
          </p:cNvSpPr>
          <p:nvPr>
            <p:ph idx="1"/>
          </p:nvPr>
        </p:nvSpPr>
        <p:spPr>
          <a:xfrm>
            <a:off x="6090573" y="2421684"/>
            <a:ext cx="5614875" cy="3639289"/>
          </a:xfrm>
        </p:spPr>
        <p:txBody>
          <a:bodyPr anchor="ctr">
            <a:normAutofit/>
          </a:bodyPr>
          <a:lstStyle/>
          <a:p>
            <a:r>
              <a:rPr lang="en-US" sz="2400" dirty="0">
                <a:solidFill>
                  <a:srgbClr val="000000"/>
                </a:solidFill>
              </a:rPr>
              <a:t>What barriers exist in your school or school district to providing high quality vocabulary and comprehension strategy instruction?</a:t>
            </a:r>
          </a:p>
        </p:txBody>
      </p:sp>
    </p:spTree>
    <p:extLst>
      <p:ext uri="{BB962C8B-B14F-4D97-AF65-F5344CB8AC3E}">
        <p14:creationId xmlns:p14="http://schemas.microsoft.com/office/powerpoint/2010/main" val="400909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04F5AE-16B4-0E4A-AB9D-860A0B9208CB}"/>
              </a:ext>
            </a:extLst>
          </p:cNvPr>
          <p:cNvSpPr>
            <a:spLocks noGrp="1"/>
          </p:cNvSpPr>
          <p:nvPr>
            <p:ph type="title"/>
          </p:nvPr>
        </p:nvSpPr>
        <p:spPr>
          <a:xfrm>
            <a:off x="1179227" y="826681"/>
            <a:ext cx="9833548" cy="1325563"/>
          </a:xfrm>
        </p:spPr>
        <p:txBody>
          <a:bodyPr>
            <a:normAutofit/>
          </a:bodyPr>
          <a:lstStyle/>
          <a:p>
            <a:pPr algn="ctr"/>
            <a:r>
              <a:rPr lang="en-US" sz="4000" dirty="0">
                <a:solidFill>
                  <a:srgbClr val="FFFFFF"/>
                </a:solidFill>
              </a:rPr>
              <a:t>3.  Use and Build Knowledge</a:t>
            </a:r>
          </a:p>
        </p:txBody>
      </p:sp>
      <p:sp>
        <p:nvSpPr>
          <p:cNvPr id="3" name="Content Placeholder 2">
            <a:extLst>
              <a:ext uri="{FF2B5EF4-FFF2-40B4-BE49-F238E27FC236}">
                <a16:creationId xmlns:a16="http://schemas.microsoft.com/office/drawing/2014/main" id="{22BFCC8E-AFF8-E24D-8414-487573B3CB75}"/>
              </a:ext>
            </a:extLst>
          </p:cNvPr>
          <p:cNvSpPr>
            <a:spLocks noGrp="1"/>
          </p:cNvSpPr>
          <p:nvPr>
            <p:ph idx="1"/>
          </p:nvPr>
        </p:nvSpPr>
        <p:spPr>
          <a:xfrm>
            <a:off x="651642" y="2627587"/>
            <a:ext cx="10836165" cy="3920359"/>
          </a:xfrm>
        </p:spPr>
        <p:txBody>
          <a:bodyPr>
            <a:normAutofit/>
          </a:bodyPr>
          <a:lstStyle/>
          <a:p>
            <a:r>
              <a:rPr lang="en-US" sz="2400" dirty="0">
                <a:solidFill>
                  <a:srgbClr val="000000"/>
                </a:solidFill>
              </a:rPr>
              <a:t>Text is interpreted through the lens of prior knowledge—that is the knowledge that the reader brings to the text</a:t>
            </a:r>
          </a:p>
          <a:p>
            <a:r>
              <a:rPr lang="en-US" sz="2400" dirty="0">
                <a:solidFill>
                  <a:srgbClr val="000000"/>
                </a:solidFill>
              </a:rPr>
              <a:t>Knowledge is used to reduce processing demands during reading, to reduce ambiguity, to support inferences, to reduce amount of required learning</a:t>
            </a:r>
          </a:p>
          <a:p>
            <a:pPr marL="0" indent="0">
              <a:buNone/>
            </a:pPr>
            <a:endParaRPr lang="en-US" sz="2000" dirty="0">
              <a:solidFill>
                <a:srgbClr val="000000"/>
              </a:solidFill>
            </a:endParaRPr>
          </a:p>
        </p:txBody>
      </p:sp>
    </p:spTree>
    <p:extLst>
      <p:ext uri="{BB962C8B-B14F-4D97-AF65-F5344CB8AC3E}">
        <p14:creationId xmlns:p14="http://schemas.microsoft.com/office/powerpoint/2010/main" val="850105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E889C6-C018-B049-AE58-F62F10866860}"/>
              </a:ext>
            </a:extLst>
          </p:cNvPr>
          <p:cNvSpPr txBox="1"/>
          <p:nvPr/>
        </p:nvSpPr>
        <p:spPr>
          <a:xfrm>
            <a:off x="246743" y="5696476"/>
            <a:ext cx="1959428"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E61C3A5A-AE90-D848-BBCC-7BCA8CD4FCA3}"/>
              </a:ext>
            </a:extLst>
          </p:cNvPr>
          <p:cNvSpPr txBox="1"/>
          <p:nvPr/>
        </p:nvSpPr>
        <p:spPr>
          <a:xfrm flipH="1">
            <a:off x="6618513" y="6212114"/>
            <a:ext cx="2249715" cy="369332"/>
          </a:xfrm>
          <a:prstGeom prst="rect">
            <a:avLst/>
          </a:prstGeom>
          <a:noFill/>
        </p:spPr>
        <p:txBody>
          <a:bodyPr wrap="square" rtlCol="0">
            <a:spAutoFit/>
          </a:bodyPr>
          <a:lstStyle/>
          <a:p>
            <a:r>
              <a:rPr lang="en-US" dirty="0"/>
              <a:t>Leslie &amp; </a:t>
            </a:r>
            <a:r>
              <a:rPr lang="en-US" dirty="0" err="1"/>
              <a:t>Recht</a:t>
            </a:r>
            <a:r>
              <a:rPr lang="en-US" dirty="0"/>
              <a:t>, 1988</a:t>
            </a:r>
          </a:p>
        </p:txBody>
      </p:sp>
      <p:pic>
        <p:nvPicPr>
          <p:cNvPr id="9" name="Picture 8">
            <a:extLst>
              <a:ext uri="{FF2B5EF4-FFF2-40B4-BE49-F238E27FC236}">
                <a16:creationId xmlns:a16="http://schemas.microsoft.com/office/drawing/2014/main" id="{4387C14A-7FF2-B44E-A390-676A771784F2}"/>
              </a:ext>
            </a:extLst>
          </p:cNvPr>
          <p:cNvPicPr>
            <a:picLocks noChangeAspect="1"/>
          </p:cNvPicPr>
          <p:nvPr/>
        </p:nvPicPr>
        <p:blipFill>
          <a:blip r:embed="rId2"/>
          <a:stretch>
            <a:fillRect/>
          </a:stretch>
        </p:blipFill>
        <p:spPr>
          <a:xfrm>
            <a:off x="-2" y="70018"/>
            <a:ext cx="12192001" cy="6483182"/>
          </a:xfrm>
          <a:prstGeom prst="rect">
            <a:avLst/>
          </a:prstGeom>
        </p:spPr>
      </p:pic>
    </p:spTree>
    <p:extLst>
      <p:ext uri="{BB962C8B-B14F-4D97-AF65-F5344CB8AC3E}">
        <p14:creationId xmlns:p14="http://schemas.microsoft.com/office/powerpoint/2010/main" val="1920612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3806-4A63-5F4B-809A-5130DD428D5A}"/>
              </a:ext>
            </a:extLst>
          </p:cNvPr>
          <p:cNvSpPr>
            <a:spLocks noGrp="1"/>
          </p:cNvSpPr>
          <p:nvPr>
            <p:ph type="title"/>
          </p:nvPr>
        </p:nvSpPr>
        <p:spPr>
          <a:xfrm>
            <a:off x="838200" y="365125"/>
            <a:ext cx="10515600" cy="1325563"/>
          </a:xfrm>
        </p:spPr>
        <p:txBody>
          <a:bodyPr>
            <a:normAutofit/>
          </a:bodyPr>
          <a:lstStyle/>
          <a:p>
            <a:r>
              <a:rPr lang="en-US"/>
              <a:t>Activating Prior Knowledge</a:t>
            </a:r>
          </a:p>
        </p:txBody>
      </p:sp>
      <p:graphicFrame>
        <p:nvGraphicFramePr>
          <p:cNvPr id="5" name="Content Placeholder 2">
            <a:extLst>
              <a:ext uri="{FF2B5EF4-FFF2-40B4-BE49-F238E27FC236}">
                <a16:creationId xmlns:a16="http://schemas.microsoft.com/office/drawing/2014/main" id="{D36F719D-C8B9-42C4-BF84-A246A048228E}"/>
              </a:ext>
            </a:extLst>
          </p:cNvPr>
          <p:cNvGraphicFramePr>
            <a:graphicFrameLocks noGrp="1"/>
          </p:cNvGraphicFramePr>
          <p:nvPr>
            <p:ph idx="1"/>
            <p:extLst>
              <p:ext uri="{D42A27DB-BD31-4B8C-83A1-F6EECF244321}">
                <p14:modId xmlns:p14="http://schemas.microsoft.com/office/powerpoint/2010/main" val="457178787"/>
              </p:ext>
            </p:extLst>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7956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ADD042-CA97-4047-B4A9-75CCEB41D2D5}"/>
              </a:ext>
            </a:extLst>
          </p:cNvPr>
          <p:cNvSpPr>
            <a:spLocks noGrp="1"/>
          </p:cNvSpPr>
          <p:nvPr>
            <p:ph idx="1"/>
          </p:nvPr>
        </p:nvSpPr>
        <p:spPr>
          <a:xfrm>
            <a:off x="848616" y="1072283"/>
            <a:ext cx="10505184" cy="4856880"/>
          </a:xfrm>
        </p:spPr>
        <p:txBody>
          <a:bodyPr>
            <a:normAutofit/>
          </a:bodyPr>
          <a:lstStyle/>
          <a:p>
            <a:pPr marL="0" indent="0">
              <a:buNone/>
            </a:pPr>
            <a:r>
              <a:rPr lang="en-US" sz="2200" dirty="0"/>
              <a:t>"</a:t>
            </a:r>
            <a:r>
              <a:rPr lang="en-US" sz="2400"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sz="2200" dirty="0"/>
          </a:p>
        </p:txBody>
      </p:sp>
    </p:spTree>
    <p:extLst>
      <p:ext uri="{BB962C8B-B14F-4D97-AF65-F5344CB8AC3E}">
        <p14:creationId xmlns:p14="http://schemas.microsoft.com/office/powerpoint/2010/main" val="1091073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937C52-8490-674F-863B-BF08C986761F}"/>
              </a:ext>
            </a:extLst>
          </p:cNvPr>
          <p:cNvSpPr>
            <a:spLocks noGrp="1"/>
          </p:cNvSpPr>
          <p:nvPr>
            <p:ph idx="1"/>
          </p:nvPr>
        </p:nvSpPr>
        <p:spPr>
          <a:xfrm>
            <a:off x="617517" y="718458"/>
            <a:ext cx="10736283" cy="5210705"/>
          </a:xfrm>
        </p:spPr>
        <p:txBody>
          <a:bodyPr>
            <a:normAutofit/>
          </a:bodyPr>
          <a:lstStyle/>
          <a:p>
            <a:pPr marL="0" indent="0">
              <a:buNone/>
            </a:pPr>
            <a:r>
              <a:rPr lang="en-US" sz="2400" b="1" dirty="0"/>
              <a:t>Washing Clothes</a:t>
            </a:r>
          </a:p>
          <a:p>
            <a:pPr marL="0" indent="0">
              <a:buNone/>
            </a:pPr>
            <a:r>
              <a:rPr lang="en-US" sz="2400"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sz="2200" dirty="0"/>
          </a:p>
        </p:txBody>
      </p:sp>
    </p:spTree>
    <p:extLst>
      <p:ext uri="{BB962C8B-B14F-4D97-AF65-F5344CB8AC3E}">
        <p14:creationId xmlns:p14="http://schemas.microsoft.com/office/powerpoint/2010/main" val="346282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AF4648-4805-664C-9B0F-4A45296F83A4}"/>
              </a:ext>
            </a:extLst>
          </p:cNvPr>
          <p:cNvSpPr>
            <a:spLocks noGrp="1"/>
          </p:cNvSpPr>
          <p:nvPr>
            <p:ph type="title"/>
          </p:nvPr>
        </p:nvSpPr>
        <p:spPr>
          <a:xfrm>
            <a:off x="4384040" y="365125"/>
            <a:ext cx="7164493" cy="1325563"/>
          </a:xfrm>
        </p:spPr>
        <p:txBody>
          <a:bodyPr>
            <a:normAutofit/>
          </a:bodyPr>
          <a:lstStyle/>
          <a:p>
            <a:r>
              <a:rPr lang="en-US"/>
              <a:t>Secondary Literacy Achievement</a:t>
            </a:r>
          </a:p>
        </p:txBody>
      </p:sp>
      <p:pic>
        <p:nvPicPr>
          <p:cNvPr id="7" name="Graphic 6" descr="Fingerprint">
            <a:extLst>
              <a:ext uri="{FF2B5EF4-FFF2-40B4-BE49-F238E27FC236}">
                <a16:creationId xmlns:a16="http://schemas.microsoft.com/office/drawing/2014/main" id="{F47C3CEA-8ECF-439C-BF2A-BE0815C3558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060" y="1715782"/>
            <a:ext cx="3425957" cy="3425957"/>
          </a:xfrm>
          <a:prstGeom prst="rect">
            <a:avLst/>
          </a:prstGeom>
        </p:spPr>
      </p:pic>
      <p:sp>
        <p:nvSpPr>
          <p:cNvPr id="3" name="Content Placeholder 2">
            <a:extLst>
              <a:ext uri="{FF2B5EF4-FFF2-40B4-BE49-F238E27FC236}">
                <a16:creationId xmlns:a16="http://schemas.microsoft.com/office/drawing/2014/main" id="{B65AD2EA-9B54-C640-B433-129E9E878831}"/>
              </a:ext>
            </a:extLst>
          </p:cNvPr>
          <p:cNvSpPr>
            <a:spLocks noGrp="1"/>
          </p:cNvSpPr>
          <p:nvPr>
            <p:ph idx="1"/>
          </p:nvPr>
        </p:nvSpPr>
        <p:spPr>
          <a:xfrm>
            <a:off x="4387517" y="2022602"/>
            <a:ext cx="7161017" cy="4154361"/>
          </a:xfrm>
        </p:spPr>
        <p:txBody>
          <a:bodyPr>
            <a:normAutofit/>
          </a:bodyPr>
          <a:lstStyle/>
          <a:p>
            <a:r>
              <a:rPr lang="en-US" sz="2400" dirty="0"/>
              <a:t>According to the NAEP (2015), only 37% of 12</a:t>
            </a:r>
            <a:r>
              <a:rPr lang="en-US" sz="2400" baseline="30000" dirty="0"/>
              <a:t>th</a:t>
            </a:r>
            <a:r>
              <a:rPr lang="en-US" sz="2400" dirty="0"/>
              <a:t> graders in the U.S. are proficient readers</a:t>
            </a:r>
          </a:p>
          <a:p>
            <a:r>
              <a:rPr lang="en-US" sz="2400" dirty="0"/>
              <a:t>Studies show that students can’t read the required texts necessary when they leave high school – college, career, military (Achieve, 2015; Military Officers Association of  America, 2018; </a:t>
            </a:r>
            <a:r>
              <a:rPr lang="en-US" sz="2400" dirty="0" err="1"/>
              <a:t>Nale</a:t>
            </a:r>
            <a:r>
              <a:rPr lang="en-US" sz="2400" dirty="0"/>
              <a:t>, et al., 1998; Williamson, 2006; Workforce Readiness Project, 2006) </a:t>
            </a:r>
          </a:p>
          <a:p>
            <a:r>
              <a:rPr lang="en-US" sz="2400" dirty="0"/>
              <a:t>Increasingly high schools are teaching with below grade level texts (Shanahan, 2013; Griffith &amp; </a:t>
            </a:r>
            <a:r>
              <a:rPr lang="en-US" sz="2400" dirty="0" err="1"/>
              <a:t>Duffett</a:t>
            </a:r>
            <a:r>
              <a:rPr lang="en-US" sz="2400" dirty="0"/>
              <a:t>, 2018)</a:t>
            </a:r>
          </a:p>
        </p:txBody>
      </p:sp>
    </p:spTree>
    <p:extLst>
      <p:ext uri="{BB962C8B-B14F-4D97-AF65-F5344CB8AC3E}">
        <p14:creationId xmlns:p14="http://schemas.microsoft.com/office/powerpoint/2010/main" val="326834693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0C93806-4A63-5F4B-809A-5130DD428D5A}"/>
              </a:ext>
            </a:extLst>
          </p:cNvPr>
          <p:cNvSpPr>
            <a:spLocks noGrp="1"/>
          </p:cNvSpPr>
          <p:nvPr>
            <p:ph type="title"/>
          </p:nvPr>
        </p:nvSpPr>
        <p:spPr>
          <a:xfrm>
            <a:off x="863030" y="1012004"/>
            <a:ext cx="3416159" cy="4795408"/>
          </a:xfrm>
        </p:spPr>
        <p:txBody>
          <a:bodyPr>
            <a:normAutofit/>
          </a:bodyPr>
          <a:lstStyle/>
          <a:p>
            <a:r>
              <a:rPr lang="en-US">
                <a:solidFill>
                  <a:srgbClr val="FFFFFF"/>
                </a:solidFill>
              </a:rPr>
              <a:t>Activating Prior Knowledge (cont.)</a:t>
            </a:r>
          </a:p>
        </p:txBody>
      </p:sp>
      <p:graphicFrame>
        <p:nvGraphicFramePr>
          <p:cNvPr id="5" name="Content Placeholder 2">
            <a:extLst>
              <a:ext uri="{FF2B5EF4-FFF2-40B4-BE49-F238E27FC236}">
                <a16:creationId xmlns:a16="http://schemas.microsoft.com/office/drawing/2014/main" id="{27BB5132-B5B4-4688-83D8-88946D942C4F}"/>
              </a:ext>
            </a:extLst>
          </p:cNvPr>
          <p:cNvGraphicFramePr>
            <a:graphicFrameLocks noGrp="1"/>
          </p:cNvGraphicFramePr>
          <p:nvPr>
            <p:ph idx="1"/>
            <p:extLst>
              <p:ext uri="{D42A27DB-BD31-4B8C-83A1-F6EECF244321}">
                <p14:modId xmlns:p14="http://schemas.microsoft.com/office/powerpoint/2010/main" val="1321100617"/>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7383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850202B-23B6-0645-9C7D-24A0CDF6CA6A}"/>
              </a:ext>
            </a:extLst>
          </p:cNvPr>
          <p:cNvSpPr>
            <a:spLocks noGrp="1"/>
          </p:cNvSpPr>
          <p:nvPr>
            <p:ph type="title"/>
          </p:nvPr>
        </p:nvSpPr>
        <p:spPr>
          <a:xfrm>
            <a:off x="863030" y="1012004"/>
            <a:ext cx="3416159" cy="4795408"/>
          </a:xfrm>
        </p:spPr>
        <p:txBody>
          <a:bodyPr>
            <a:normAutofit/>
          </a:bodyPr>
          <a:lstStyle/>
          <a:p>
            <a:r>
              <a:rPr lang="en-US" dirty="0">
                <a:solidFill>
                  <a:srgbClr val="FFFFFF"/>
                </a:solidFill>
              </a:rPr>
              <a:t>Activating Prior Knowledge (</a:t>
            </a:r>
            <a:r>
              <a:rPr lang="en-US" dirty="0" err="1">
                <a:solidFill>
                  <a:srgbClr val="FFFFFF"/>
                </a:solidFill>
              </a:rPr>
              <a:t>cont</a:t>
            </a:r>
            <a:r>
              <a:rPr lang="en-US" dirty="0">
                <a:solidFill>
                  <a:srgbClr val="FFFFFF"/>
                </a:solidFill>
              </a:rPr>
              <a:t>).</a:t>
            </a:r>
          </a:p>
        </p:txBody>
      </p:sp>
      <p:graphicFrame>
        <p:nvGraphicFramePr>
          <p:cNvPr id="5" name="Content Placeholder 2">
            <a:extLst>
              <a:ext uri="{FF2B5EF4-FFF2-40B4-BE49-F238E27FC236}">
                <a16:creationId xmlns:a16="http://schemas.microsoft.com/office/drawing/2014/main" id="{4610348A-D2A6-421B-8670-EDFF3D50BF4D}"/>
              </a:ext>
            </a:extLst>
          </p:cNvPr>
          <p:cNvGraphicFramePr>
            <a:graphicFrameLocks noGrp="1"/>
          </p:cNvGraphicFramePr>
          <p:nvPr>
            <p:ph idx="1"/>
            <p:extLst>
              <p:ext uri="{D42A27DB-BD31-4B8C-83A1-F6EECF244321}">
                <p14:modId xmlns:p14="http://schemas.microsoft.com/office/powerpoint/2010/main" val="2195362328"/>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650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6"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168CE151-7C55-40C2-A51F-BF86BAAD505B}"/>
              </a:ext>
            </a:extLst>
          </p:cNvPr>
          <p:cNvGraphicFramePr>
            <a:graphicFrameLocks noGrp="1"/>
          </p:cNvGraphicFramePr>
          <p:nvPr>
            <p:ph idx="1"/>
            <p:extLst>
              <p:ext uri="{D42A27DB-BD31-4B8C-83A1-F6EECF244321}">
                <p14:modId xmlns:p14="http://schemas.microsoft.com/office/powerpoint/2010/main" val="2401385564"/>
              </p:ext>
            </p:extLst>
          </p:nvPr>
        </p:nvGraphicFramePr>
        <p:xfrm>
          <a:off x="838200" y="643467"/>
          <a:ext cx="10515600" cy="408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465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850202B-23B6-0645-9C7D-24A0CDF6CA6A}"/>
              </a:ext>
            </a:extLst>
          </p:cNvPr>
          <p:cNvSpPr>
            <a:spLocks noGrp="1"/>
          </p:cNvSpPr>
          <p:nvPr>
            <p:ph type="title"/>
          </p:nvPr>
        </p:nvSpPr>
        <p:spPr>
          <a:xfrm>
            <a:off x="863030" y="1012004"/>
            <a:ext cx="3416159" cy="4795408"/>
          </a:xfrm>
        </p:spPr>
        <p:txBody>
          <a:bodyPr>
            <a:normAutofit/>
          </a:bodyPr>
          <a:lstStyle/>
          <a:p>
            <a:r>
              <a:rPr lang="en-US" dirty="0">
                <a:solidFill>
                  <a:srgbClr val="FFFFFF"/>
                </a:solidFill>
              </a:rPr>
              <a:t>Activating Prior Knowledge (</a:t>
            </a:r>
            <a:r>
              <a:rPr lang="en-US" dirty="0" err="1">
                <a:solidFill>
                  <a:srgbClr val="FFFFFF"/>
                </a:solidFill>
              </a:rPr>
              <a:t>cont</a:t>
            </a:r>
            <a:r>
              <a:rPr lang="en-US" dirty="0">
                <a:solidFill>
                  <a:srgbClr val="FFFFFF"/>
                </a:solidFill>
              </a:rPr>
              <a:t>).</a:t>
            </a:r>
          </a:p>
        </p:txBody>
      </p:sp>
      <p:graphicFrame>
        <p:nvGraphicFramePr>
          <p:cNvPr id="5" name="Content Placeholder 2">
            <a:extLst>
              <a:ext uri="{FF2B5EF4-FFF2-40B4-BE49-F238E27FC236}">
                <a16:creationId xmlns:a16="http://schemas.microsoft.com/office/drawing/2014/main" id="{4610348A-D2A6-421B-8670-EDFF3D50BF4D}"/>
              </a:ext>
            </a:extLst>
          </p:cNvPr>
          <p:cNvGraphicFramePr>
            <a:graphicFrameLocks noGrp="1"/>
          </p:cNvGraphicFramePr>
          <p:nvPr>
            <p:ph idx="1"/>
            <p:extLst>
              <p:ext uri="{D42A27DB-BD31-4B8C-83A1-F6EECF244321}">
                <p14:modId xmlns:p14="http://schemas.microsoft.com/office/powerpoint/2010/main" val="2184451939"/>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197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7"/>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3E27F8-9DF3-8F4B-9C84-0A99571BF5D2}"/>
              </a:ext>
            </a:extLst>
          </p:cNvPr>
          <p:cNvSpPr>
            <a:spLocks noGrp="1"/>
          </p:cNvSpPr>
          <p:nvPr>
            <p:ph type="title"/>
          </p:nvPr>
        </p:nvSpPr>
        <p:spPr>
          <a:xfrm>
            <a:off x="6094105" y="802956"/>
            <a:ext cx="4977976" cy="1454051"/>
          </a:xfrm>
        </p:spPr>
        <p:txBody>
          <a:bodyPr>
            <a:normAutofit/>
          </a:bodyPr>
          <a:lstStyle/>
          <a:p>
            <a:r>
              <a:rPr lang="en-US">
                <a:solidFill>
                  <a:srgbClr val="000000"/>
                </a:solidFill>
              </a:rPr>
              <a:t>Question for the Audience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ducation">
            <a:extLst>
              <a:ext uri="{FF2B5EF4-FFF2-40B4-BE49-F238E27FC236}">
                <a16:creationId xmlns:a16="http://schemas.microsoft.com/office/drawing/2014/main" id="{3E5919EF-A491-4598-BF3E-93902EA6AC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255" y="1629090"/>
            <a:ext cx="3620021" cy="3620021"/>
          </a:xfrm>
          <a:prstGeom prst="rect">
            <a:avLst/>
          </a:prstGeom>
        </p:spPr>
      </p:pic>
      <p:sp>
        <p:nvSpPr>
          <p:cNvPr id="3" name="Content Placeholder 2">
            <a:extLst>
              <a:ext uri="{FF2B5EF4-FFF2-40B4-BE49-F238E27FC236}">
                <a16:creationId xmlns:a16="http://schemas.microsoft.com/office/drawing/2014/main" id="{28E94C08-E886-A346-B302-FA6913C88A34}"/>
              </a:ext>
            </a:extLst>
          </p:cNvPr>
          <p:cNvSpPr>
            <a:spLocks noGrp="1"/>
          </p:cNvSpPr>
          <p:nvPr>
            <p:ph idx="1"/>
          </p:nvPr>
        </p:nvSpPr>
        <p:spPr>
          <a:xfrm>
            <a:off x="6090573" y="2421684"/>
            <a:ext cx="4977579" cy="3639289"/>
          </a:xfrm>
        </p:spPr>
        <p:txBody>
          <a:bodyPr anchor="ctr">
            <a:normAutofit/>
          </a:bodyPr>
          <a:lstStyle/>
          <a:p>
            <a:pPr marL="0" indent="0">
              <a:buNone/>
            </a:pPr>
            <a:r>
              <a:rPr lang="en-US" sz="2400" dirty="0">
                <a:solidFill>
                  <a:srgbClr val="000000"/>
                </a:solidFill>
              </a:rPr>
              <a:t>What role should oral reading play in secondary literacy improvement?</a:t>
            </a:r>
          </a:p>
        </p:txBody>
      </p:sp>
    </p:spTree>
    <p:extLst>
      <p:ext uri="{BB962C8B-B14F-4D97-AF65-F5344CB8AC3E}">
        <p14:creationId xmlns:p14="http://schemas.microsoft.com/office/powerpoint/2010/main" val="3410402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04F5AE-16B4-0E4A-AB9D-860A0B9208CB}"/>
              </a:ext>
            </a:extLst>
          </p:cNvPr>
          <p:cNvSpPr>
            <a:spLocks noGrp="1"/>
          </p:cNvSpPr>
          <p:nvPr>
            <p:ph type="title"/>
          </p:nvPr>
        </p:nvSpPr>
        <p:spPr>
          <a:xfrm>
            <a:off x="1179227" y="826681"/>
            <a:ext cx="9833548" cy="1325563"/>
          </a:xfrm>
        </p:spPr>
        <p:txBody>
          <a:bodyPr>
            <a:normAutofit/>
          </a:bodyPr>
          <a:lstStyle/>
          <a:p>
            <a:pPr algn="ctr"/>
            <a:r>
              <a:rPr lang="en-US" sz="4000" dirty="0">
                <a:solidFill>
                  <a:srgbClr val="FFFFFF"/>
                </a:solidFill>
              </a:rPr>
              <a:t>4.  Teach Oral Reading Fluency</a:t>
            </a:r>
          </a:p>
        </p:txBody>
      </p:sp>
      <p:sp>
        <p:nvSpPr>
          <p:cNvPr id="3" name="Content Placeholder 2">
            <a:extLst>
              <a:ext uri="{FF2B5EF4-FFF2-40B4-BE49-F238E27FC236}">
                <a16:creationId xmlns:a16="http://schemas.microsoft.com/office/drawing/2014/main" id="{22BFCC8E-AFF8-E24D-8414-487573B3CB75}"/>
              </a:ext>
            </a:extLst>
          </p:cNvPr>
          <p:cNvSpPr>
            <a:spLocks noGrp="1"/>
          </p:cNvSpPr>
          <p:nvPr>
            <p:ph idx="1"/>
          </p:nvPr>
        </p:nvSpPr>
        <p:spPr>
          <a:xfrm>
            <a:off x="651642" y="2627587"/>
            <a:ext cx="10836165" cy="3920359"/>
          </a:xfrm>
        </p:spPr>
        <p:txBody>
          <a:bodyPr>
            <a:normAutofit/>
          </a:bodyPr>
          <a:lstStyle/>
          <a:p>
            <a:r>
              <a:rPr lang="en-US" sz="2400" dirty="0">
                <a:solidFill>
                  <a:srgbClr val="000000"/>
                </a:solidFill>
              </a:rPr>
              <a:t>Oral reading fluency refers to the ability to read text accurately, with sufficient speed, and prosody</a:t>
            </a:r>
          </a:p>
          <a:p>
            <a:r>
              <a:rPr lang="en-US" sz="2400" dirty="0">
                <a:solidFill>
                  <a:srgbClr val="000000"/>
                </a:solidFill>
              </a:rPr>
              <a:t>Accuracy refers to reading the author’s words</a:t>
            </a:r>
          </a:p>
          <a:p>
            <a:r>
              <a:rPr lang="en-US" sz="2400" dirty="0">
                <a:solidFill>
                  <a:srgbClr val="000000"/>
                </a:solidFill>
              </a:rPr>
              <a:t>Sufficient speed is not hurried reading or speed reading—the student is able to read at normal speaking rate (can recognize/decode words fluently enough that it doesn’t interfere with comprehension)</a:t>
            </a:r>
          </a:p>
          <a:p>
            <a:r>
              <a:rPr lang="en-US" sz="2400" dirty="0">
                <a:solidFill>
                  <a:srgbClr val="000000"/>
                </a:solidFill>
              </a:rPr>
              <a:t>Prosody or expression refers to proper pausing and intonation—consistent with punctuation and meaning</a:t>
            </a:r>
          </a:p>
          <a:p>
            <a:r>
              <a:rPr lang="en-US" sz="2400" dirty="0">
                <a:solidFill>
                  <a:srgbClr val="000000"/>
                </a:solidFill>
              </a:rPr>
              <a:t>The reason for focusing on oral reading fluency instead of silent reading fluency is the difficulty of evaluating silent reading fluency</a:t>
            </a:r>
          </a:p>
          <a:p>
            <a:pPr marL="0" indent="0">
              <a:buNone/>
            </a:pPr>
            <a:endParaRPr lang="en-US" sz="2000" dirty="0">
              <a:solidFill>
                <a:srgbClr val="000000"/>
              </a:solidFill>
            </a:endParaRPr>
          </a:p>
        </p:txBody>
      </p:sp>
    </p:spTree>
    <p:extLst>
      <p:ext uri="{BB962C8B-B14F-4D97-AF65-F5344CB8AC3E}">
        <p14:creationId xmlns:p14="http://schemas.microsoft.com/office/powerpoint/2010/main" val="3685416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E5A8DB-6A0B-974B-8038-C587FF822C2C}"/>
              </a:ext>
            </a:extLst>
          </p:cNvPr>
          <p:cNvSpPr>
            <a:spLocks noGrp="1"/>
          </p:cNvSpPr>
          <p:nvPr>
            <p:ph type="title"/>
          </p:nvPr>
        </p:nvSpPr>
        <p:spPr>
          <a:xfrm>
            <a:off x="1179227" y="826681"/>
            <a:ext cx="9833548" cy="1325563"/>
          </a:xfrm>
        </p:spPr>
        <p:txBody>
          <a:bodyPr>
            <a:normAutofit/>
          </a:bodyPr>
          <a:lstStyle/>
          <a:p>
            <a:pPr algn="ctr"/>
            <a:r>
              <a:rPr lang="en-US" sz="4000">
                <a:solidFill>
                  <a:srgbClr val="FFFFFF"/>
                </a:solidFill>
              </a:rPr>
              <a:t>Oral Reading Fluency</a:t>
            </a:r>
          </a:p>
        </p:txBody>
      </p:sp>
      <p:graphicFrame>
        <p:nvGraphicFramePr>
          <p:cNvPr id="21" name="Content Placeholder 2">
            <a:extLst>
              <a:ext uri="{FF2B5EF4-FFF2-40B4-BE49-F238E27FC236}">
                <a16:creationId xmlns:a16="http://schemas.microsoft.com/office/drawing/2014/main" id="{B1315EC5-F81E-4621-A2CF-081B59B6EC64}"/>
              </a:ext>
            </a:extLst>
          </p:cNvPr>
          <p:cNvGraphicFramePr>
            <a:graphicFrameLocks noGrp="1"/>
          </p:cNvGraphicFramePr>
          <p:nvPr>
            <p:ph idx="1"/>
            <p:extLst>
              <p:ext uri="{D42A27DB-BD31-4B8C-83A1-F6EECF244321}">
                <p14:modId xmlns:p14="http://schemas.microsoft.com/office/powerpoint/2010/main" val="422975850"/>
              </p:ext>
            </p:extLst>
          </p:nvPr>
        </p:nvGraphicFramePr>
        <p:xfrm>
          <a:off x="1036320" y="2899957"/>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21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C7885C0-2D15-4B40-8C38-D9B74287E57F}"/>
              </a:ext>
            </a:extLst>
          </p:cNvPr>
          <p:cNvSpPr>
            <a:spLocks noGrp="1"/>
          </p:cNvSpPr>
          <p:nvPr>
            <p:ph type="title"/>
          </p:nvPr>
        </p:nvSpPr>
        <p:spPr>
          <a:xfrm>
            <a:off x="863030" y="1012004"/>
            <a:ext cx="3416159" cy="4795408"/>
          </a:xfrm>
        </p:spPr>
        <p:txBody>
          <a:bodyPr>
            <a:normAutofit/>
          </a:bodyPr>
          <a:lstStyle/>
          <a:p>
            <a:r>
              <a:rPr lang="en-US">
                <a:solidFill>
                  <a:srgbClr val="FFFFFF"/>
                </a:solidFill>
              </a:rPr>
              <a:t>Fluency instruction </a:t>
            </a:r>
          </a:p>
        </p:txBody>
      </p:sp>
      <p:graphicFrame>
        <p:nvGraphicFramePr>
          <p:cNvPr id="5" name="Content Placeholder 2">
            <a:extLst>
              <a:ext uri="{FF2B5EF4-FFF2-40B4-BE49-F238E27FC236}">
                <a16:creationId xmlns:a16="http://schemas.microsoft.com/office/drawing/2014/main" id="{89B40B2F-F657-4BCF-AC12-84D72F9EFB0F}"/>
              </a:ext>
            </a:extLst>
          </p:cNvPr>
          <p:cNvGraphicFramePr>
            <a:graphicFrameLocks noGrp="1"/>
          </p:cNvGraphicFramePr>
          <p:nvPr>
            <p:ph idx="1"/>
            <p:extLst>
              <p:ext uri="{D42A27DB-BD31-4B8C-83A1-F6EECF244321}">
                <p14:modId xmlns:p14="http://schemas.microsoft.com/office/powerpoint/2010/main" val="1483972466"/>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1768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DE8AD9-35AF-E94C-98F0-5C9CDCA8A776}"/>
              </a:ext>
            </a:extLst>
          </p:cNvPr>
          <p:cNvSpPr>
            <a:spLocks noGrp="1"/>
          </p:cNvSpPr>
          <p:nvPr>
            <p:ph idx="1"/>
          </p:nvPr>
        </p:nvSpPr>
        <p:spPr>
          <a:xfrm>
            <a:off x="581892" y="781397"/>
            <a:ext cx="10771909" cy="5147767"/>
          </a:xfrm>
        </p:spPr>
        <p:txBody>
          <a:bodyPr>
            <a:noAutofit/>
          </a:bodyPr>
          <a:lstStyle/>
          <a:p>
            <a:pPr marL="0" indent="0">
              <a:buNone/>
            </a:pPr>
            <a:r>
              <a:rPr lang="en-US" sz="2400" dirty="0"/>
              <a:t>The Portrait of a Lady by Henry James, </a:t>
            </a:r>
          </a:p>
          <a:p>
            <a:pPr marL="0" indent="0">
              <a:buNone/>
            </a:pPr>
            <a:r>
              <a:rPr lang="en-US" sz="2400" dirty="0"/>
              <a:t>Under certain circumstance </a:t>
            </a:r>
            <a:r>
              <a:rPr lang="en-US" sz="2400" dirty="0">
                <a:solidFill>
                  <a:srgbClr val="FF0000"/>
                </a:solidFill>
              </a:rPr>
              <a:t>/</a:t>
            </a:r>
            <a:r>
              <a:rPr lang="en-US" sz="2400" dirty="0"/>
              <a:t>there are few hours in life </a:t>
            </a:r>
            <a:r>
              <a:rPr lang="en-US" sz="2400" dirty="0">
                <a:solidFill>
                  <a:srgbClr val="FF0000"/>
                </a:solidFill>
              </a:rPr>
              <a:t>/</a:t>
            </a:r>
            <a:r>
              <a:rPr lang="en-US" sz="2400" dirty="0"/>
              <a:t>more agreeable </a:t>
            </a:r>
            <a:r>
              <a:rPr lang="en-US" sz="2400" dirty="0">
                <a:solidFill>
                  <a:srgbClr val="FF0000"/>
                </a:solidFill>
              </a:rPr>
              <a:t>/</a:t>
            </a:r>
            <a:r>
              <a:rPr lang="en-US" sz="2400" dirty="0"/>
              <a:t>than the hour dedicated </a:t>
            </a:r>
            <a:r>
              <a:rPr lang="en-US" sz="2400" dirty="0">
                <a:solidFill>
                  <a:srgbClr val="FF0000"/>
                </a:solidFill>
              </a:rPr>
              <a:t>/ </a:t>
            </a:r>
            <a:r>
              <a:rPr lang="en-US" sz="2400" dirty="0"/>
              <a:t>to the ceremony known as afternoon tea. </a:t>
            </a:r>
            <a:r>
              <a:rPr lang="en-US" sz="2400" dirty="0">
                <a:solidFill>
                  <a:srgbClr val="FF0000"/>
                </a:solidFill>
              </a:rPr>
              <a:t>/</a:t>
            </a:r>
            <a:r>
              <a:rPr lang="en-US" sz="2400" dirty="0"/>
              <a:t>There are circumstances</a:t>
            </a:r>
            <a:r>
              <a:rPr lang="en-US" sz="2400" dirty="0">
                <a:solidFill>
                  <a:srgbClr val="FF0000"/>
                </a:solidFill>
              </a:rPr>
              <a:t>/</a:t>
            </a:r>
            <a:r>
              <a:rPr lang="en-US" sz="2400" dirty="0"/>
              <a:t> in which, </a:t>
            </a:r>
            <a:r>
              <a:rPr lang="en-US" sz="2400" dirty="0">
                <a:solidFill>
                  <a:srgbClr val="FF0000"/>
                </a:solidFill>
              </a:rPr>
              <a:t>/</a:t>
            </a:r>
            <a:r>
              <a:rPr lang="en-US" sz="2400" dirty="0"/>
              <a:t>whether you partake of the tea </a:t>
            </a:r>
            <a:r>
              <a:rPr lang="en-US" sz="2400" dirty="0">
                <a:solidFill>
                  <a:srgbClr val="FF0000"/>
                </a:solidFill>
              </a:rPr>
              <a:t>/</a:t>
            </a:r>
            <a:r>
              <a:rPr lang="en-US" sz="2400" dirty="0"/>
              <a:t>or not </a:t>
            </a:r>
            <a:r>
              <a:rPr lang="en-US" sz="2400" dirty="0">
                <a:solidFill>
                  <a:srgbClr val="FF0000"/>
                </a:solidFill>
              </a:rPr>
              <a:t>/</a:t>
            </a:r>
            <a:r>
              <a:rPr lang="en-US" sz="2400" dirty="0"/>
              <a:t>– some people </a:t>
            </a:r>
            <a:r>
              <a:rPr lang="en-US" sz="2400" dirty="0">
                <a:solidFill>
                  <a:srgbClr val="FF0000"/>
                </a:solidFill>
              </a:rPr>
              <a:t>/</a:t>
            </a:r>
            <a:r>
              <a:rPr lang="en-US" sz="2400" dirty="0"/>
              <a:t>of course </a:t>
            </a:r>
            <a:r>
              <a:rPr lang="en-US" sz="2400" dirty="0">
                <a:solidFill>
                  <a:srgbClr val="FF0000"/>
                </a:solidFill>
              </a:rPr>
              <a:t>/</a:t>
            </a:r>
            <a:r>
              <a:rPr lang="en-US" sz="2400" dirty="0"/>
              <a:t>never do, -- </a:t>
            </a:r>
            <a:r>
              <a:rPr lang="en-US" sz="2400" dirty="0">
                <a:solidFill>
                  <a:srgbClr val="FF0000"/>
                </a:solidFill>
              </a:rPr>
              <a:t>/</a:t>
            </a:r>
            <a:r>
              <a:rPr lang="en-US" sz="2400" dirty="0"/>
              <a:t>the situation is in itself delightful.</a:t>
            </a:r>
            <a:r>
              <a:rPr lang="en-US" sz="2400" dirty="0">
                <a:solidFill>
                  <a:srgbClr val="FF0000"/>
                </a:solidFill>
              </a:rPr>
              <a:t> /</a:t>
            </a:r>
            <a:r>
              <a:rPr lang="en-US" sz="2400" dirty="0"/>
              <a:t>Those that I have in mind </a:t>
            </a:r>
            <a:r>
              <a:rPr lang="en-US" sz="2400" dirty="0">
                <a:solidFill>
                  <a:srgbClr val="FF0000"/>
                </a:solidFill>
              </a:rPr>
              <a:t>/</a:t>
            </a:r>
            <a:r>
              <a:rPr lang="en-US" sz="2400" dirty="0"/>
              <a:t>in beginning to unfold this simple history </a:t>
            </a:r>
            <a:r>
              <a:rPr lang="en-US" sz="2400" dirty="0">
                <a:solidFill>
                  <a:srgbClr val="FF0000"/>
                </a:solidFill>
              </a:rPr>
              <a:t>/</a:t>
            </a:r>
            <a:r>
              <a:rPr lang="en-US" sz="2400" dirty="0"/>
              <a:t>offered an admirable setting </a:t>
            </a:r>
            <a:r>
              <a:rPr lang="en-US" sz="2400" dirty="0">
                <a:solidFill>
                  <a:srgbClr val="FF0000"/>
                </a:solidFill>
              </a:rPr>
              <a:t>/</a:t>
            </a:r>
            <a:r>
              <a:rPr lang="en-US" sz="2400" dirty="0"/>
              <a:t>to an innocent pastime. </a:t>
            </a:r>
            <a:r>
              <a:rPr lang="en-US" sz="2400" dirty="0">
                <a:solidFill>
                  <a:srgbClr val="FF0000"/>
                </a:solidFill>
              </a:rPr>
              <a:t>/</a:t>
            </a:r>
            <a:r>
              <a:rPr lang="en-US" sz="2400" dirty="0"/>
              <a:t>The implements of the little feast </a:t>
            </a:r>
            <a:r>
              <a:rPr lang="en-US" sz="2400" dirty="0">
                <a:solidFill>
                  <a:srgbClr val="FF0000"/>
                </a:solidFill>
              </a:rPr>
              <a:t>/</a:t>
            </a:r>
            <a:r>
              <a:rPr lang="en-US" sz="2400" dirty="0"/>
              <a:t>had been disposed upon the lawn </a:t>
            </a:r>
            <a:r>
              <a:rPr lang="en-US" sz="2400" dirty="0">
                <a:solidFill>
                  <a:srgbClr val="FF0000"/>
                </a:solidFill>
              </a:rPr>
              <a:t>/</a:t>
            </a:r>
            <a:r>
              <a:rPr lang="en-US" sz="2400" dirty="0"/>
              <a:t>of an old English country-house, </a:t>
            </a:r>
            <a:r>
              <a:rPr lang="en-US" sz="2400" dirty="0">
                <a:solidFill>
                  <a:srgbClr val="FF0000"/>
                </a:solidFill>
              </a:rPr>
              <a:t>/</a:t>
            </a:r>
            <a:r>
              <a:rPr lang="en-US" sz="2400" dirty="0"/>
              <a:t>in what I should call </a:t>
            </a:r>
            <a:r>
              <a:rPr lang="en-US" sz="2400" dirty="0">
                <a:solidFill>
                  <a:srgbClr val="FF0000"/>
                </a:solidFill>
              </a:rPr>
              <a:t>/</a:t>
            </a:r>
            <a:r>
              <a:rPr lang="en-US" sz="2400" dirty="0"/>
              <a:t>the perfect fiddle </a:t>
            </a:r>
            <a:r>
              <a:rPr lang="en-US" sz="2400" dirty="0">
                <a:solidFill>
                  <a:srgbClr val="FF0000"/>
                </a:solidFill>
              </a:rPr>
              <a:t>/</a:t>
            </a:r>
            <a:r>
              <a:rPr lang="en-US" sz="2400" dirty="0"/>
              <a:t>of a splendid summer afternoon. </a:t>
            </a:r>
            <a:r>
              <a:rPr lang="en-US" sz="2400" dirty="0">
                <a:solidFill>
                  <a:srgbClr val="FF0000"/>
                </a:solidFill>
              </a:rPr>
              <a:t>/</a:t>
            </a:r>
            <a:r>
              <a:rPr lang="en-US" sz="2400" dirty="0"/>
              <a:t>Part of the afternoon had waned, </a:t>
            </a:r>
            <a:r>
              <a:rPr lang="en-US" sz="2400" dirty="0">
                <a:solidFill>
                  <a:srgbClr val="FF0000"/>
                </a:solidFill>
              </a:rPr>
              <a:t>/</a:t>
            </a:r>
            <a:r>
              <a:rPr lang="en-US" sz="2400" dirty="0"/>
              <a:t>but much of it was left, </a:t>
            </a:r>
            <a:r>
              <a:rPr lang="en-US" sz="2400" dirty="0">
                <a:solidFill>
                  <a:srgbClr val="FF0000"/>
                </a:solidFill>
              </a:rPr>
              <a:t>/</a:t>
            </a:r>
            <a:r>
              <a:rPr lang="en-US" sz="2400" dirty="0"/>
              <a:t>and what was left </a:t>
            </a:r>
            <a:r>
              <a:rPr lang="en-US" sz="2400" dirty="0">
                <a:solidFill>
                  <a:srgbClr val="FF0000"/>
                </a:solidFill>
              </a:rPr>
              <a:t>/</a:t>
            </a:r>
            <a:r>
              <a:rPr lang="en-US" sz="2400" dirty="0"/>
              <a:t>was of the finest and rarest quality. </a:t>
            </a:r>
            <a:r>
              <a:rPr lang="en-US" sz="2400" dirty="0">
                <a:solidFill>
                  <a:srgbClr val="FF0000"/>
                </a:solidFill>
              </a:rPr>
              <a:t>/</a:t>
            </a:r>
            <a:r>
              <a:rPr lang="en-US" sz="2400" dirty="0"/>
              <a:t>Real dusk would not arrive</a:t>
            </a:r>
            <a:r>
              <a:rPr lang="en-US" sz="2400" dirty="0">
                <a:solidFill>
                  <a:srgbClr val="FF0000"/>
                </a:solidFill>
              </a:rPr>
              <a:t> /</a:t>
            </a:r>
            <a:r>
              <a:rPr lang="en-US" sz="2400" dirty="0"/>
              <a:t>for many hours;</a:t>
            </a:r>
            <a:r>
              <a:rPr lang="en-US" sz="2400" dirty="0">
                <a:solidFill>
                  <a:srgbClr val="FF0000"/>
                </a:solidFill>
              </a:rPr>
              <a:t>/</a:t>
            </a:r>
            <a:r>
              <a:rPr lang="en-US" sz="2400" dirty="0"/>
              <a:t> but the flood of summer light </a:t>
            </a:r>
            <a:r>
              <a:rPr lang="en-US" sz="2400" dirty="0">
                <a:solidFill>
                  <a:srgbClr val="FF0000"/>
                </a:solidFill>
              </a:rPr>
              <a:t>/</a:t>
            </a:r>
            <a:r>
              <a:rPr lang="en-US" sz="2400" dirty="0"/>
              <a:t>had begun to ebb, </a:t>
            </a:r>
            <a:r>
              <a:rPr lang="en-US" sz="2400" dirty="0">
                <a:solidFill>
                  <a:srgbClr val="FF0000"/>
                </a:solidFill>
              </a:rPr>
              <a:t>/</a:t>
            </a:r>
            <a:r>
              <a:rPr lang="en-US" sz="2400" dirty="0"/>
              <a:t>the air had grown mellow,</a:t>
            </a:r>
            <a:r>
              <a:rPr lang="en-US" sz="2400" dirty="0">
                <a:solidFill>
                  <a:srgbClr val="FF0000"/>
                </a:solidFill>
              </a:rPr>
              <a:t>/</a:t>
            </a:r>
            <a:r>
              <a:rPr lang="en-US" sz="2400" dirty="0"/>
              <a:t> the shadows were long </a:t>
            </a:r>
            <a:r>
              <a:rPr lang="en-US" sz="2400" dirty="0">
                <a:solidFill>
                  <a:srgbClr val="FF0000"/>
                </a:solidFill>
              </a:rPr>
              <a:t>/</a:t>
            </a:r>
            <a:r>
              <a:rPr lang="en-US" sz="2400" dirty="0"/>
              <a:t>upon the smooth, dense turf. </a:t>
            </a:r>
            <a:r>
              <a:rPr lang="en-US" sz="2400" dirty="0">
                <a:solidFill>
                  <a:srgbClr val="FF0000"/>
                </a:solidFill>
              </a:rPr>
              <a:t>/</a:t>
            </a:r>
            <a:r>
              <a:rPr lang="en-US" sz="2400" dirty="0"/>
              <a:t>They lengthened slowly,</a:t>
            </a:r>
            <a:r>
              <a:rPr lang="en-US" sz="2400" dirty="0">
                <a:solidFill>
                  <a:srgbClr val="FF0000"/>
                </a:solidFill>
              </a:rPr>
              <a:t>/</a:t>
            </a:r>
            <a:r>
              <a:rPr lang="en-US" sz="2400" dirty="0"/>
              <a:t> however, </a:t>
            </a:r>
            <a:r>
              <a:rPr lang="en-US" sz="2400" dirty="0">
                <a:solidFill>
                  <a:srgbClr val="FF0000"/>
                </a:solidFill>
              </a:rPr>
              <a:t>/</a:t>
            </a:r>
            <a:r>
              <a:rPr lang="en-US" sz="2400" dirty="0"/>
              <a:t>and the scene expressed</a:t>
            </a:r>
            <a:r>
              <a:rPr lang="en-US" sz="2400" dirty="0">
                <a:solidFill>
                  <a:srgbClr val="FF0000"/>
                </a:solidFill>
              </a:rPr>
              <a:t> /</a:t>
            </a:r>
            <a:r>
              <a:rPr lang="en-US" sz="2400" dirty="0"/>
              <a:t>that sense of leisure </a:t>
            </a:r>
            <a:r>
              <a:rPr lang="en-US" sz="2400" dirty="0">
                <a:solidFill>
                  <a:srgbClr val="FF0000"/>
                </a:solidFill>
              </a:rPr>
              <a:t>/</a:t>
            </a:r>
            <a:r>
              <a:rPr lang="en-US" sz="2400" dirty="0"/>
              <a:t>still to come </a:t>
            </a:r>
            <a:r>
              <a:rPr lang="en-US" sz="2400" dirty="0">
                <a:solidFill>
                  <a:srgbClr val="FF0000"/>
                </a:solidFill>
              </a:rPr>
              <a:t>/</a:t>
            </a:r>
            <a:r>
              <a:rPr lang="en-US" sz="2400" dirty="0"/>
              <a:t>which is</a:t>
            </a:r>
            <a:r>
              <a:rPr lang="en-US" sz="2400" dirty="0">
                <a:solidFill>
                  <a:srgbClr val="FF0000"/>
                </a:solidFill>
              </a:rPr>
              <a:t>/</a:t>
            </a:r>
            <a:r>
              <a:rPr lang="en-US" sz="2400" dirty="0"/>
              <a:t> perhaps </a:t>
            </a:r>
            <a:r>
              <a:rPr lang="en-US" sz="2400" dirty="0">
                <a:solidFill>
                  <a:srgbClr val="FF0000"/>
                </a:solidFill>
              </a:rPr>
              <a:t>/</a:t>
            </a:r>
            <a:r>
              <a:rPr lang="en-US" sz="2400" dirty="0"/>
              <a:t>the chief source </a:t>
            </a:r>
            <a:r>
              <a:rPr lang="en-US" sz="2400" dirty="0">
                <a:solidFill>
                  <a:srgbClr val="FF0000"/>
                </a:solidFill>
              </a:rPr>
              <a:t>/</a:t>
            </a:r>
            <a:r>
              <a:rPr lang="en-US" sz="2400" dirty="0"/>
              <a:t>of one's enjoyment </a:t>
            </a:r>
            <a:r>
              <a:rPr lang="en-US" sz="2400" dirty="0">
                <a:solidFill>
                  <a:srgbClr val="FF0000"/>
                </a:solidFill>
              </a:rPr>
              <a:t>/</a:t>
            </a:r>
            <a:r>
              <a:rPr lang="en-US" sz="2400" dirty="0"/>
              <a:t>of such a scene </a:t>
            </a:r>
            <a:r>
              <a:rPr lang="en-US" sz="2400" dirty="0">
                <a:solidFill>
                  <a:srgbClr val="FF0000"/>
                </a:solidFill>
              </a:rPr>
              <a:t>/</a:t>
            </a:r>
            <a:r>
              <a:rPr lang="en-US" sz="2400" dirty="0"/>
              <a:t>at such an hour.</a:t>
            </a:r>
            <a:r>
              <a:rPr lang="en-US" sz="2400" dirty="0">
                <a:solidFill>
                  <a:srgbClr val="FF0000"/>
                </a:solidFill>
              </a:rPr>
              <a:t>/</a:t>
            </a:r>
            <a:r>
              <a:rPr lang="en-US" sz="2400" dirty="0"/>
              <a:t> From five o'clock to eight </a:t>
            </a:r>
            <a:r>
              <a:rPr lang="en-US" sz="2400" dirty="0">
                <a:solidFill>
                  <a:srgbClr val="FF0000"/>
                </a:solidFill>
              </a:rPr>
              <a:t>/</a:t>
            </a:r>
            <a:r>
              <a:rPr lang="en-US" sz="2400" dirty="0"/>
              <a:t>is on certain occasions </a:t>
            </a:r>
            <a:r>
              <a:rPr lang="en-US" sz="2400" dirty="0">
                <a:solidFill>
                  <a:srgbClr val="FF0000"/>
                </a:solidFill>
              </a:rPr>
              <a:t>/</a:t>
            </a:r>
            <a:r>
              <a:rPr lang="en-US" sz="2400" dirty="0"/>
              <a:t>a little eternity; </a:t>
            </a:r>
            <a:r>
              <a:rPr lang="en-US" sz="2400" dirty="0">
                <a:solidFill>
                  <a:srgbClr val="FF0000"/>
                </a:solidFill>
              </a:rPr>
              <a:t>/</a:t>
            </a:r>
            <a:r>
              <a:rPr lang="en-US" sz="2400" dirty="0"/>
              <a:t>but on such an occasion as this</a:t>
            </a:r>
            <a:r>
              <a:rPr lang="en-US" sz="2400" dirty="0">
                <a:solidFill>
                  <a:srgbClr val="FF0000"/>
                </a:solidFill>
              </a:rPr>
              <a:t>/ </a:t>
            </a:r>
            <a:r>
              <a:rPr lang="en-US" sz="2400" dirty="0"/>
              <a:t>the interval could be only an eternity of pleasure. </a:t>
            </a:r>
            <a:r>
              <a:rPr lang="en-US" sz="2400" dirty="0">
                <a:solidFill>
                  <a:srgbClr val="FF0000"/>
                </a:solidFill>
              </a:rPr>
              <a:t>/</a:t>
            </a:r>
          </a:p>
        </p:txBody>
      </p:sp>
    </p:spTree>
    <p:extLst>
      <p:ext uri="{BB962C8B-B14F-4D97-AF65-F5344CB8AC3E}">
        <p14:creationId xmlns:p14="http://schemas.microsoft.com/office/powerpoint/2010/main" val="1090346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04F5AE-16B4-0E4A-AB9D-860A0B9208CB}"/>
              </a:ext>
            </a:extLst>
          </p:cNvPr>
          <p:cNvSpPr>
            <a:spLocks noGrp="1"/>
          </p:cNvSpPr>
          <p:nvPr>
            <p:ph type="title"/>
          </p:nvPr>
        </p:nvSpPr>
        <p:spPr>
          <a:xfrm>
            <a:off x="1179227" y="826681"/>
            <a:ext cx="9833548" cy="1325563"/>
          </a:xfrm>
        </p:spPr>
        <p:txBody>
          <a:bodyPr>
            <a:normAutofit/>
          </a:bodyPr>
          <a:lstStyle/>
          <a:p>
            <a:pPr algn="ctr"/>
            <a:r>
              <a:rPr lang="en-US" sz="4000" dirty="0">
                <a:solidFill>
                  <a:srgbClr val="FFFFFF"/>
                </a:solidFill>
              </a:rPr>
              <a:t>5.  Have Students Write about Text</a:t>
            </a:r>
          </a:p>
        </p:txBody>
      </p:sp>
      <p:sp>
        <p:nvSpPr>
          <p:cNvPr id="3" name="Content Placeholder 2">
            <a:extLst>
              <a:ext uri="{FF2B5EF4-FFF2-40B4-BE49-F238E27FC236}">
                <a16:creationId xmlns:a16="http://schemas.microsoft.com/office/drawing/2014/main" id="{22BFCC8E-AFF8-E24D-8414-487573B3CB75}"/>
              </a:ext>
            </a:extLst>
          </p:cNvPr>
          <p:cNvSpPr>
            <a:spLocks noGrp="1"/>
          </p:cNvSpPr>
          <p:nvPr>
            <p:ph idx="1"/>
          </p:nvPr>
        </p:nvSpPr>
        <p:spPr>
          <a:xfrm>
            <a:off x="651642" y="2627587"/>
            <a:ext cx="10836165" cy="3920359"/>
          </a:xfrm>
        </p:spPr>
        <p:txBody>
          <a:bodyPr>
            <a:normAutofit/>
          </a:bodyPr>
          <a:lstStyle/>
          <a:p>
            <a:r>
              <a:rPr lang="en-US" sz="2400" dirty="0">
                <a:solidFill>
                  <a:srgbClr val="000000"/>
                </a:solidFill>
              </a:rPr>
              <a:t>Writing is important, of course</a:t>
            </a:r>
          </a:p>
          <a:p>
            <a:r>
              <a:rPr lang="en-US" sz="2400" dirty="0">
                <a:solidFill>
                  <a:srgbClr val="000000"/>
                </a:solidFill>
              </a:rPr>
              <a:t>Here my emphasis is not on teaching writing for its own value</a:t>
            </a:r>
          </a:p>
          <a:p>
            <a:r>
              <a:rPr lang="en-US" sz="2400" dirty="0">
                <a:solidFill>
                  <a:srgbClr val="000000"/>
                </a:solidFill>
              </a:rPr>
              <a:t>Instead I am focusing on the idea of using writing activity to extend or improve reading ability</a:t>
            </a:r>
          </a:p>
          <a:p>
            <a:pPr marL="0" indent="0">
              <a:buNone/>
            </a:pPr>
            <a:endParaRPr lang="en-US" sz="2000" dirty="0">
              <a:solidFill>
                <a:srgbClr val="000000"/>
              </a:solidFill>
            </a:endParaRPr>
          </a:p>
        </p:txBody>
      </p:sp>
    </p:spTree>
    <p:extLst>
      <p:ext uri="{BB962C8B-B14F-4D97-AF65-F5344CB8AC3E}">
        <p14:creationId xmlns:p14="http://schemas.microsoft.com/office/powerpoint/2010/main" val="200879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7"/>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725F-A658-3D48-AED0-CECAA49080E6}"/>
              </a:ext>
            </a:extLst>
          </p:cNvPr>
          <p:cNvSpPr>
            <a:spLocks noGrp="1"/>
          </p:cNvSpPr>
          <p:nvPr>
            <p:ph type="title"/>
          </p:nvPr>
        </p:nvSpPr>
        <p:spPr>
          <a:xfrm>
            <a:off x="6094105" y="802956"/>
            <a:ext cx="4977976" cy="1454051"/>
          </a:xfrm>
        </p:spPr>
        <p:txBody>
          <a:bodyPr>
            <a:normAutofit/>
          </a:bodyPr>
          <a:lstStyle/>
          <a:p>
            <a:r>
              <a:rPr lang="en-US">
                <a:solidFill>
                  <a:srgbClr val="000000"/>
                </a:solidFill>
              </a:rPr>
              <a:t>Question for Audience Discussion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ducation">
            <a:extLst>
              <a:ext uri="{FF2B5EF4-FFF2-40B4-BE49-F238E27FC236}">
                <a16:creationId xmlns:a16="http://schemas.microsoft.com/office/drawing/2014/main" id="{9311D707-8059-4B81-ABE6-9F95F180AD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255" y="1629090"/>
            <a:ext cx="3620021" cy="3620021"/>
          </a:xfrm>
          <a:prstGeom prst="rect">
            <a:avLst/>
          </a:prstGeom>
        </p:spPr>
      </p:pic>
      <p:sp>
        <p:nvSpPr>
          <p:cNvPr id="3" name="Content Placeholder 2">
            <a:extLst>
              <a:ext uri="{FF2B5EF4-FFF2-40B4-BE49-F238E27FC236}">
                <a16:creationId xmlns:a16="http://schemas.microsoft.com/office/drawing/2014/main" id="{03E3ACDC-7960-F743-963A-7F970BA35125}"/>
              </a:ext>
            </a:extLst>
          </p:cNvPr>
          <p:cNvSpPr>
            <a:spLocks noGrp="1"/>
          </p:cNvSpPr>
          <p:nvPr>
            <p:ph idx="1"/>
          </p:nvPr>
        </p:nvSpPr>
        <p:spPr>
          <a:xfrm>
            <a:off x="6090573" y="2421684"/>
            <a:ext cx="4977579" cy="3639289"/>
          </a:xfrm>
        </p:spPr>
        <p:txBody>
          <a:bodyPr anchor="ctr">
            <a:noAutofit/>
          </a:bodyPr>
          <a:lstStyle/>
          <a:p>
            <a:r>
              <a:rPr lang="en-US" sz="2400" dirty="0">
                <a:solidFill>
                  <a:srgbClr val="000000"/>
                </a:solidFill>
              </a:rPr>
              <a:t>I’m going to talk about 8 curriculum and instruction topics that, according to research, should be addressed to improve secondary literacy achievement</a:t>
            </a:r>
          </a:p>
          <a:p>
            <a:r>
              <a:rPr lang="en-US" sz="2400" dirty="0">
                <a:solidFill>
                  <a:srgbClr val="000000"/>
                </a:solidFill>
              </a:rPr>
              <a:t>Please, at your tables, try to anticipate what those 8 topics will be </a:t>
            </a:r>
          </a:p>
          <a:p>
            <a:r>
              <a:rPr lang="en-US" sz="2400" dirty="0">
                <a:solidFill>
                  <a:srgbClr val="000000"/>
                </a:solidFill>
              </a:rPr>
              <a:t>What’s to be done to raise reading achievement in the secondary grades?</a:t>
            </a:r>
          </a:p>
        </p:txBody>
      </p:sp>
    </p:spTree>
    <p:extLst>
      <p:ext uri="{BB962C8B-B14F-4D97-AF65-F5344CB8AC3E}">
        <p14:creationId xmlns:p14="http://schemas.microsoft.com/office/powerpoint/2010/main" val="1119577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F3CD6C3-40B4-AD4F-AC2B-41B22C451CAA}"/>
              </a:ext>
            </a:extLst>
          </p:cNvPr>
          <p:cNvSpPr>
            <a:spLocks noGrp="1"/>
          </p:cNvSpPr>
          <p:nvPr>
            <p:ph type="title"/>
          </p:nvPr>
        </p:nvSpPr>
        <p:spPr>
          <a:xfrm>
            <a:off x="863030" y="1012004"/>
            <a:ext cx="3416159" cy="4795408"/>
          </a:xfrm>
        </p:spPr>
        <p:txBody>
          <a:bodyPr>
            <a:normAutofit/>
          </a:bodyPr>
          <a:lstStyle/>
          <a:p>
            <a:r>
              <a:rPr lang="en-US" dirty="0">
                <a:solidFill>
                  <a:srgbClr val="FFFFFF"/>
                </a:solidFill>
              </a:rPr>
              <a:t>Writing about Text (cont.)</a:t>
            </a:r>
          </a:p>
        </p:txBody>
      </p:sp>
      <p:graphicFrame>
        <p:nvGraphicFramePr>
          <p:cNvPr id="5" name="Content Placeholder 2">
            <a:extLst>
              <a:ext uri="{FF2B5EF4-FFF2-40B4-BE49-F238E27FC236}">
                <a16:creationId xmlns:a16="http://schemas.microsoft.com/office/drawing/2014/main" id="{F3172ED2-1BBE-4DD1-858D-1F9ED1F3EBC0}"/>
              </a:ext>
            </a:extLst>
          </p:cNvPr>
          <p:cNvGraphicFramePr>
            <a:graphicFrameLocks noGrp="1"/>
          </p:cNvGraphicFramePr>
          <p:nvPr>
            <p:ph idx="1"/>
            <p:extLst>
              <p:ext uri="{D42A27DB-BD31-4B8C-83A1-F6EECF244321}">
                <p14:modId xmlns:p14="http://schemas.microsoft.com/office/powerpoint/2010/main" val="2527185430"/>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030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09543B3-54B0-2C47-8CDE-1C96DB107DE2}"/>
              </a:ext>
            </a:extLst>
          </p:cNvPr>
          <p:cNvSpPr>
            <a:spLocks noGrp="1"/>
          </p:cNvSpPr>
          <p:nvPr>
            <p:ph type="title"/>
          </p:nvPr>
        </p:nvSpPr>
        <p:spPr>
          <a:xfrm>
            <a:off x="863030" y="1012004"/>
            <a:ext cx="3416159" cy="4795408"/>
          </a:xfrm>
        </p:spPr>
        <p:txBody>
          <a:bodyPr>
            <a:normAutofit/>
          </a:bodyPr>
          <a:lstStyle/>
          <a:p>
            <a:r>
              <a:rPr lang="en-US">
                <a:solidFill>
                  <a:srgbClr val="FFFFFF"/>
                </a:solidFill>
              </a:rPr>
              <a:t>Writing to Increase Learning</a:t>
            </a:r>
          </a:p>
        </p:txBody>
      </p:sp>
      <p:graphicFrame>
        <p:nvGraphicFramePr>
          <p:cNvPr id="5" name="Content Placeholder 2">
            <a:extLst>
              <a:ext uri="{FF2B5EF4-FFF2-40B4-BE49-F238E27FC236}">
                <a16:creationId xmlns:a16="http://schemas.microsoft.com/office/drawing/2014/main" id="{CAC58171-2DE7-4E85-8029-B618393D3894}"/>
              </a:ext>
            </a:extLst>
          </p:cNvPr>
          <p:cNvGraphicFramePr>
            <a:graphicFrameLocks noGrp="1"/>
          </p:cNvGraphicFramePr>
          <p:nvPr>
            <p:ph idx="1"/>
            <p:extLst>
              <p:ext uri="{D42A27DB-BD31-4B8C-83A1-F6EECF244321}">
                <p14:modId xmlns:p14="http://schemas.microsoft.com/office/powerpoint/2010/main" val="3636431452"/>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728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04F5AE-16B4-0E4A-AB9D-860A0B9208CB}"/>
              </a:ext>
            </a:extLst>
          </p:cNvPr>
          <p:cNvSpPr>
            <a:spLocks noGrp="1"/>
          </p:cNvSpPr>
          <p:nvPr>
            <p:ph type="title"/>
          </p:nvPr>
        </p:nvSpPr>
        <p:spPr>
          <a:xfrm>
            <a:off x="1179227" y="826681"/>
            <a:ext cx="9833548" cy="1325563"/>
          </a:xfrm>
        </p:spPr>
        <p:txBody>
          <a:bodyPr>
            <a:normAutofit/>
          </a:bodyPr>
          <a:lstStyle/>
          <a:p>
            <a:pPr algn="ctr"/>
            <a:r>
              <a:rPr lang="en-US" sz="4000" dirty="0">
                <a:solidFill>
                  <a:srgbClr val="FFFFFF"/>
                </a:solidFill>
              </a:rPr>
              <a:t>6.  Provide Appropriate Remedial Support</a:t>
            </a:r>
          </a:p>
        </p:txBody>
      </p:sp>
      <p:sp>
        <p:nvSpPr>
          <p:cNvPr id="3" name="Content Placeholder 2">
            <a:extLst>
              <a:ext uri="{FF2B5EF4-FFF2-40B4-BE49-F238E27FC236}">
                <a16:creationId xmlns:a16="http://schemas.microsoft.com/office/drawing/2014/main" id="{22BFCC8E-AFF8-E24D-8414-487573B3CB75}"/>
              </a:ext>
            </a:extLst>
          </p:cNvPr>
          <p:cNvSpPr>
            <a:spLocks noGrp="1"/>
          </p:cNvSpPr>
          <p:nvPr>
            <p:ph idx="1"/>
          </p:nvPr>
        </p:nvSpPr>
        <p:spPr>
          <a:xfrm>
            <a:off x="651642" y="2627587"/>
            <a:ext cx="10836165" cy="3920359"/>
          </a:xfrm>
        </p:spPr>
        <p:txBody>
          <a:bodyPr>
            <a:normAutofit/>
          </a:bodyPr>
          <a:lstStyle/>
          <a:p>
            <a:r>
              <a:rPr lang="en-US" sz="2400" dirty="0">
                <a:solidFill>
                  <a:srgbClr val="000000"/>
                </a:solidFill>
              </a:rPr>
              <a:t>Some students enter secondary school far behind in reading</a:t>
            </a:r>
          </a:p>
          <a:p>
            <a:r>
              <a:rPr lang="en-US" sz="2400" dirty="0">
                <a:solidFill>
                  <a:srgbClr val="000000"/>
                </a:solidFill>
              </a:rPr>
              <a:t>These students can benefit from appropriate interventions</a:t>
            </a:r>
          </a:p>
          <a:p>
            <a:r>
              <a:rPr lang="en-US" sz="2400" dirty="0">
                <a:solidFill>
                  <a:srgbClr val="000000"/>
                </a:solidFill>
              </a:rPr>
              <a:t>Some students may be so far behind that they may need an intensive phonics/decoding intervention</a:t>
            </a:r>
          </a:p>
          <a:p>
            <a:r>
              <a:rPr lang="en-US" sz="2400" dirty="0">
                <a:solidFill>
                  <a:srgbClr val="000000"/>
                </a:solidFill>
              </a:rPr>
              <a:t>However, most secondary remedial students are beyond this—needing additional teaching in vocabulary, fluency, reading comprehension, and writing (written language)</a:t>
            </a:r>
          </a:p>
          <a:p>
            <a:endParaRPr lang="en-US" sz="2000" dirty="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2193935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457189">
              <a:defRPr/>
            </a:pPr>
            <a:endParaRPr lang="en-US">
              <a:solidFill>
                <a:prstClr val="black"/>
              </a:solidFill>
              <a:latin typeface="Calibri" panose="020F0502020204030204"/>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1"/>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CFBA192-75A9-5C42-B2AE-113AA8BEFB57}"/>
              </a:ext>
            </a:extLst>
          </p:cNvPr>
          <p:cNvSpPr>
            <a:spLocks noGrp="1"/>
          </p:cNvSpPr>
          <p:nvPr>
            <p:ph type="title"/>
          </p:nvPr>
        </p:nvSpPr>
        <p:spPr>
          <a:xfrm>
            <a:off x="535022" y="685800"/>
            <a:ext cx="2780271" cy="5105400"/>
          </a:xfrm>
        </p:spPr>
        <p:txBody>
          <a:bodyPr>
            <a:normAutofit/>
          </a:bodyPr>
          <a:lstStyle/>
          <a:p>
            <a:r>
              <a:rPr lang="en-US" sz="4000">
                <a:solidFill>
                  <a:srgbClr val="FFFFFF"/>
                </a:solidFill>
              </a:rPr>
              <a:t>Secondary Remediation</a:t>
            </a:r>
          </a:p>
        </p:txBody>
      </p:sp>
      <p:graphicFrame>
        <p:nvGraphicFramePr>
          <p:cNvPr id="5" name="Content Placeholder 2">
            <a:extLst>
              <a:ext uri="{FF2B5EF4-FFF2-40B4-BE49-F238E27FC236}">
                <a16:creationId xmlns:a16="http://schemas.microsoft.com/office/drawing/2014/main" id="{CCA98302-4AF3-45D5-9EC5-8F6C6FA7AE36}"/>
              </a:ext>
            </a:extLst>
          </p:cNvPr>
          <p:cNvGraphicFramePr>
            <a:graphicFrameLocks noGrp="1"/>
          </p:cNvGraphicFramePr>
          <p:nvPr>
            <p:ph idx="1"/>
            <p:extLst>
              <p:ext uri="{D42A27DB-BD31-4B8C-83A1-F6EECF244321}">
                <p14:modId xmlns:p14="http://schemas.microsoft.com/office/powerpoint/2010/main" val="2105979977"/>
              </p:ext>
            </p:extLst>
          </p:nvPr>
        </p:nvGraphicFramePr>
        <p:xfrm>
          <a:off x="5010151"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837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7"/>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7D48E6-D716-8043-9FC2-0FA8A3DD4C86}"/>
              </a:ext>
            </a:extLst>
          </p:cNvPr>
          <p:cNvSpPr>
            <a:spLocks noGrp="1"/>
          </p:cNvSpPr>
          <p:nvPr>
            <p:ph type="title"/>
          </p:nvPr>
        </p:nvSpPr>
        <p:spPr>
          <a:xfrm>
            <a:off x="6094105" y="802956"/>
            <a:ext cx="4977976" cy="1454051"/>
          </a:xfrm>
        </p:spPr>
        <p:txBody>
          <a:bodyPr>
            <a:normAutofit/>
          </a:bodyPr>
          <a:lstStyle/>
          <a:p>
            <a:r>
              <a:rPr lang="en-US">
                <a:solidFill>
                  <a:srgbClr val="000000"/>
                </a:solidFill>
              </a:rPr>
              <a:t>Audience Question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lassroom">
            <a:extLst>
              <a:ext uri="{FF2B5EF4-FFF2-40B4-BE49-F238E27FC236}">
                <a16:creationId xmlns:a16="http://schemas.microsoft.com/office/drawing/2014/main" id="{B1F019C2-FCBA-4224-8E71-4E2197A706B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255" y="1629090"/>
            <a:ext cx="3620021" cy="3620021"/>
          </a:xfrm>
          <a:prstGeom prst="rect">
            <a:avLst/>
          </a:prstGeom>
        </p:spPr>
      </p:pic>
      <p:sp>
        <p:nvSpPr>
          <p:cNvPr id="3" name="Content Placeholder 2">
            <a:extLst>
              <a:ext uri="{FF2B5EF4-FFF2-40B4-BE49-F238E27FC236}">
                <a16:creationId xmlns:a16="http://schemas.microsoft.com/office/drawing/2014/main" id="{2E4210A6-B9A4-BB48-A947-35E53BE39AF6}"/>
              </a:ext>
            </a:extLst>
          </p:cNvPr>
          <p:cNvSpPr>
            <a:spLocks noGrp="1"/>
          </p:cNvSpPr>
          <p:nvPr>
            <p:ph idx="1"/>
          </p:nvPr>
        </p:nvSpPr>
        <p:spPr>
          <a:xfrm>
            <a:off x="6090573" y="2421684"/>
            <a:ext cx="4977579" cy="3639289"/>
          </a:xfrm>
        </p:spPr>
        <p:txBody>
          <a:bodyPr anchor="ctr">
            <a:normAutofit/>
          </a:bodyPr>
          <a:lstStyle/>
          <a:p>
            <a:r>
              <a:rPr lang="en-US" sz="2400" dirty="0">
                <a:solidFill>
                  <a:srgbClr val="000000"/>
                </a:solidFill>
              </a:rPr>
              <a:t>What do you currently do about low achieving readers?</a:t>
            </a:r>
          </a:p>
          <a:p>
            <a:r>
              <a:rPr lang="en-US" sz="2400" dirty="0">
                <a:solidFill>
                  <a:srgbClr val="000000"/>
                </a:solidFill>
              </a:rPr>
              <a:t>Do you have interventions aimed at both decoding (for the severely disabled) and written language (for those closer to grade level)?</a:t>
            </a:r>
          </a:p>
          <a:p>
            <a:r>
              <a:rPr lang="en-US" sz="2400" dirty="0">
                <a:solidFill>
                  <a:srgbClr val="000000"/>
                </a:solidFill>
              </a:rPr>
              <a:t>Are these interventions successfully raising student achievement?</a:t>
            </a:r>
          </a:p>
          <a:p>
            <a:endParaRPr lang="en-US" sz="2000" dirty="0">
              <a:solidFill>
                <a:srgbClr val="000000"/>
              </a:solidFill>
            </a:endParaRPr>
          </a:p>
        </p:txBody>
      </p:sp>
    </p:spTree>
    <p:extLst>
      <p:ext uri="{BB962C8B-B14F-4D97-AF65-F5344CB8AC3E}">
        <p14:creationId xmlns:p14="http://schemas.microsoft.com/office/powerpoint/2010/main" val="259818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04F5AE-16B4-0E4A-AB9D-860A0B9208CB}"/>
              </a:ext>
            </a:extLst>
          </p:cNvPr>
          <p:cNvSpPr>
            <a:spLocks noGrp="1"/>
          </p:cNvSpPr>
          <p:nvPr>
            <p:ph type="title"/>
          </p:nvPr>
        </p:nvSpPr>
        <p:spPr>
          <a:xfrm>
            <a:off x="1179227" y="826681"/>
            <a:ext cx="9833548" cy="1325563"/>
          </a:xfrm>
        </p:spPr>
        <p:txBody>
          <a:bodyPr>
            <a:normAutofit/>
          </a:bodyPr>
          <a:lstStyle/>
          <a:p>
            <a:pPr algn="ctr"/>
            <a:r>
              <a:rPr lang="en-US" sz="4000" dirty="0">
                <a:solidFill>
                  <a:srgbClr val="FFFFFF"/>
                </a:solidFill>
              </a:rPr>
              <a:t>7.  Teach Disciplinary Literacy</a:t>
            </a:r>
          </a:p>
        </p:txBody>
      </p:sp>
      <p:sp>
        <p:nvSpPr>
          <p:cNvPr id="3" name="Content Placeholder 2">
            <a:extLst>
              <a:ext uri="{FF2B5EF4-FFF2-40B4-BE49-F238E27FC236}">
                <a16:creationId xmlns:a16="http://schemas.microsoft.com/office/drawing/2014/main" id="{22BFCC8E-AFF8-E24D-8414-487573B3CB75}"/>
              </a:ext>
            </a:extLst>
          </p:cNvPr>
          <p:cNvSpPr>
            <a:spLocks noGrp="1"/>
          </p:cNvSpPr>
          <p:nvPr>
            <p:ph idx="1"/>
          </p:nvPr>
        </p:nvSpPr>
        <p:spPr>
          <a:xfrm>
            <a:off x="651642" y="2627587"/>
            <a:ext cx="10836165" cy="3920359"/>
          </a:xfrm>
        </p:spPr>
        <p:txBody>
          <a:bodyPr>
            <a:normAutofit/>
          </a:bodyPr>
          <a:lstStyle/>
          <a:p>
            <a:r>
              <a:rPr lang="en-US" sz="2400" dirty="0">
                <a:solidFill>
                  <a:srgbClr val="000000"/>
                </a:solidFill>
              </a:rPr>
              <a:t>Each discipline creates a particular kind of knowledge that is the result of the particular methods of scholarship used in that field (Shanahan &amp; Shanahan, 2008)</a:t>
            </a:r>
          </a:p>
          <a:p>
            <a:r>
              <a:rPr lang="en-US" sz="2400" dirty="0">
                <a:solidFill>
                  <a:srgbClr val="000000"/>
                </a:solidFill>
              </a:rPr>
              <a:t>This specialization requires the creation and use of different kinds of texts and different ways of thinking about and using those texts</a:t>
            </a:r>
          </a:p>
          <a:p>
            <a:r>
              <a:rPr lang="en-US" sz="2400" dirty="0">
                <a:solidFill>
                  <a:srgbClr val="000000"/>
                </a:solidFill>
              </a:rPr>
              <a:t>Disciplinary literacy refers to the specialized or unique ways that texts are used to create, disseminate, or evaluate knowledge in the various fields of study</a:t>
            </a:r>
          </a:p>
          <a:p>
            <a:endParaRPr lang="en-US" sz="2000" dirty="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390234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D95599E-F0A1-DF4D-9154-B70D7F8253EA}"/>
              </a:ext>
            </a:extLst>
          </p:cNvPr>
          <p:cNvSpPr>
            <a:spLocks noGrp="1"/>
          </p:cNvSpPr>
          <p:nvPr>
            <p:ph type="title"/>
          </p:nvPr>
        </p:nvSpPr>
        <p:spPr>
          <a:xfrm>
            <a:off x="863030" y="1012004"/>
            <a:ext cx="3416159" cy="4795408"/>
          </a:xfrm>
        </p:spPr>
        <p:txBody>
          <a:bodyPr>
            <a:normAutofit/>
          </a:bodyPr>
          <a:lstStyle/>
          <a:p>
            <a:r>
              <a:rPr lang="en-US">
                <a:solidFill>
                  <a:srgbClr val="FFFFFF"/>
                </a:solidFill>
              </a:rPr>
              <a:t>Disciplinary Literacy (cont)</a:t>
            </a:r>
          </a:p>
        </p:txBody>
      </p:sp>
      <p:graphicFrame>
        <p:nvGraphicFramePr>
          <p:cNvPr id="5" name="Content Placeholder 2">
            <a:extLst>
              <a:ext uri="{FF2B5EF4-FFF2-40B4-BE49-F238E27FC236}">
                <a16:creationId xmlns:a16="http://schemas.microsoft.com/office/drawing/2014/main" id="{A7DE022A-D115-4014-B71E-47D5CA564EA2}"/>
              </a:ext>
            </a:extLst>
          </p:cNvPr>
          <p:cNvGraphicFramePr>
            <a:graphicFrameLocks noGrp="1"/>
          </p:cNvGraphicFramePr>
          <p:nvPr>
            <p:ph idx="1"/>
            <p:extLst>
              <p:ext uri="{D42A27DB-BD31-4B8C-83A1-F6EECF244321}">
                <p14:modId xmlns:p14="http://schemas.microsoft.com/office/powerpoint/2010/main" val="2985456548"/>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7763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04F5AE-16B4-0E4A-AB9D-860A0B9208CB}"/>
              </a:ext>
            </a:extLst>
          </p:cNvPr>
          <p:cNvSpPr>
            <a:spLocks noGrp="1"/>
          </p:cNvSpPr>
          <p:nvPr>
            <p:ph type="title"/>
          </p:nvPr>
        </p:nvSpPr>
        <p:spPr>
          <a:xfrm>
            <a:off x="1179227" y="826681"/>
            <a:ext cx="9833548" cy="1325563"/>
          </a:xfrm>
        </p:spPr>
        <p:txBody>
          <a:bodyPr>
            <a:normAutofit/>
          </a:bodyPr>
          <a:lstStyle/>
          <a:p>
            <a:pPr algn="ctr"/>
            <a:r>
              <a:rPr lang="en-US" sz="4000" dirty="0">
                <a:solidFill>
                  <a:srgbClr val="FFFFFF"/>
                </a:solidFill>
              </a:rPr>
              <a:t>8.  Teaching with Complex Texts</a:t>
            </a:r>
          </a:p>
        </p:txBody>
      </p:sp>
      <p:sp>
        <p:nvSpPr>
          <p:cNvPr id="3" name="Content Placeholder 2">
            <a:extLst>
              <a:ext uri="{FF2B5EF4-FFF2-40B4-BE49-F238E27FC236}">
                <a16:creationId xmlns:a16="http://schemas.microsoft.com/office/drawing/2014/main" id="{22BFCC8E-AFF8-E24D-8414-487573B3CB75}"/>
              </a:ext>
            </a:extLst>
          </p:cNvPr>
          <p:cNvSpPr>
            <a:spLocks noGrp="1"/>
          </p:cNvSpPr>
          <p:nvPr>
            <p:ph idx="1"/>
          </p:nvPr>
        </p:nvSpPr>
        <p:spPr>
          <a:xfrm>
            <a:off x="651642" y="2627587"/>
            <a:ext cx="10836165" cy="3920359"/>
          </a:xfrm>
        </p:spPr>
        <p:txBody>
          <a:bodyPr>
            <a:normAutofit/>
          </a:bodyPr>
          <a:lstStyle/>
          <a:p>
            <a:r>
              <a:rPr lang="en-US" sz="2400" dirty="0">
                <a:solidFill>
                  <a:srgbClr val="000000"/>
                </a:solidFill>
              </a:rPr>
              <a:t>One of the major reasons that secondary teachers do not engage students in discipline-appropriate literacy practices is because often students struggle to read these texts</a:t>
            </a:r>
          </a:p>
          <a:p>
            <a:r>
              <a:rPr lang="en-US" sz="2400" dirty="0">
                <a:solidFill>
                  <a:srgbClr val="000000"/>
                </a:solidFill>
              </a:rPr>
              <a:t>Because these teachers are uncertain about how to deal with this effectively, they avoid text (e.g., lecturing, reading to the students, using round robin reading)</a:t>
            </a:r>
          </a:p>
          <a:p>
            <a:r>
              <a:rPr lang="en-US" sz="2400" dirty="0">
                <a:solidFill>
                  <a:srgbClr val="000000"/>
                </a:solidFill>
              </a:rPr>
              <a:t>Additionally, many secondary ELA teachers believe that students will only improve in reading if they are taught with instructional level text</a:t>
            </a:r>
          </a:p>
          <a:p>
            <a:endParaRPr lang="en-US" sz="2000" dirty="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2233316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9748E8-8015-A54C-A41A-33CE07FF321E}"/>
              </a:ext>
            </a:extLst>
          </p:cNvPr>
          <p:cNvSpPr>
            <a:spLocks noGrp="1"/>
          </p:cNvSpPr>
          <p:nvPr>
            <p:ph type="title"/>
          </p:nvPr>
        </p:nvSpPr>
        <p:spPr>
          <a:xfrm>
            <a:off x="1179227" y="826681"/>
            <a:ext cx="9833548" cy="1325563"/>
          </a:xfrm>
        </p:spPr>
        <p:txBody>
          <a:bodyPr>
            <a:normAutofit/>
          </a:bodyPr>
          <a:lstStyle/>
          <a:p>
            <a:pPr algn="ctr"/>
            <a:r>
              <a:rPr lang="en-US" sz="4000" dirty="0">
                <a:solidFill>
                  <a:srgbClr val="FFFFFF"/>
                </a:solidFill>
              </a:rPr>
              <a:t>Teaching with Complex Text (cont.)</a:t>
            </a:r>
          </a:p>
        </p:txBody>
      </p:sp>
      <p:graphicFrame>
        <p:nvGraphicFramePr>
          <p:cNvPr id="5" name="Content Placeholder 2">
            <a:extLst>
              <a:ext uri="{FF2B5EF4-FFF2-40B4-BE49-F238E27FC236}">
                <a16:creationId xmlns:a16="http://schemas.microsoft.com/office/drawing/2014/main" id="{567F019F-89C8-4406-96E0-7CAFEBFB2CE7}"/>
              </a:ext>
            </a:extLst>
          </p:cNvPr>
          <p:cNvGraphicFramePr>
            <a:graphicFrameLocks noGrp="1"/>
          </p:cNvGraphicFramePr>
          <p:nvPr>
            <p:ph idx="1"/>
            <p:extLst>
              <p:ext uri="{D42A27DB-BD31-4B8C-83A1-F6EECF244321}">
                <p14:modId xmlns:p14="http://schemas.microsoft.com/office/powerpoint/2010/main" val="3660150957"/>
              </p:ext>
            </p:extLst>
          </p:nvPr>
        </p:nvGraphicFramePr>
        <p:xfrm>
          <a:off x="1036320" y="2899957"/>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3366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29E6875-8D61-6147-8C82-93E147A9182A}"/>
              </a:ext>
            </a:extLst>
          </p:cNvPr>
          <p:cNvSpPr>
            <a:spLocks noGrp="1"/>
          </p:cNvSpPr>
          <p:nvPr>
            <p:ph type="title"/>
          </p:nvPr>
        </p:nvSpPr>
        <p:spPr>
          <a:xfrm>
            <a:off x="863030" y="1012004"/>
            <a:ext cx="3416159" cy="4795408"/>
          </a:xfrm>
        </p:spPr>
        <p:txBody>
          <a:bodyPr>
            <a:normAutofit/>
          </a:bodyPr>
          <a:lstStyle/>
          <a:p>
            <a:r>
              <a:rPr lang="en-US">
                <a:solidFill>
                  <a:srgbClr val="FFFFFF"/>
                </a:solidFill>
              </a:rPr>
              <a:t>Mandate for Complex Text </a:t>
            </a:r>
          </a:p>
        </p:txBody>
      </p:sp>
      <p:graphicFrame>
        <p:nvGraphicFramePr>
          <p:cNvPr id="5" name="Content Placeholder 2">
            <a:extLst>
              <a:ext uri="{FF2B5EF4-FFF2-40B4-BE49-F238E27FC236}">
                <a16:creationId xmlns:a16="http://schemas.microsoft.com/office/drawing/2014/main" id="{E2F90678-579E-41D7-B380-E1807EED243E}"/>
              </a:ext>
            </a:extLst>
          </p:cNvPr>
          <p:cNvGraphicFramePr>
            <a:graphicFrameLocks noGrp="1"/>
          </p:cNvGraphicFramePr>
          <p:nvPr>
            <p:ph idx="1"/>
            <p:extLst>
              <p:ext uri="{D42A27DB-BD31-4B8C-83A1-F6EECF244321}">
                <p14:modId xmlns:p14="http://schemas.microsoft.com/office/powerpoint/2010/main" val="707296962"/>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43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04F5AE-16B4-0E4A-AB9D-860A0B9208CB}"/>
              </a:ext>
            </a:extLst>
          </p:cNvPr>
          <p:cNvSpPr>
            <a:spLocks noGrp="1"/>
          </p:cNvSpPr>
          <p:nvPr>
            <p:ph type="title"/>
          </p:nvPr>
        </p:nvSpPr>
        <p:spPr>
          <a:xfrm>
            <a:off x="1179227" y="826681"/>
            <a:ext cx="9833548" cy="1325563"/>
          </a:xfrm>
        </p:spPr>
        <p:txBody>
          <a:bodyPr>
            <a:normAutofit/>
          </a:bodyPr>
          <a:lstStyle/>
          <a:p>
            <a:pPr algn="ctr"/>
            <a:r>
              <a:rPr lang="en-US" sz="4000" dirty="0">
                <a:solidFill>
                  <a:srgbClr val="FFFFFF"/>
                </a:solidFill>
              </a:rPr>
              <a:t>1.  Focus on Vocabulary Instruction</a:t>
            </a:r>
          </a:p>
        </p:txBody>
      </p:sp>
      <p:sp>
        <p:nvSpPr>
          <p:cNvPr id="3" name="Content Placeholder 2">
            <a:extLst>
              <a:ext uri="{FF2B5EF4-FFF2-40B4-BE49-F238E27FC236}">
                <a16:creationId xmlns:a16="http://schemas.microsoft.com/office/drawing/2014/main" id="{22BFCC8E-AFF8-E24D-8414-487573B3CB75}"/>
              </a:ext>
            </a:extLst>
          </p:cNvPr>
          <p:cNvSpPr>
            <a:spLocks noGrp="1"/>
          </p:cNvSpPr>
          <p:nvPr>
            <p:ph idx="1"/>
          </p:nvPr>
        </p:nvSpPr>
        <p:spPr>
          <a:xfrm>
            <a:off x="651642" y="2627587"/>
            <a:ext cx="10836165" cy="3920359"/>
          </a:xfrm>
        </p:spPr>
        <p:txBody>
          <a:bodyPr>
            <a:normAutofit/>
          </a:bodyPr>
          <a:lstStyle/>
          <a:p>
            <a:r>
              <a:rPr lang="en-US" sz="2000" dirty="0">
                <a:solidFill>
                  <a:srgbClr val="000000"/>
                </a:solidFill>
              </a:rPr>
              <a:t>National Reading Panel (2001) reviewed 45 studies and found that explicit vocabulary teaching improved reading comprehension</a:t>
            </a:r>
          </a:p>
          <a:p>
            <a:r>
              <a:rPr lang="en-US" sz="2000" dirty="0">
                <a:solidFill>
                  <a:srgbClr val="000000"/>
                </a:solidFill>
              </a:rPr>
              <a:t>Explicit vocabulary teaching was the number 1 recommendation for improving reading achievement in What Works Clearinghouse practice guide (strong evidence)</a:t>
            </a:r>
          </a:p>
          <a:p>
            <a:r>
              <a:rPr lang="en-US" sz="2000" dirty="0"/>
              <a:t>Research shows that vocabulary knowledge increases in importance as students advance through school (explaining increasingly large amounts of variation in reading comprehension)</a:t>
            </a:r>
          </a:p>
          <a:p>
            <a:r>
              <a:rPr lang="en-US" sz="2000" dirty="0"/>
              <a:t>Studies show that vocabulary instruction (and incidental learning of vocabulary) are related to growth in reading comprehension ability</a:t>
            </a:r>
          </a:p>
          <a:p>
            <a:r>
              <a:rPr lang="en-US" sz="2000" dirty="0"/>
              <a:t>Vocabulary is both an index of language knowledge and of domain or world knowledge (prior knowledge)</a:t>
            </a:r>
          </a:p>
          <a:p>
            <a:endParaRPr lang="en-US" sz="2000" dirty="0"/>
          </a:p>
          <a:p>
            <a:endParaRPr lang="en-US" sz="2000" dirty="0">
              <a:solidFill>
                <a:srgbClr val="000000"/>
              </a:solidFill>
            </a:endParaRPr>
          </a:p>
        </p:txBody>
      </p:sp>
    </p:spTree>
    <p:extLst>
      <p:ext uri="{BB962C8B-B14F-4D97-AF65-F5344CB8AC3E}">
        <p14:creationId xmlns:p14="http://schemas.microsoft.com/office/powerpoint/2010/main" val="1999879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2" y="0"/>
            <a:ext cx="11480495"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4AF683-6D43-854B-A702-6A49AD610294}"/>
              </a:ext>
            </a:extLst>
          </p:cNvPr>
          <p:cNvSpPr>
            <a:spLocks noGrp="1"/>
          </p:cNvSpPr>
          <p:nvPr>
            <p:ph type="title"/>
          </p:nvPr>
        </p:nvSpPr>
        <p:spPr>
          <a:xfrm>
            <a:off x="1179227" y="826681"/>
            <a:ext cx="9833548" cy="1325563"/>
          </a:xfrm>
        </p:spPr>
        <p:txBody>
          <a:bodyPr>
            <a:normAutofit/>
          </a:bodyPr>
          <a:lstStyle/>
          <a:p>
            <a:pPr algn="ctr"/>
            <a:r>
              <a:rPr lang="en-US" sz="4000">
                <a:solidFill>
                  <a:srgbClr val="FFFFFF"/>
                </a:solidFill>
              </a:rPr>
              <a:t>Complex Text Instruction</a:t>
            </a:r>
          </a:p>
        </p:txBody>
      </p:sp>
      <p:graphicFrame>
        <p:nvGraphicFramePr>
          <p:cNvPr id="5" name="Content Placeholder 2">
            <a:extLst>
              <a:ext uri="{FF2B5EF4-FFF2-40B4-BE49-F238E27FC236}">
                <a16:creationId xmlns:a16="http://schemas.microsoft.com/office/drawing/2014/main" id="{DFDED7C5-CC80-44B6-9A4F-6CF52E7BE5FF}"/>
              </a:ext>
            </a:extLst>
          </p:cNvPr>
          <p:cNvGraphicFramePr>
            <a:graphicFrameLocks noGrp="1"/>
          </p:cNvGraphicFramePr>
          <p:nvPr>
            <p:ph idx="1"/>
            <p:extLst>
              <p:ext uri="{D42A27DB-BD31-4B8C-83A1-F6EECF244321}">
                <p14:modId xmlns:p14="http://schemas.microsoft.com/office/powerpoint/2010/main" val="1318122335"/>
              </p:ext>
            </p:extLst>
          </p:nvPr>
        </p:nvGraphicFramePr>
        <p:xfrm>
          <a:off x="1036320" y="2899957"/>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13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54F7-A6C9-6B40-A6B9-8F981C699CBC}"/>
              </a:ext>
            </a:extLst>
          </p:cNvPr>
          <p:cNvSpPr>
            <a:spLocks noGrp="1"/>
          </p:cNvSpPr>
          <p:nvPr>
            <p:ph type="title"/>
          </p:nvPr>
        </p:nvSpPr>
        <p:spPr>
          <a:xfrm>
            <a:off x="838200" y="365125"/>
            <a:ext cx="10515600" cy="1325563"/>
          </a:xfrm>
        </p:spPr>
        <p:txBody>
          <a:bodyPr>
            <a:normAutofit/>
          </a:bodyPr>
          <a:lstStyle/>
          <a:p>
            <a:r>
              <a:rPr lang="en-US"/>
              <a:t>Scaffolding Reading of Complex Text</a:t>
            </a:r>
          </a:p>
        </p:txBody>
      </p:sp>
      <p:graphicFrame>
        <p:nvGraphicFramePr>
          <p:cNvPr id="12" name="Content Placeholder 2">
            <a:extLst>
              <a:ext uri="{FF2B5EF4-FFF2-40B4-BE49-F238E27FC236}">
                <a16:creationId xmlns:a16="http://schemas.microsoft.com/office/drawing/2014/main" id="{D22A4265-856E-421E-A793-C5FA6ED159E7}"/>
              </a:ext>
            </a:extLst>
          </p:cNvPr>
          <p:cNvGraphicFramePr>
            <a:graphicFrameLocks noGrp="1"/>
          </p:cNvGraphicFramePr>
          <p:nvPr>
            <p:ph idx="1"/>
            <p:extLst>
              <p:ext uri="{D42A27DB-BD31-4B8C-83A1-F6EECF244321}">
                <p14:modId xmlns:p14="http://schemas.microsoft.com/office/powerpoint/2010/main" val="1404006288"/>
              </p:ext>
            </p:extLst>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898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p:cNvSpPr>
            <a:spLocks noGrp="1"/>
          </p:cNvSpPr>
          <p:nvPr>
            <p:ph type="title"/>
          </p:nvPr>
        </p:nvSpPr>
        <p:spPr>
          <a:xfrm>
            <a:off x="863030" y="1012004"/>
            <a:ext cx="3416159" cy="4795408"/>
          </a:xfrm>
        </p:spPr>
        <p:txBody>
          <a:bodyPr>
            <a:normAutofit/>
          </a:bodyPr>
          <a:lstStyle/>
          <a:p>
            <a:r>
              <a:rPr lang="en-US">
                <a:solidFill>
                  <a:srgbClr val="FFFFFF"/>
                </a:solidFill>
              </a:rPr>
              <a:t>Scaffolding Syntax</a:t>
            </a:r>
          </a:p>
        </p:txBody>
      </p:sp>
      <p:graphicFrame>
        <p:nvGraphicFramePr>
          <p:cNvPr id="5" name="Content Placeholder 2">
            <a:extLst>
              <a:ext uri="{FF2B5EF4-FFF2-40B4-BE49-F238E27FC236}">
                <a16:creationId xmlns:a16="http://schemas.microsoft.com/office/drawing/2014/main" id="{BB894D89-7019-45EF-99B3-7D658C7B59C5}"/>
              </a:ext>
            </a:extLst>
          </p:cNvPr>
          <p:cNvGraphicFramePr>
            <a:graphicFrameLocks noGrp="1"/>
          </p:cNvGraphicFramePr>
          <p:nvPr>
            <p:ph idx="1"/>
            <p:extLst>
              <p:ext uri="{D42A27DB-BD31-4B8C-83A1-F6EECF244321}">
                <p14:modId xmlns:p14="http://schemas.microsoft.com/office/powerpoint/2010/main" val="3440353259"/>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70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457189">
              <a:defRPr/>
            </a:pPr>
            <a:endParaRPr lang="en-US">
              <a:solidFill>
                <a:prstClr val="black"/>
              </a:solidFill>
              <a:latin typeface="Calibri" panose="020F0502020204030204"/>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1"/>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2" y="685800"/>
            <a:ext cx="2780271" cy="5105400"/>
          </a:xfrm>
        </p:spPr>
        <p:txBody>
          <a:bodyPr>
            <a:normAutofit/>
          </a:bodyPr>
          <a:lstStyle/>
          <a:p>
            <a:r>
              <a:rPr lang="en-US" sz="4000">
                <a:solidFill>
                  <a:srgbClr val="FFFFFF"/>
                </a:solidFill>
              </a:rPr>
              <a:t>    Help with Cohesion</a:t>
            </a:r>
          </a:p>
        </p:txBody>
      </p:sp>
      <p:graphicFrame>
        <p:nvGraphicFramePr>
          <p:cNvPr id="5" name="Content Placeholder 2">
            <a:extLst>
              <a:ext uri="{FF2B5EF4-FFF2-40B4-BE49-F238E27FC236}">
                <a16:creationId xmlns:a16="http://schemas.microsoft.com/office/drawing/2014/main" id="{D60A9C52-5802-4FC9-8343-CA16F8950492}"/>
              </a:ext>
            </a:extLst>
          </p:cNvPr>
          <p:cNvGraphicFramePr>
            <a:graphicFrameLocks noGrp="1"/>
          </p:cNvGraphicFramePr>
          <p:nvPr>
            <p:ph idx="1"/>
            <p:extLst>
              <p:ext uri="{D42A27DB-BD31-4B8C-83A1-F6EECF244321}">
                <p14:modId xmlns:p14="http://schemas.microsoft.com/office/powerpoint/2010/main" val="1396379719"/>
              </p:ext>
            </p:extLst>
          </p:nvPr>
        </p:nvGraphicFramePr>
        <p:xfrm>
          <a:off x="5010151"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3132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457189">
              <a:defRPr/>
            </a:pPr>
            <a:endParaRPr lang="en-US">
              <a:solidFill>
                <a:prstClr val="black"/>
              </a:solidFill>
              <a:latin typeface="Calibri" panose="020F0502020204030204"/>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1"/>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D3DC60EC-701A-554E-8533-059DD2B76544}"/>
              </a:ext>
            </a:extLst>
          </p:cNvPr>
          <p:cNvSpPr>
            <a:spLocks noGrp="1"/>
          </p:cNvSpPr>
          <p:nvPr>
            <p:ph type="title"/>
          </p:nvPr>
        </p:nvSpPr>
        <p:spPr>
          <a:xfrm>
            <a:off x="535022" y="685800"/>
            <a:ext cx="2780271" cy="5105400"/>
          </a:xfrm>
        </p:spPr>
        <p:txBody>
          <a:bodyPr>
            <a:normAutofit/>
          </a:bodyPr>
          <a:lstStyle/>
          <a:p>
            <a:r>
              <a:rPr lang="en-US" sz="4000">
                <a:solidFill>
                  <a:srgbClr val="FFFFFF"/>
                </a:solidFill>
              </a:rPr>
              <a:t>Text Structure</a:t>
            </a:r>
          </a:p>
        </p:txBody>
      </p:sp>
      <p:graphicFrame>
        <p:nvGraphicFramePr>
          <p:cNvPr id="5" name="Content Placeholder 2">
            <a:extLst>
              <a:ext uri="{FF2B5EF4-FFF2-40B4-BE49-F238E27FC236}">
                <a16:creationId xmlns:a16="http://schemas.microsoft.com/office/drawing/2014/main" id="{3444108E-A895-4EF1-965E-68F8A562900C}"/>
              </a:ext>
            </a:extLst>
          </p:cNvPr>
          <p:cNvGraphicFramePr>
            <a:graphicFrameLocks noGrp="1"/>
          </p:cNvGraphicFramePr>
          <p:nvPr>
            <p:ph idx="1"/>
            <p:extLst>
              <p:ext uri="{D42A27DB-BD31-4B8C-83A1-F6EECF244321}">
                <p14:modId xmlns:p14="http://schemas.microsoft.com/office/powerpoint/2010/main" val="1510288331"/>
              </p:ext>
            </p:extLst>
          </p:nvPr>
        </p:nvGraphicFramePr>
        <p:xfrm>
          <a:off x="5010151"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1470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457189">
              <a:defRPr/>
            </a:pPr>
            <a:endParaRPr lang="en-US">
              <a:solidFill>
                <a:prstClr val="black"/>
              </a:solidFill>
              <a:latin typeface="Calibri" panose="020F0502020204030204"/>
            </a:endParaRPr>
          </a:p>
        </p:txBody>
      </p:sp>
      <p:grpSp>
        <p:nvGrpSpPr>
          <p:cNvPr id="21"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1"/>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42377A2-7449-0542-A947-8930D6FC72C8}"/>
              </a:ext>
            </a:extLst>
          </p:cNvPr>
          <p:cNvSpPr>
            <a:spLocks noGrp="1"/>
          </p:cNvSpPr>
          <p:nvPr>
            <p:ph type="title"/>
          </p:nvPr>
        </p:nvSpPr>
        <p:spPr>
          <a:xfrm>
            <a:off x="535022" y="685800"/>
            <a:ext cx="2780271" cy="5105400"/>
          </a:xfrm>
        </p:spPr>
        <p:txBody>
          <a:bodyPr>
            <a:normAutofit/>
          </a:bodyPr>
          <a:lstStyle/>
          <a:p>
            <a:r>
              <a:rPr lang="en-US" sz="4000" dirty="0">
                <a:solidFill>
                  <a:srgbClr val="FFFFFF"/>
                </a:solidFill>
              </a:rPr>
              <a:t>Expository Text Structures</a:t>
            </a:r>
          </a:p>
        </p:txBody>
      </p:sp>
      <p:graphicFrame>
        <p:nvGraphicFramePr>
          <p:cNvPr id="22" name="Content Placeholder 2">
            <a:extLst>
              <a:ext uri="{FF2B5EF4-FFF2-40B4-BE49-F238E27FC236}">
                <a16:creationId xmlns:a16="http://schemas.microsoft.com/office/drawing/2014/main" id="{8BBBF176-79BD-45E6-8022-09810E0B23CD}"/>
              </a:ext>
            </a:extLst>
          </p:cNvPr>
          <p:cNvGraphicFramePr>
            <a:graphicFrameLocks noGrp="1"/>
          </p:cNvGraphicFramePr>
          <p:nvPr>
            <p:ph idx="1"/>
            <p:extLst>
              <p:ext uri="{D42A27DB-BD31-4B8C-83A1-F6EECF244321}">
                <p14:modId xmlns:p14="http://schemas.microsoft.com/office/powerpoint/2010/main" val="1566756501"/>
              </p:ext>
            </p:extLst>
          </p:nvPr>
        </p:nvGraphicFramePr>
        <p:xfrm>
          <a:off x="5010151"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322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457189">
              <a:defRPr/>
            </a:pPr>
            <a:endParaRPr lang="en-US">
              <a:solidFill>
                <a:prstClr val="black"/>
              </a:solidFill>
              <a:latin typeface="Calibri" panose="020F0502020204030204"/>
            </a:endParaRPr>
          </a:p>
        </p:txBody>
      </p:sp>
      <p:grpSp>
        <p:nvGrpSpPr>
          <p:cNvPr id="20"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1"/>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29AD34E-1E85-0D4C-BBFA-9EA865669761}"/>
              </a:ext>
            </a:extLst>
          </p:cNvPr>
          <p:cNvSpPr>
            <a:spLocks noGrp="1"/>
          </p:cNvSpPr>
          <p:nvPr>
            <p:ph type="title"/>
          </p:nvPr>
        </p:nvSpPr>
        <p:spPr>
          <a:xfrm>
            <a:off x="535022" y="685800"/>
            <a:ext cx="2780271" cy="5105400"/>
          </a:xfrm>
        </p:spPr>
        <p:txBody>
          <a:bodyPr>
            <a:normAutofit/>
          </a:bodyPr>
          <a:lstStyle/>
          <a:p>
            <a:r>
              <a:rPr lang="en-US" sz="4000">
                <a:solidFill>
                  <a:srgbClr val="FFFFFF"/>
                </a:solidFill>
              </a:rPr>
              <a:t>Summary</a:t>
            </a:r>
          </a:p>
        </p:txBody>
      </p:sp>
      <p:graphicFrame>
        <p:nvGraphicFramePr>
          <p:cNvPr id="5" name="Content Placeholder 2">
            <a:extLst>
              <a:ext uri="{FF2B5EF4-FFF2-40B4-BE49-F238E27FC236}">
                <a16:creationId xmlns:a16="http://schemas.microsoft.com/office/drawing/2014/main" id="{669E6E44-CF65-4A18-953E-2923EC056FC0}"/>
              </a:ext>
            </a:extLst>
          </p:cNvPr>
          <p:cNvGraphicFramePr>
            <a:graphicFrameLocks noGrp="1"/>
          </p:cNvGraphicFramePr>
          <p:nvPr>
            <p:ph idx="1"/>
            <p:extLst>
              <p:ext uri="{D42A27DB-BD31-4B8C-83A1-F6EECF244321}">
                <p14:modId xmlns:p14="http://schemas.microsoft.com/office/powerpoint/2010/main" val="195552231"/>
              </p:ext>
            </p:extLst>
          </p:nvPr>
        </p:nvGraphicFramePr>
        <p:xfrm>
          <a:off x="5010151"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9286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552E4AC-A6E2-D34C-8909-5AC005E0A83E}"/>
              </a:ext>
            </a:extLst>
          </p:cNvPr>
          <p:cNvSpPr>
            <a:spLocks noGrp="1"/>
          </p:cNvSpPr>
          <p:nvPr>
            <p:ph type="title"/>
          </p:nvPr>
        </p:nvSpPr>
        <p:spPr>
          <a:xfrm>
            <a:off x="863030" y="1012004"/>
            <a:ext cx="3416159" cy="4795408"/>
          </a:xfrm>
        </p:spPr>
        <p:txBody>
          <a:bodyPr>
            <a:normAutofit/>
          </a:bodyPr>
          <a:lstStyle/>
          <a:p>
            <a:r>
              <a:rPr lang="en-US" dirty="0">
                <a:solidFill>
                  <a:srgbClr val="FFFFFF"/>
                </a:solidFill>
              </a:rPr>
              <a:t>Audience Question:   Sort the Components</a:t>
            </a:r>
          </a:p>
        </p:txBody>
      </p:sp>
      <p:graphicFrame>
        <p:nvGraphicFramePr>
          <p:cNvPr id="6" name="Content Placeholder 2">
            <a:extLst>
              <a:ext uri="{FF2B5EF4-FFF2-40B4-BE49-F238E27FC236}">
                <a16:creationId xmlns:a16="http://schemas.microsoft.com/office/drawing/2014/main" id="{C7C4AD62-E8A6-4681-8C09-BD9A12C1EC18}"/>
              </a:ext>
            </a:extLst>
          </p:cNvPr>
          <p:cNvGraphicFramePr>
            <a:graphicFrameLocks noGrp="1"/>
          </p:cNvGraphicFramePr>
          <p:nvPr>
            <p:ph idx="1"/>
            <p:extLst>
              <p:ext uri="{D42A27DB-BD31-4B8C-83A1-F6EECF244321}">
                <p14:modId xmlns:p14="http://schemas.microsoft.com/office/powerpoint/2010/main" val="2562841528"/>
              </p:ext>
            </p:extLst>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98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32"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5" y="1699590"/>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3"/>
            <a:ext cx="3451731" cy="2399869"/>
          </a:xfrm>
        </p:spPr>
        <p:txBody>
          <a:bodyPr>
            <a:normAutofit/>
          </a:bodyPr>
          <a:lstStyle/>
          <a:p>
            <a:pPr algn="ctr"/>
            <a:r>
              <a:rPr lang="en-US" sz="4000">
                <a:solidFill>
                  <a:srgbClr val="FFFFFF"/>
                </a:solidFill>
              </a:rPr>
              <a:t>Vocabulary Learning Goals</a:t>
            </a:r>
          </a:p>
        </p:txBody>
      </p:sp>
      <p:sp>
        <p:nvSpPr>
          <p:cNvPr id="38" name="Content Placeholder 2"/>
          <p:cNvSpPr>
            <a:spLocks noGrp="1"/>
          </p:cNvSpPr>
          <p:nvPr>
            <p:ph idx="1"/>
          </p:nvPr>
        </p:nvSpPr>
        <p:spPr>
          <a:xfrm>
            <a:off x="5120640" y="804672"/>
            <a:ext cx="6265024" cy="5671432"/>
          </a:xfrm>
        </p:spPr>
        <p:txBody>
          <a:bodyPr anchor="ctr">
            <a:normAutofit/>
          </a:bodyPr>
          <a:lstStyle/>
          <a:p>
            <a:endParaRPr lang="en-US" sz="2400" dirty="0"/>
          </a:p>
          <a:p>
            <a:endParaRPr lang="en-US" sz="2400" dirty="0"/>
          </a:p>
          <a:p>
            <a:r>
              <a:rPr lang="en-US" sz="2400" dirty="0"/>
              <a:t>Increase student lexicons (known words and definitions) </a:t>
            </a:r>
          </a:p>
          <a:p>
            <a:r>
              <a:rPr lang="en-US" sz="2400" dirty="0"/>
              <a:t>Increase ability to make sense of vocabulary within text (including sensitivity to meaning, morphology, context, reference skills, and persistence when word meanings aren’t accessible)</a:t>
            </a:r>
          </a:p>
          <a:p>
            <a:r>
              <a:rPr lang="en-US" sz="2400" dirty="0"/>
              <a:t>Vocabulary includes not just single words, but  technical terms, metaphorical language, conceptual phrases, etc. (e.g., common currency, charming and charmed innocence, spartan lifestyle)  </a:t>
            </a:r>
          </a:p>
          <a:p>
            <a:endParaRPr lang="en-US" sz="2000" dirty="0"/>
          </a:p>
          <a:p>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90598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F09B4-4DCC-DD4C-A3B1-1D12D2999B01}"/>
              </a:ext>
            </a:extLst>
          </p:cNvPr>
          <p:cNvSpPr>
            <a:spLocks noGrp="1"/>
          </p:cNvSpPr>
          <p:nvPr>
            <p:ph type="title"/>
          </p:nvPr>
        </p:nvSpPr>
        <p:spPr>
          <a:xfrm>
            <a:off x="943278" y="712269"/>
            <a:ext cx="3370999" cy="5502264"/>
          </a:xfrm>
        </p:spPr>
        <p:txBody>
          <a:bodyPr>
            <a:normAutofit/>
          </a:bodyPr>
          <a:lstStyle/>
          <a:p>
            <a:r>
              <a:rPr lang="en-US" dirty="0">
                <a:solidFill>
                  <a:srgbClr val="FFFFFF"/>
                </a:solidFill>
              </a:rPr>
              <a:t>Teaching Vocabulary</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EE53554-10AC-48E3-BF80-B68F4C5FE6AC}"/>
              </a:ext>
            </a:extLst>
          </p:cNvPr>
          <p:cNvGraphicFramePr>
            <a:graphicFrameLocks noGrp="1"/>
          </p:cNvGraphicFramePr>
          <p:nvPr>
            <p:ph idx="1"/>
            <p:extLst>
              <p:ext uri="{D42A27DB-BD31-4B8C-83A1-F6EECF244321}">
                <p14:modId xmlns:p14="http://schemas.microsoft.com/office/powerpoint/2010/main" val="3540788796"/>
              </p:ext>
            </p:extLst>
          </p:nvPr>
        </p:nvGraphicFramePr>
        <p:xfrm>
          <a:off x="5280026" y="642939"/>
          <a:ext cx="626903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47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821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a:xfrm>
            <a:off x="640081" y="2053641"/>
            <a:ext cx="3669161" cy="2760099"/>
          </a:xfrm>
        </p:spPr>
        <p:txBody>
          <a:bodyPr>
            <a:normAutofit/>
          </a:bodyPr>
          <a:lstStyle/>
          <a:p>
            <a:r>
              <a:rPr lang="en-US">
                <a:solidFill>
                  <a:srgbClr val="FFFFFF"/>
                </a:solidFill>
              </a:rPr>
              <a:t>Rich definitions</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a:xfrm>
            <a:off x="6090575" y="801865"/>
            <a:ext cx="5306084" cy="5230635"/>
          </a:xfrm>
        </p:spPr>
        <p:txBody>
          <a:bodyPr anchor="ctr">
            <a:normAutofit/>
          </a:bodyPr>
          <a:lstStyle/>
          <a:p>
            <a:r>
              <a:rPr lang="en-US" sz="2400">
                <a:solidFill>
                  <a:srgbClr val="000000"/>
                </a:solidFill>
              </a:rPr>
              <a:t>Rich vocabulary definition/Multiple definitions</a:t>
            </a:r>
          </a:p>
          <a:p>
            <a:pPr marL="457189" indent="-457189">
              <a:buFont typeface="+mj-lt"/>
              <a:buAutoNum type="arabicPeriod"/>
            </a:pPr>
            <a:r>
              <a:rPr lang="en-US" sz="2400">
                <a:solidFill>
                  <a:srgbClr val="000000"/>
                </a:solidFill>
              </a:rPr>
              <a:t>Dictionary definition</a:t>
            </a:r>
          </a:p>
          <a:p>
            <a:pPr marL="457189" indent="-457189">
              <a:buFont typeface="+mj-lt"/>
              <a:buAutoNum type="arabicPeriod"/>
            </a:pPr>
            <a:r>
              <a:rPr lang="en-US" sz="2400">
                <a:solidFill>
                  <a:srgbClr val="000000"/>
                </a:solidFill>
              </a:rPr>
              <a:t>Synonyms</a:t>
            </a:r>
          </a:p>
          <a:p>
            <a:pPr marL="457189" indent="-457189">
              <a:buFont typeface="+mj-lt"/>
              <a:buAutoNum type="arabicPeriod"/>
            </a:pPr>
            <a:r>
              <a:rPr lang="en-US" sz="2400">
                <a:solidFill>
                  <a:srgbClr val="000000"/>
                </a:solidFill>
              </a:rPr>
              <a:t>Antonyms</a:t>
            </a:r>
          </a:p>
          <a:p>
            <a:pPr marL="457189" indent="-457189">
              <a:buFont typeface="+mj-lt"/>
              <a:buAutoNum type="arabicPeriod"/>
            </a:pPr>
            <a:r>
              <a:rPr lang="en-US" sz="2400">
                <a:solidFill>
                  <a:srgbClr val="000000"/>
                </a:solidFill>
              </a:rPr>
              <a:t>Part of speech</a:t>
            </a:r>
          </a:p>
          <a:p>
            <a:pPr marL="457189" indent="-457189">
              <a:buFont typeface="+mj-lt"/>
              <a:buAutoNum type="arabicPeriod"/>
            </a:pPr>
            <a:r>
              <a:rPr lang="en-US" sz="2400">
                <a:solidFill>
                  <a:srgbClr val="000000"/>
                </a:solidFill>
              </a:rPr>
              <a:t>Other forms/spellings</a:t>
            </a:r>
          </a:p>
          <a:p>
            <a:pPr marL="457189" indent="-457189">
              <a:buFont typeface="+mj-lt"/>
              <a:buAutoNum type="arabicPeriod"/>
            </a:pPr>
            <a:r>
              <a:rPr lang="en-US" sz="2400">
                <a:solidFill>
                  <a:srgbClr val="000000"/>
                </a:solidFill>
              </a:rPr>
              <a:t>Category</a:t>
            </a:r>
          </a:p>
          <a:p>
            <a:pPr marL="457189" indent="-457189">
              <a:buFont typeface="+mj-lt"/>
              <a:buAutoNum type="arabicPeriod"/>
            </a:pPr>
            <a:r>
              <a:rPr lang="en-US" sz="2400">
                <a:solidFill>
                  <a:srgbClr val="000000"/>
                </a:solidFill>
              </a:rPr>
              <a:t>Example</a:t>
            </a:r>
          </a:p>
          <a:p>
            <a:pPr marL="457189" indent="-457189">
              <a:buFont typeface="+mj-lt"/>
              <a:buAutoNum type="arabicPeriod"/>
            </a:pPr>
            <a:r>
              <a:rPr lang="en-US" sz="2400">
                <a:solidFill>
                  <a:srgbClr val="000000"/>
                </a:solidFill>
              </a:rPr>
              <a:t>Picture</a:t>
            </a:r>
          </a:p>
          <a:p>
            <a:pPr marL="457189" indent="-457189">
              <a:buFont typeface="+mj-lt"/>
              <a:buAutoNum type="arabicPeriod"/>
            </a:pPr>
            <a:r>
              <a:rPr lang="en-US" sz="2400">
                <a:solidFill>
                  <a:srgbClr val="000000"/>
                </a:solidFill>
              </a:rPr>
              <a:t>Act it out</a:t>
            </a:r>
          </a:p>
          <a:p>
            <a:endParaRPr lang="en-US" sz="2400">
              <a:solidFill>
                <a:srgbClr val="000000"/>
              </a:solidFill>
            </a:endParaRPr>
          </a:p>
        </p:txBody>
      </p:sp>
    </p:spTree>
    <p:extLst>
      <p:ext uri="{BB962C8B-B14F-4D97-AF65-F5344CB8AC3E}">
        <p14:creationId xmlns:p14="http://schemas.microsoft.com/office/powerpoint/2010/main" val="191138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821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a:xfrm>
            <a:off x="640081" y="2053641"/>
            <a:ext cx="3669161" cy="2760099"/>
          </a:xfrm>
        </p:spPr>
        <p:txBody>
          <a:bodyPr>
            <a:normAutofit/>
          </a:bodyPr>
          <a:lstStyle/>
          <a:p>
            <a:r>
              <a:rPr lang="en-US">
                <a:solidFill>
                  <a:srgbClr val="FFFFFF"/>
                </a:solidFill>
              </a:rPr>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a:xfrm>
            <a:off x="5560542" y="801865"/>
            <a:ext cx="6082111" cy="5230635"/>
          </a:xfrm>
        </p:spPr>
        <p:txBody>
          <a:bodyPr anchor="ctr">
            <a:normAutofit/>
          </a:bodyPr>
          <a:lstStyle/>
          <a:p>
            <a:pPr marL="0" indent="0">
              <a:buNone/>
            </a:pPr>
            <a:r>
              <a:rPr lang="en-US" sz="2000" dirty="0">
                <a:solidFill>
                  <a:srgbClr val="000000"/>
                </a:solidFill>
              </a:rPr>
              <a:t>Epitomize</a:t>
            </a:r>
          </a:p>
          <a:p>
            <a:pPr marL="0" indent="0">
              <a:buNone/>
            </a:pPr>
            <a:endParaRPr lang="en-US" sz="2000" dirty="0">
              <a:solidFill>
                <a:srgbClr val="000000"/>
              </a:solidFill>
            </a:endParaRPr>
          </a:p>
          <a:p>
            <a:pPr marL="457189" indent="-457189">
              <a:buFont typeface="+mj-lt"/>
              <a:buAutoNum type="arabicPeriod"/>
            </a:pPr>
            <a:r>
              <a:rPr lang="en-US" sz="2000" dirty="0">
                <a:solidFill>
                  <a:srgbClr val="000000"/>
                </a:solidFill>
              </a:rPr>
              <a:t>Dictionary definition: perfect example of</a:t>
            </a:r>
          </a:p>
          <a:p>
            <a:pPr marL="457189" indent="-457189">
              <a:buFont typeface="+mj-lt"/>
              <a:buAutoNum type="arabicPeriod"/>
            </a:pPr>
            <a:r>
              <a:rPr lang="en-US" sz="2000" dirty="0">
                <a:solidFill>
                  <a:srgbClr val="000000"/>
                </a:solidFill>
              </a:rPr>
              <a:t>Synonyms: typify, exemplify, represent, symbolize</a:t>
            </a:r>
          </a:p>
          <a:p>
            <a:pPr marL="457189" indent="-457189">
              <a:buFont typeface="+mj-lt"/>
              <a:buAutoNum type="arabicPeriod"/>
            </a:pPr>
            <a:r>
              <a:rPr lang="en-US" sz="2000" dirty="0">
                <a:solidFill>
                  <a:srgbClr val="000000"/>
                </a:solidFill>
              </a:rPr>
              <a:t>Antonyms: misrepresent, distort, belie</a:t>
            </a:r>
          </a:p>
          <a:p>
            <a:pPr marL="457189" indent="-457189">
              <a:buFont typeface="+mj-lt"/>
              <a:buAutoNum type="arabicPeriod"/>
            </a:pPr>
            <a:r>
              <a:rPr lang="en-US" sz="2000" dirty="0">
                <a:solidFill>
                  <a:srgbClr val="000000"/>
                </a:solidFill>
              </a:rPr>
              <a:t>Part of speech: verb</a:t>
            </a:r>
          </a:p>
          <a:p>
            <a:pPr marL="457189" indent="-457189">
              <a:buFont typeface="+mj-lt"/>
              <a:buAutoNum type="arabicPeriod"/>
            </a:pPr>
            <a:r>
              <a:rPr lang="en-US" sz="2000" dirty="0">
                <a:solidFill>
                  <a:srgbClr val="000000"/>
                </a:solidFill>
              </a:rPr>
              <a:t>Other forms/spellings: epitome, epitomizes, epitomized, epitomizing</a:t>
            </a:r>
          </a:p>
          <a:p>
            <a:pPr marL="457189" indent="-457189">
              <a:buFont typeface="+mj-lt"/>
              <a:buAutoNum type="arabicPeriod"/>
            </a:pPr>
            <a:r>
              <a:rPr lang="en-US" sz="2000" dirty="0">
                <a:solidFill>
                  <a:srgbClr val="000000"/>
                </a:solidFill>
              </a:rPr>
              <a:t>Category: ways things can be like others (resemble, similar, etc.)</a:t>
            </a:r>
          </a:p>
          <a:p>
            <a:pPr marL="457189" indent="-457189">
              <a:buFont typeface="+mj-lt"/>
              <a:buAutoNum type="arabicPeriod"/>
            </a:pPr>
            <a:r>
              <a:rPr lang="en-US" sz="2000" dirty="0">
                <a:solidFill>
                  <a:srgbClr val="000000"/>
                </a:solidFill>
              </a:rPr>
              <a:t>Example:  Tupac epitomizes rap artists.</a:t>
            </a:r>
          </a:p>
          <a:p>
            <a:pPr marL="457189" indent="-457189">
              <a:buFont typeface="+mj-lt"/>
              <a:buAutoNum type="arabicPeriod"/>
            </a:pPr>
            <a:r>
              <a:rPr lang="en-US" sz="2000" dirty="0">
                <a:solidFill>
                  <a:srgbClr val="000000"/>
                </a:solidFill>
              </a:rPr>
              <a:t>Image: </a:t>
            </a:r>
          </a:p>
          <a:p>
            <a:pPr marL="457189" indent="-457189">
              <a:buFont typeface="+mj-lt"/>
              <a:buAutoNum type="arabicPeriod"/>
            </a:pPr>
            <a:r>
              <a:rPr lang="en-US" sz="2000" dirty="0">
                <a:solidFill>
                  <a:srgbClr val="000000"/>
                </a:solidFill>
              </a:rPr>
              <a:t>Act it out:</a:t>
            </a:r>
          </a:p>
          <a:p>
            <a:endParaRPr lang="en-US" sz="2000" dirty="0">
              <a:solidFill>
                <a:srgbClr val="000000"/>
              </a:solidFill>
            </a:endParaRPr>
          </a:p>
        </p:txBody>
      </p:sp>
      <p:pic>
        <p:nvPicPr>
          <p:cNvPr id="4" name="Picture 3">
            <a:extLst>
              <a:ext uri="{FF2B5EF4-FFF2-40B4-BE49-F238E27FC236}">
                <a16:creationId xmlns:a16="http://schemas.microsoft.com/office/drawing/2014/main" id="{6ECF6304-6966-6E47-8A1C-60152F84E274}"/>
              </a:ext>
            </a:extLst>
          </p:cNvPr>
          <p:cNvPicPr>
            <a:picLocks noChangeAspect="1"/>
          </p:cNvPicPr>
          <p:nvPr/>
        </p:nvPicPr>
        <p:blipFill>
          <a:blip r:embed="rId3"/>
          <a:stretch>
            <a:fillRect/>
          </a:stretch>
        </p:blipFill>
        <p:spPr>
          <a:xfrm>
            <a:off x="8420615" y="4870451"/>
            <a:ext cx="1257300" cy="1600200"/>
          </a:xfrm>
          <a:prstGeom prst="rect">
            <a:avLst/>
          </a:prstGeom>
        </p:spPr>
      </p:pic>
    </p:spTree>
    <p:extLst>
      <p:ext uri="{BB962C8B-B14F-4D97-AF65-F5344CB8AC3E}">
        <p14:creationId xmlns:p14="http://schemas.microsoft.com/office/powerpoint/2010/main" val="1786970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3749</Words>
  <Application>Microsoft Macintosh PowerPoint</Application>
  <PresentationFormat>Widescreen</PresentationFormat>
  <Paragraphs>290</Paragraphs>
  <Slides>57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Promoting Secondary Literacy Achievement</vt:lpstr>
      <vt:lpstr>Literacy is Important</vt:lpstr>
      <vt:lpstr>Secondary Literacy Achievement</vt:lpstr>
      <vt:lpstr>Question for Audience Discussion</vt:lpstr>
      <vt:lpstr>1.  Focus on Vocabulary Instruction</vt:lpstr>
      <vt:lpstr>Vocabulary Learning Goals</vt:lpstr>
      <vt:lpstr>Teaching Vocabulary</vt:lpstr>
      <vt:lpstr>Rich definitions</vt:lpstr>
      <vt:lpstr>Vocabulary: Building the Lexicon</vt:lpstr>
      <vt:lpstr>Vocabulary: Building the Lexicon</vt:lpstr>
      <vt:lpstr>Vocabulary: Building the Lexicon</vt:lpstr>
      <vt:lpstr>Vocabulary: Building the Lexicon</vt:lpstr>
      <vt:lpstr>Sources of Vocabulary</vt:lpstr>
      <vt:lpstr>Vocabulary: Sensitivity to meaning</vt:lpstr>
      <vt:lpstr>Vocabulary: Morphology</vt:lpstr>
      <vt:lpstr>Vocabulary: Morphology</vt:lpstr>
      <vt:lpstr>Vocabulary: Using context</vt:lpstr>
      <vt:lpstr>Vocabulary: Persistence</vt:lpstr>
      <vt:lpstr>2.  Teach Comprehension Strategies</vt:lpstr>
      <vt:lpstr>The strategies shown to be beneficial</vt:lpstr>
      <vt:lpstr>Gradual release of responsibility</vt:lpstr>
      <vt:lpstr>Instructional Hints</vt:lpstr>
      <vt:lpstr>Problems to avoid</vt:lpstr>
      <vt:lpstr>Question for the Audience</vt:lpstr>
      <vt:lpstr>3.  Use and Build Knowledge</vt:lpstr>
      <vt:lpstr>PowerPoint Presentation</vt:lpstr>
      <vt:lpstr>Activating Prior Knowledge</vt:lpstr>
      <vt:lpstr>PowerPoint Presentation</vt:lpstr>
      <vt:lpstr>PowerPoint Presentation</vt:lpstr>
      <vt:lpstr>Activating Prior Knowledge (cont.)</vt:lpstr>
      <vt:lpstr>Activating Prior Knowledge (cont).</vt:lpstr>
      <vt:lpstr>PowerPoint Presentation</vt:lpstr>
      <vt:lpstr>Activating Prior Knowledge (cont).</vt:lpstr>
      <vt:lpstr>Question for the Audience</vt:lpstr>
      <vt:lpstr>4.  Teach Oral Reading Fluency</vt:lpstr>
      <vt:lpstr>Oral Reading Fluency</vt:lpstr>
      <vt:lpstr>Fluency instruction </vt:lpstr>
      <vt:lpstr>PowerPoint Presentation</vt:lpstr>
      <vt:lpstr>5.  Have Students Write about Text</vt:lpstr>
      <vt:lpstr>Writing about Text (cont.)</vt:lpstr>
      <vt:lpstr>Writing to Increase Learning</vt:lpstr>
      <vt:lpstr>6.  Provide Appropriate Remedial Support</vt:lpstr>
      <vt:lpstr>Secondary Remediation</vt:lpstr>
      <vt:lpstr>Audience Question</vt:lpstr>
      <vt:lpstr>7.  Teach Disciplinary Literacy</vt:lpstr>
      <vt:lpstr>Disciplinary Literacy (cont)</vt:lpstr>
      <vt:lpstr>8.  Teaching with Complex Texts</vt:lpstr>
      <vt:lpstr>Teaching with Complex Text (cont.)</vt:lpstr>
      <vt:lpstr>Mandate for Complex Text </vt:lpstr>
      <vt:lpstr>Complex Text Instruction</vt:lpstr>
      <vt:lpstr>Scaffolding Reading of Complex Text</vt:lpstr>
      <vt:lpstr>Scaffolding Syntax</vt:lpstr>
      <vt:lpstr>    Help with Cohesion</vt:lpstr>
      <vt:lpstr>Text Structure</vt:lpstr>
      <vt:lpstr>Expository Text Structures</vt:lpstr>
      <vt:lpstr>Summary</vt:lpstr>
      <vt:lpstr>Audience Question:   Sort the Components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Secondary Literacy Achievement</dc:title>
  <dc:creator>Shanahan, Timothy E</dc:creator>
  <cp:lastModifiedBy>Shanahan, Timothy E</cp:lastModifiedBy>
  <cp:revision>9</cp:revision>
  <dcterms:created xsi:type="dcterms:W3CDTF">2019-10-30T21:25:57Z</dcterms:created>
  <dcterms:modified xsi:type="dcterms:W3CDTF">2019-12-13T18:34:15Z</dcterms:modified>
</cp:coreProperties>
</file>