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5" r:id="rId7"/>
    <p:sldId id="263" r:id="rId8"/>
    <p:sldId id="260" r:id="rId9"/>
    <p:sldId id="264" r:id="rId10"/>
    <p:sldId id="266" r:id="rId11"/>
    <p:sldId id="267" r:id="rId12"/>
    <p:sldId id="268" r:id="rId13"/>
    <p:sldId id="294" r:id="rId14"/>
    <p:sldId id="29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6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/>
    <p:restoredTop sz="94444"/>
  </p:normalViewPr>
  <p:slideViewPr>
    <p:cSldViewPr snapToGrid="0" snapToObjects="1">
      <p:cViewPr varScale="1">
        <p:scale>
          <a:sx n="108" d="100"/>
          <a:sy n="108" d="100"/>
        </p:scale>
        <p:origin x="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svg"/><Relationship Id="rId1" Type="http://schemas.openxmlformats.org/officeDocument/2006/relationships/image" Target="../media/image37.png"/><Relationship Id="rId6" Type="http://schemas.openxmlformats.org/officeDocument/2006/relationships/image" Target="../media/image36.svg"/><Relationship Id="rId5" Type="http://schemas.openxmlformats.org/officeDocument/2006/relationships/image" Target="../media/image39.png"/><Relationship Id="rId4" Type="http://schemas.openxmlformats.org/officeDocument/2006/relationships/image" Target="../media/image34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1D091-3BE7-4950-88C2-A4DC39D019A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8B35D8-04DA-482E-8B03-62B18EA9244F}">
      <dgm:prSet/>
      <dgm:spPr/>
      <dgm:t>
        <a:bodyPr/>
        <a:lstStyle/>
        <a:p>
          <a:r>
            <a:rPr lang="en-US"/>
            <a:t>Allows young children to begin learning to read in contexts in which there is not a program (home)</a:t>
          </a:r>
        </a:p>
      </dgm:t>
    </dgm:pt>
    <dgm:pt modelId="{4D492FA6-44B4-4FAC-AFB5-708F7CAA077B}" type="parTrans" cxnId="{4B9C0B13-15F2-4832-92A0-5698FEABC1AC}">
      <dgm:prSet/>
      <dgm:spPr/>
      <dgm:t>
        <a:bodyPr/>
        <a:lstStyle/>
        <a:p>
          <a:endParaRPr lang="en-US"/>
        </a:p>
      </dgm:t>
    </dgm:pt>
    <dgm:pt modelId="{8608E964-DC40-444F-86F9-C6E9FDCD74E3}" type="sibTrans" cxnId="{4B9C0B13-15F2-4832-92A0-5698FEABC1AC}">
      <dgm:prSet/>
      <dgm:spPr/>
      <dgm:t>
        <a:bodyPr/>
        <a:lstStyle/>
        <a:p>
          <a:endParaRPr lang="en-US"/>
        </a:p>
      </dgm:t>
    </dgm:pt>
    <dgm:pt modelId="{CAB5A868-D5E2-49E9-A423-338AC1367515}">
      <dgm:prSet/>
      <dgm:spPr/>
      <dgm:t>
        <a:bodyPr/>
        <a:lstStyle/>
        <a:p>
          <a:r>
            <a:rPr lang="en-US"/>
            <a:t>Provides an avenue to developing a second-language simultaneously orally and through writing</a:t>
          </a:r>
        </a:p>
      </dgm:t>
    </dgm:pt>
    <dgm:pt modelId="{50FE5B3C-95B7-44F3-99F9-945729C5015C}" type="parTrans" cxnId="{479915EB-5B74-4B93-AB49-259B125F94C6}">
      <dgm:prSet/>
      <dgm:spPr/>
      <dgm:t>
        <a:bodyPr/>
        <a:lstStyle/>
        <a:p>
          <a:endParaRPr lang="en-US"/>
        </a:p>
      </dgm:t>
    </dgm:pt>
    <dgm:pt modelId="{B536DB9B-2C5C-4BFE-9661-65D7F8DA5996}" type="sibTrans" cxnId="{479915EB-5B74-4B93-AB49-259B125F94C6}">
      <dgm:prSet/>
      <dgm:spPr/>
      <dgm:t>
        <a:bodyPr/>
        <a:lstStyle/>
        <a:p>
          <a:endParaRPr lang="en-US"/>
        </a:p>
      </dgm:t>
    </dgm:pt>
    <dgm:pt modelId="{ED026576-FBFA-428B-8A45-30299A2B146F}">
      <dgm:prSet/>
      <dgm:spPr/>
      <dgm:t>
        <a:bodyPr/>
        <a:lstStyle/>
        <a:p>
          <a:r>
            <a:rPr lang="en-US"/>
            <a:t>Supports adult literacy learning in situations in which beginning reading texts would be insulting </a:t>
          </a:r>
        </a:p>
      </dgm:t>
    </dgm:pt>
    <dgm:pt modelId="{BA6A07A8-8398-4107-AE86-6EE71464C785}" type="parTrans" cxnId="{55F5D0A2-14FF-4078-B09F-CB83EC3EB4FD}">
      <dgm:prSet/>
      <dgm:spPr/>
      <dgm:t>
        <a:bodyPr/>
        <a:lstStyle/>
        <a:p>
          <a:endParaRPr lang="en-US"/>
        </a:p>
      </dgm:t>
    </dgm:pt>
    <dgm:pt modelId="{69C7D371-8C7B-4AB3-8371-A961E42B5342}" type="sibTrans" cxnId="{55F5D0A2-14FF-4078-B09F-CB83EC3EB4FD}">
      <dgm:prSet/>
      <dgm:spPr/>
      <dgm:t>
        <a:bodyPr/>
        <a:lstStyle/>
        <a:p>
          <a:endParaRPr lang="en-US"/>
        </a:p>
      </dgm:t>
    </dgm:pt>
    <dgm:pt modelId="{B57BE533-4DC0-F548-81B5-373B4744EDBE}" type="pres">
      <dgm:prSet presAssocID="{9C71D091-3BE7-4950-88C2-A4DC39D019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26240C-B9C7-BB43-81A1-D3B4BE329778}" type="pres">
      <dgm:prSet presAssocID="{B48B35D8-04DA-482E-8B03-62B18EA9244F}" presName="hierRoot1" presStyleCnt="0"/>
      <dgm:spPr/>
    </dgm:pt>
    <dgm:pt modelId="{8BE6CE18-4B85-1542-93E9-86B607D6A2C5}" type="pres">
      <dgm:prSet presAssocID="{B48B35D8-04DA-482E-8B03-62B18EA9244F}" presName="composite" presStyleCnt="0"/>
      <dgm:spPr/>
    </dgm:pt>
    <dgm:pt modelId="{1524DC8F-B476-4042-9FA2-25878B978CF4}" type="pres">
      <dgm:prSet presAssocID="{B48B35D8-04DA-482E-8B03-62B18EA9244F}" presName="background" presStyleLbl="node0" presStyleIdx="0" presStyleCnt="3"/>
      <dgm:spPr/>
    </dgm:pt>
    <dgm:pt modelId="{A0F00166-99D9-E34A-BE37-3A284ADDFB16}" type="pres">
      <dgm:prSet presAssocID="{B48B35D8-04DA-482E-8B03-62B18EA9244F}" presName="text" presStyleLbl="fgAcc0" presStyleIdx="0" presStyleCnt="3">
        <dgm:presLayoutVars>
          <dgm:chPref val="3"/>
        </dgm:presLayoutVars>
      </dgm:prSet>
      <dgm:spPr/>
    </dgm:pt>
    <dgm:pt modelId="{96E246BD-DEAF-2144-A8C9-445AB28A1AA6}" type="pres">
      <dgm:prSet presAssocID="{B48B35D8-04DA-482E-8B03-62B18EA9244F}" presName="hierChild2" presStyleCnt="0"/>
      <dgm:spPr/>
    </dgm:pt>
    <dgm:pt modelId="{054947BE-B7F1-6749-8E48-2986CE55C670}" type="pres">
      <dgm:prSet presAssocID="{CAB5A868-D5E2-49E9-A423-338AC1367515}" presName="hierRoot1" presStyleCnt="0"/>
      <dgm:spPr/>
    </dgm:pt>
    <dgm:pt modelId="{E9F46D2D-AA1C-9A4D-B218-3D018612C281}" type="pres">
      <dgm:prSet presAssocID="{CAB5A868-D5E2-49E9-A423-338AC1367515}" presName="composite" presStyleCnt="0"/>
      <dgm:spPr/>
    </dgm:pt>
    <dgm:pt modelId="{FF526D68-00ED-F744-B833-86D77D7849A8}" type="pres">
      <dgm:prSet presAssocID="{CAB5A868-D5E2-49E9-A423-338AC1367515}" presName="background" presStyleLbl="node0" presStyleIdx="1" presStyleCnt="3"/>
      <dgm:spPr/>
    </dgm:pt>
    <dgm:pt modelId="{94DAF3E4-A4AA-0E44-904E-698C9473BE76}" type="pres">
      <dgm:prSet presAssocID="{CAB5A868-D5E2-49E9-A423-338AC1367515}" presName="text" presStyleLbl="fgAcc0" presStyleIdx="1" presStyleCnt="3">
        <dgm:presLayoutVars>
          <dgm:chPref val="3"/>
        </dgm:presLayoutVars>
      </dgm:prSet>
      <dgm:spPr/>
    </dgm:pt>
    <dgm:pt modelId="{9490C3E9-DEB6-BA41-A78B-328BF218067E}" type="pres">
      <dgm:prSet presAssocID="{CAB5A868-D5E2-49E9-A423-338AC1367515}" presName="hierChild2" presStyleCnt="0"/>
      <dgm:spPr/>
    </dgm:pt>
    <dgm:pt modelId="{5FFC2528-C24A-444F-87DA-7CB3C5606158}" type="pres">
      <dgm:prSet presAssocID="{ED026576-FBFA-428B-8A45-30299A2B146F}" presName="hierRoot1" presStyleCnt="0"/>
      <dgm:spPr/>
    </dgm:pt>
    <dgm:pt modelId="{AD16279F-3417-894C-9381-68171439E683}" type="pres">
      <dgm:prSet presAssocID="{ED026576-FBFA-428B-8A45-30299A2B146F}" presName="composite" presStyleCnt="0"/>
      <dgm:spPr/>
    </dgm:pt>
    <dgm:pt modelId="{8C67508F-B7C7-8F42-9844-8AD29162ECFE}" type="pres">
      <dgm:prSet presAssocID="{ED026576-FBFA-428B-8A45-30299A2B146F}" presName="background" presStyleLbl="node0" presStyleIdx="2" presStyleCnt="3"/>
      <dgm:spPr/>
    </dgm:pt>
    <dgm:pt modelId="{D35C2C95-E3DE-1746-90EF-2D50BB0DC1F7}" type="pres">
      <dgm:prSet presAssocID="{ED026576-FBFA-428B-8A45-30299A2B146F}" presName="text" presStyleLbl="fgAcc0" presStyleIdx="2" presStyleCnt="3">
        <dgm:presLayoutVars>
          <dgm:chPref val="3"/>
        </dgm:presLayoutVars>
      </dgm:prSet>
      <dgm:spPr/>
    </dgm:pt>
    <dgm:pt modelId="{833F4781-9134-A54D-8048-F598BA780D3E}" type="pres">
      <dgm:prSet presAssocID="{ED026576-FBFA-428B-8A45-30299A2B146F}" presName="hierChild2" presStyleCnt="0"/>
      <dgm:spPr/>
    </dgm:pt>
  </dgm:ptLst>
  <dgm:cxnLst>
    <dgm:cxn modelId="{4B9C0B13-15F2-4832-92A0-5698FEABC1AC}" srcId="{9C71D091-3BE7-4950-88C2-A4DC39D019A5}" destId="{B48B35D8-04DA-482E-8B03-62B18EA9244F}" srcOrd="0" destOrd="0" parTransId="{4D492FA6-44B4-4FAC-AFB5-708F7CAA077B}" sibTransId="{8608E964-DC40-444F-86F9-C6E9FDCD74E3}"/>
    <dgm:cxn modelId="{A3032422-69C6-1649-BDD9-396E809C6CC2}" type="presOf" srcId="{9C71D091-3BE7-4950-88C2-A4DC39D019A5}" destId="{B57BE533-4DC0-F548-81B5-373B4744EDBE}" srcOrd="0" destOrd="0" presId="urn:microsoft.com/office/officeart/2005/8/layout/hierarchy1"/>
    <dgm:cxn modelId="{60C99C72-A8B8-E44C-8CF2-3E36578E02E1}" type="presOf" srcId="{CAB5A868-D5E2-49E9-A423-338AC1367515}" destId="{94DAF3E4-A4AA-0E44-904E-698C9473BE76}" srcOrd="0" destOrd="0" presId="urn:microsoft.com/office/officeart/2005/8/layout/hierarchy1"/>
    <dgm:cxn modelId="{55F5D0A2-14FF-4078-B09F-CB83EC3EB4FD}" srcId="{9C71D091-3BE7-4950-88C2-A4DC39D019A5}" destId="{ED026576-FBFA-428B-8A45-30299A2B146F}" srcOrd="2" destOrd="0" parTransId="{BA6A07A8-8398-4107-AE86-6EE71464C785}" sibTransId="{69C7D371-8C7B-4AB3-8371-A961E42B5342}"/>
    <dgm:cxn modelId="{65BAC9AB-1B3A-E440-94A9-03AC581401F3}" type="presOf" srcId="{B48B35D8-04DA-482E-8B03-62B18EA9244F}" destId="{A0F00166-99D9-E34A-BE37-3A284ADDFB16}" srcOrd="0" destOrd="0" presId="urn:microsoft.com/office/officeart/2005/8/layout/hierarchy1"/>
    <dgm:cxn modelId="{479915EB-5B74-4B93-AB49-259B125F94C6}" srcId="{9C71D091-3BE7-4950-88C2-A4DC39D019A5}" destId="{CAB5A868-D5E2-49E9-A423-338AC1367515}" srcOrd="1" destOrd="0" parTransId="{50FE5B3C-95B7-44F3-99F9-945729C5015C}" sibTransId="{B536DB9B-2C5C-4BFE-9661-65D7F8DA5996}"/>
    <dgm:cxn modelId="{B7A648F2-0383-E649-969C-1519187430CC}" type="presOf" srcId="{ED026576-FBFA-428B-8A45-30299A2B146F}" destId="{D35C2C95-E3DE-1746-90EF-2D50BB0DC1F7}" srcOrd="0" destOrd="0" presId="urn:microsoft.com/office/officeart/2005/8/layout/hierarchy1"/>
    <dgm:cxn modelId="{D19B9868-903B-9443-B8D8-0A34870676BC}" type="presParOf" srcId="{B57BE533-4DC0-F548-81B5-373B4744EDBE}" destId="{8F26240C-B9C7-BB43-81A1-D3B4BE329778}" srcOrd="0" destOrd="0" presId="urn:microsoft.com/office/officeart/2005/8/layout/hierarchy1"/>
    <dgm:cxn modelId="{6F91C2D9-D2D9-7241-A7FF-8E6C258B51DA}" type="presParOf" srcId="{8F26240C-B9C7-BB43-81A1-D3B4BE329778}" destId="{8BE6CE18-4B85-1542-93E9-86B607D6A2C5}" srcOrd="0" destOrd="0" presId="urn:microsoft.com/office/officeart/2005/8/layout/hierarchy1"/>
    <dgm:cxn modelId="{841736C2-DA19-894E-B5A3-DE76AB1250C7}" type="presParOf" srcId="{8BE6CE18-4B85-1542-93E9-86B607D6A2C5}" destId="{1524DC8F-B476-4042-9FA2-25878B978CF4}" srcOrd="0" destOrd="0" presId="urn:microsoft.com/office/officeart/2005/8/layout/hierarchy1"/>
    <dgm:cxn modelId="{12E2715B-931E-D541-BFB8-E873B8381B27}" type="presParOf" srcId="{8BE6CE18-4B85-1542-93E9-86B607D6A2C5}" destId="{A0F00166-99D9-E34A-BE37-3A284ADDFB16}" srcOrd="1" destOrd="0" presId="urn:microsoft.com/office/officeart/2005/8/layout/hierarchy1"/>
    <dgm:cxn modelId="{008B2C20-4455-EF4A-ADF1-268A19246A2C}" type="presParOf" srcId="{8F26240C-B9C7-BB43-81A1-D3B4BE329778}" destId="{96E246BD-DEAF-2144-A8C9-445AB28A1AA6}" srcOrd="1" destOrd="0" presId="urn:microsoft.com/office/officeart/2005/8/layout/hierarchy1"/>
    <dgm:cxn modelId="{C147D39B-210C-E743-9F3D-8FEF3F6023BA}" type="presParOf" srcId="{B57BE533-4DC0-F548-81B5-373B4744EDBE}" destId="{054947BE-B7F1-6749-8E48-2986CE55C670}" srcOrd="1" destOrd="0" presId="urn:microsoft.com/office/officeart/2005/8/layout/hierarchy1"/>
    <dgm:cxn modelId="{4D7D2F7B-E003-7D49-ADC1-942DDA48FE0F}" type="presParOf" srcId="{054947BE-B7F1-6749-8E48-2986CE55C670}" destId="{E9F46D2D-AA1C-9A4D-B218-3D018612C281}" srcOrd="0" destOrd="0" presId="urn:microsoft.com/office/officeart/2005/8/layout/hierarchy1"/>
    <dgm:cxn modelId="{2B533C7D-387F-134C-AB78-407984982077}" type="presParOf" srcId="{E9F46D2D-AA1C-9A4D-B218-3D018612C281}" destId="{FF526D68-00ED-F744-B833-86D77D7849A8}" srcOrd="0" destOrd="0" presId="urn:microsoft.com/office/officeart/2005/8/layout/hierarchy1"/>
    <dgm:cxn modelId="{9E705E93-EF32-CA45-A0AC-078065051594}" type="presParOf" srcId="{E9F46D2D-AA1C-9A4D-B218-3D018612C281}" destId="{94DAF3E4-A4AA-0E44-904E-698C9473BE76}" srcOrd="1" destOrd="0" presId="urn:microsoft.com/office/officeart/2005/8/layout/hierarchy1"/>
    <dgm:cxn modelId="{16F31EF4-F5BB-594A-884F-D138AF360CA9}" type="presParOf" srcId="{054947BE-B7F1-6749-8E48-2986CE55C670}" destId="{9490C3E9-DEB6-BA41-A78B-328BF218067E}" srcOrd="1" destOrd="0" presId="urn:microsoft.com/office/officeart/2005/8/layout/hierarchy1"/>
    <dgm:cxn modelId="{514EB786-8145-AA47-B30A-15E3E16252A7}" type="presParOf" srcId="{B57BE533-4DC0-F548-81B5-373B4744EDBE}" destId="{5FFC2528-C24A-444F-87DA-7CB3C5606158}" srcOrd="2" destOrd="0" presId="urn:microsoft.com/office/officeart/2005/8/layout/hierarchy1"/>
    <dgm:cxn modelId="{738D3221-F08F-E148-9B09-5BEDEAB38DF6}" type="presParOf" srcId="{5FFC2528-C24A-444F-87DA-7CB3C5606158}" destId="{AD16279F-3417-894C-9381-68171439E683}" srcOrd="0" destOrd="0" presId="urn:microsoft.com/office/officeart/2005/8/layout/hierarchy1"/>
    <dgm:cxn modelId="{5AB890FF-AE6E-A441-8A2C-192F9EA6044F}" type="presParOf" srcId="{AD16279F-3417-894C-9381-68171439E683}" destId="{8C67508F-B7C7-8F42-9844-8AD29162ECFE}" srcOrd="0" destOrd="0" presId="urn:microsoft.com/office/officeart/2005/8/layout/hierarchy1"/>
    <dgm:cxn modelId="{5B281A86-34F4-1B42-84DD-89F7DA5439E5}" type="presParOf" srcId="{AD16279F-3417-894C-9381-68171439E683}" destId="{D35C2C95-E3DE-1746-90EF-2D50BB0DC1F7}" srcOrd="1" destOrd="0" presId="urn:microsoft.com/office/officeart/2005/8/layout/hierarchy1"/>
    <dgm:cxn modelId="{488C5791-BE89-E844-B647-1B0811816453}" type="presParOf" srcId="{5FFC2528-C24A-444F-87DA-7CB3C5606158}" destId="{833F4781-9134-A54D-8048-F598BA780D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744C4-B4EF-4765-A1AB-DF156E35538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742906-9185-41CD-B117-BD39D6F0F78B}">
      <dgm:prSet/>
      <dgm:spPr/>
      <dgm:t>
        <a:bodyPr/>
        <a:lstStyle/>
        <a:p>
          <a:r>
            <a:rPr lang="en-US"/>
            <a:t>Shared experience</a:t>
          </a:r>
        </a:p>
      </dgm:t>
    </dgm:pt>
    <dgm:pt modelId="{26427A4C-CBC8-4201-85BE-2A779FA777EC}" type="parTrans" cxnId="{4B55AA7B-25E6-4C8A-A1A0-C88FC5124B60}">
      <dgm:prSet/>
      <dgm:spPr/>
      <dgm:t>
        <a:bodyPr/>
        <a:lstStyle/>
        <a:p>
          <a:endParaRPr lang="en-US"/>
        </a:p>
      </dgm:t>
    </dgm:pt>
    <dgm:pt modelId="{979BD72C-236B-4446-9A02-611CED7FF316}" type="sibTrans" cxnId="{4B55AA7B-25E6-4C8A-A1A0-C88FC5124B60}">
      <dgm:prSet/>
      <dgm:spPr/>
      <dgm:t>
        <a:bodyPr/>
        <a:lstStyle/>
        <a:p>
          <a:endParaRPr lang="en-US"/>
        </a:p>
      </dgm:t>
    </dgm:pt>
    <dgm:pt modelId="{25C4E880-75C7-4BF2-A0F8-1BAD9E9FDB9A}">
      <dgm:prSet/>
      <dgm:spPr/>
      <dgm:t>
        <a:bodyPr/>
        <a:lstStyle/>
        <a:p>
          <a:r>
            <a:rPr lang="en-US"/>
            <a:t>Dictation and transcription</a:t>
          </a:r>
        </a:p>
      </dgm:t>
    </dgm:pt>
    <dgm:pt modelId="{8CF87687-404F-4E8F-AA87-2943A9AEFEBC}" type="parTrans" cxnId="{5427148E-514E-4B98-8875-157C7C31F46A}">
      <dgm:prSet/>
      <dgm:spPr/>
      <dgm:t>
        <a:bodyPr/>
        <a:lstStyle/>
        <a:p>
          <a:endParaRPr lang="en-US"/>
        </a:p>
      </dgm:t>
    </dgm:pt>
    <dgm:pt modelId="{E6FCDC54-AE84-48DE-8E0E-D7BE0E33041D}" type="sibTrans" cxnId="{5427148E-514E-4B98-8875-157C7C31F46A}">
      <dgm:prSet/>
      <dgm:spPr/>
      <dgm:t>
        <a:bodyPr/>
        <a:lstStyle/>
        <a:p>
          <a:endParaRPr lang="en-US"/>
        </a:p>
      </dgm:t>
    </dgm:pt>
    <dgm:pt modelId="{5B240A3F-E03F-4230-87AA-F1C237B468D7}">
      <dgm:prSet/>
      <dgm:spPr/>
      <dgm:t>
        <a:bodyPr/>
        <a:lstStyle/>
        <a:p>
          <a:r>
            <a:rPr lang="en-US"/>
            <a:t>Reading and rereading</a:t>
          </a:r>
        </a:p>
      </dgm:t>
    </dgm:pt>
    <dgm:pt modelId="{410D6E8F-78FC-4B41-8692-FF0FE31BA088}" type="parTrans" cxnId="{CFD6D6F5-0CA2-4748-887B-9F9E61D89FD0}">
      <dgm:prSet/>
      <dgm:spPr/>
      <dgm:t>
        <a:bodyPr/>
        <a:lstStyle/>
        <a:p>
          <a:endParaRPr lang="en-US"/>
        </a:p>
      </dgm:t>
    </dgm:pt>
    <dgm:pt modelId="{717BE520-713E-43FA-9F31-EC60B18B8AD9}" type="sibTrans" cxnId="{CFD6D6F5-0CA2-4748-887B-9F9E61D89FD0}">
      <dgm:prSet/>
      <dgm:spPr/>
      <dgm:t>
        <a:bodyPr/>
        <a:lstStyle/>
        <a:p>
          <a:endParaRPr lang="en-US"/>
        </a:p>
      </dgm:t>
    </dgm:pt>
    <dgm:pt modelId="{C7FCA047-770F-4156-8720-44042D33054E}">
      <dgm:prSet/>
      <dgm:spPr/>
      <dgm:t>
        <a:bodyPr/>
        <a:lstStyle/>
        <a:p>
          <a:r>
            <a:rPr lang="en-US"/>
            <a:t>Illustration</a:t>
          </a:r>
        </a:p>
      </dgm:t>
    </dgm:pt>
    <dgm:pt modelId="{6C74DEF8-A186-4D96-A86F-DDEF9AA41DC6}" type="parTrans" cxnId="{98EE16C8-FC76-4E3C-91E5-EBC40119EC96}">
      <dgm:prSet/>
      <dgm:spPr/>
      <dgm:t>
        <a:bodyPr/>
        <a:lstStyle/>
        <a:p>
          <a:endParaRPr lang="en-US"/>
        </a:p>
      </dgm:t>
    </dgm:pt>
    <dgm:pt modelId="{440C3000-E4D2-4594-8B67-81A14D76025E}" type="sibTrans" cxnId="{98EE16C8-FC76-4E3C-91E5-EBC40119EC96}">
      <dgm:prSet/>
      <dgm:spPr/>
      <dgm:t>
        <a:bodyPr/>
        <a:lstStyle/>
        <a:p>
          <a:endParaRPr lang="en-US"/>
        </a:p>
      </dgm:t>
    </dgm:pt>
    <dgm:pt modelId="{8705F041-B7AB-455D-90FB-19D99E01E100}">
      <dgm:prSet/>
      <dgm:spPr/>
      <dgm:t>
        <a:bodyPr/>
        <a:lstStyle/>
        <a:p>
          <a:r>
            <a:rPr lang="en-US"/>
            <a:t>Attention to words</a:t>
          </a:r>
        </a:p>
      </dgm:t>
    </dgm:pt>
    <dgm:pt modelId="{4A29A301-379A-4855-833B-C634D19D37FC}" type="parTrans" cxnId="{77AD1C60-411E-40D2-B112-316A1E4DAF42}">
      <dgm:prSet/>
      <dgm:spPr/>
      <dgm:t>
        <a:bodyPr/>
        <a:lstStyle/>
        <a:p>
          <a:endParaRPr lang="en-US"/>
        </a:p>
      </dgm:t>
    </dgm:pt>
    <dgm:pt modelId="{8F0B1E38-43C7-49F1-8D2F-2322739B5A80}" type="sibTrans" cxnId="{77AD1C60-411E-40D2-B112-316A1E4DAF42}">
      <dgm:prSet/>
      <dgm:spPr/>
      <dgm:t>
        <a:bodyPr/>
        <a:lstStyle/>
        <a:p>
          <a:endParaRPr lang="en-US"/>
        </a:p>
      </dgm:t>
    </dgm:pt>
    <dgm:pt modelId="{2C4963FE-24B5-5D45-B201-F01F4DA92CC9}" type="pres">
      <dgm:prSet presAssocID="{F1E744C4-B4EF-4765-A1AB-DF156E355382}" presName="diagram" presStyleCnt="0">
        <dgm:presLayoutVars>
          <dgm:dir/>
          <dgm:resizeHandles val="exact"/>
        </dgm:presLayoutVars>
      </dgm:prSet>
      <dgm:spPr/>
    </dgm:pt>
    <dgm:pt modelId="{E3B33B22-612B-B24A-BEEB-DC1990EEFA75}" type="pres">
      <dgm:prSet presAssocID="{EE742906-9185-41CD-B117-BD39D6F0F78B}" presName="node" presStyleLbl="node1" presStyleIdx="0" presStyleCnt="5">
        <dgm:presLayoutVars>
          <dgm:bulletEnabled val="1"/>
        </dgm:presLayoutVars>
      </dgm:prSet>
      <dgm:spPr/>
    </dgm:pt>
    <dgm:pt modelId="{B4C2D873-0735-D540-9F30-9AB5775C68DF}" type="pres">
      <dgm:prSet presAssocID="{979BD72C-236B-4446-9A02-611CED7FF316}" presName="sibTrans" presStyleCnt="0"/>
      <dgm:spPr/>
    </dgm:pt>
    <dgm:pt modelId="{49C54B2A-DD03-DE4C-A52F-F6829716B151}" type="pres">
      <dgm:prSet presAssocID="{25C4E880-75C7-4BF2-A0F8-1BAD9E9FDB9A}" presName="node" presStyleLbl="node1" presStyleIdx="1" presStyleCnt="5">
        <dgm:presLayoutVars>
          <dgm:bulletEnabled val="1"/>
        </dgm:presLayoutVars>
      </dgm:prSet>
      <dgm:spPr/>
    </dgm:pt>
    <dgm:pt modelId="{FBC2BCAB-21B5-B843-9312-7CDC13299881}" type="pres">
      <dgm:prSet presAssocID="{E6FCDC54-AE84-48DE-8E0E-D7BE0E33041D}" presName="sibTrans" presStyleCnt="0"/>
      <dgm:spPr/>
    </dgm:pt>
    <dgm:pt modelId="{5179D667-78CA-4246-857E-690B78050BC1}" type="pres">
      <dgm:prSet presAssocID="{5B240A3F-E03F-4230-87AA-F1C237B468D7}" presName="node" presStyleLbl="node1" presStyleIdx="2" presStyleCnt="5">
        <dgm:presLayoutVars>
          <dgm:bulletEnabled val="1"/>
        </dgm:presLayoutVars>
      </dgm:prSet>
      <dgm:spPr/>
    </dgm:pt>
    <dgm:pt modelId="{A3B1B6A9-F6CA-C344-980D-38835DCA9FEE}" type="pres">
      <dgm:prSet presAssocID="{717BE520-713E-43FA-9F31-EC60B18B8AD9}" presName="sibTrans" presStyleCnt="0"/>
      <dgm:spPr/>
    </dgm:pt>
    <dgm:pt modelId="{A3B01556-20E6-ED4B-A474-4ACE3F871C16}" type="pres">
      <dgm:prSet presAssocID="{C7FCA047-770F-4156-8720-44042D33054E}" presName="node" presStyleLbl="node1" presStyleIdx="3" presStyleCnt="5">
        <dgm:presLayoutVars>
          <dgm:bulletEnabled val="1"/>
        </dgm:presLayoutVars>
      </dgm:prSet>
      <dgm:spPr/>
    </dgm:pt>
    <dgm:pt modelId="{FE399BF7-B994-674C-95F6-C98A4E1092C6}" type="pres">
      <dgm:prSet presAssocID="{440C3000-E4D2-4594-8B67-81A14D76025E}" presName="sibTrans" presStyleCnt="0"/>
      <dgm:spPr/>
    </dgm:pt>
    <dgm:pt modelId="{6C84DCF1-D9EF-8342-82A8-4EA13E18CCE8}" type="pres">
      <dgm:prSet presAssocID="{8705F041-B7AB-455D-90FB-19D99E01E100}" presName="node" presStyleLbl="node1" presStyleIdx="4" presStyleCnt="5">
        <dgm:presLayoutVars>
          <dgm:bulletEnabled val="1"/>
        </dgm:presLayoutVars>
      </dgm:prSet>
      <dgm:spPr/>
    </dgm:pt>
  </dgm:ptLst>
  <dgm:cxnLst>
    <dgm:cxn modelId="{FC9A0C43-7B34-7140-AC62-4BF91745D920}" type="presOf" srcId="{F1E744C4-B4EF-4765-A1AB-DF156E355382}" destId="{2C4963FE-24B5-5D45-B201-F01F4DA92CC9}" srcOrd="0" destOrd="0" presId="urn:microsoft.com/office/officeart/2005/8/layout/default"/>
    <dgm:cxn modelId="{37C9DC54-0277-CA43-B6E3-50220DC04252}" type="presOf" srcId="{8705F041-B7AB-455D-90FB-19D99E01E100}" destId="{6C84DCF1-D9EF-8342-82A8-4EA13E18CCE8}" srcOrd="0" destOrd="0" presId="urn:microsoft.com/office/officeart/2005/8/layout/default"/>
    <dgm:cxn modelId="{87998257-41C9-4A4D-A0E6-01F5B0A5DC3A}" type="presOf" srcId="{EE742906-9185-41CD-B117-BD39D6F0F78B}" destId="{E3B33B22-612B-B24A-BEEB-DC1990EEFA75}" srcOrd="0" destOrd="0" presId="urn:microsoft.com/office/officeart/2005/8/layout/default"/>
    <dgm:cxn modelId="{77AD1C60-411E-40D2-B112-316A1E4DAF42}" srcId="{F1E744C4-B4EF-4765-A1AB-DF156E355382}" destId="{8705F041-B7AB-455D-90FB-19D99E01E100}" srcOrd="4" destOrd="0" parTransId="{4A29A301-379A-4855-833B-C634D19D37FC}" sibTransId="{8F0B1E38-43C7-49F1-8D2F-2322739B5A80}"/>
    <dgm:cxn modelId="{E3314377-7BE8-FA48-A778-61CFDACBB23A}" type="presOf" srcId="{5B240A3F-E03F-4230-87AA-F1C237B468D7}" destId="{5179D667-78CA-4246-857E-690B78050BC1}" srcOrd="0" destOrd="0" presId="urn:microsoft.com/office/officeart/2005/8/layout/default"/>
    <dgm:cxn modelId="{4B55AA7B-25E6-4C8A-A1A0-C88FC5124B60}" srcId="{F1E744C4-B4EF-4765-A1AB-DF156E355382}" destId="{EE742906-9185-41CD-B117-BD39D6F0F78B}" srcOrd="0" destOrd="0" parTransId="{26427A4C-CBC8-4201-85BE-2A779FA777EC}" sibTransId="{979BD72C-236B-4446-9A02-611CED7FF316}"/>
    <dgm:cxn modelId="{5427148E-514E-4B98-8875-157C7C31F46A}" srcId="{F1E744C4-B4EF-4765-A1AB-DF156E355382}" destId="{25C4E880-75C7-4BF2-A0F8-1BAD9E9FDB9A}" srcOrd="1" destOrd="0" parTransId="{8CF87687-404F-4E8F-AA87-2943A9AEFEBC}" sibTransId="{E6FCDC54-AE84-48DE-8E0E-D7BE0E33041D}"/>
    <dgm:cxn modelId="{6F605999-6348-9749-AB11-35E9BBE17086}" type="presOf" srcId="{25C4E880-75C7-4BF2-A0F8-1BAD9E9FDB9A}" destId="{49C54B2A-DD03-DE4C-A52F-F6829716B151}" srcOrd="0" destOrd="0" presId="urn:microsoft.com/office/officeart/2005/8/layout/default"/>
    <dgm:cxn modelId="{98EE16C8-FC76-4E3C-91E5-EBC40119EC96}" srcId="{F1E744C4-B4EF-4765-A1AB-DF156E355382}" destId="{C7FCA047-770F-4156-8720-44042D33054E}" srcOrd="3" destOrd="0" parTransId="{6C74DEF8-A186-4D96-A86F-DDEF9AA41DC6}" sibTransId="{440C3000-E4D2-4594-8B67-81A14D76025E}"/>
    <dgm:cxn modelId="{CFD6D6F5-0CA2-4748-887B-9F9E61D89FD0}" srcId="{F1E744C4-B4EF-4765-A1AB-DF156E355382}" destId="{5B240A3F-E03F-4230-87AA-F1C237B468D7}" srcOrd="2" destOrd="0" parTransId="{410D6E8F-78FC-4B41-8692-FF0FE31BA088}" sibTransId="{717BE520-713E-43FA-9F31-EC60B18B8AD9}"/>
    <dgm:cxn modelId="{50EFD0FB-8B40-FF49-8F32-BEB8451A77F2}" type="presOf" srcId="{C7FCA047-770F-4156-8720-44042D33054E}" destId="{A3B01556-20E6-ED4B-A474-4ACE3F871C16}" srcOrd="0" destOrd="0" presId="urn:microsoft.com/office/officeart/2005/8/layout/default"/>
    <dgm:cxn modelId="{243BDBE1-B071-A04C-8FDC-FB5A4DA3A0BB}" type="presParOf" srcId="{2C4963FE-24B5-5D45-B201-F01F4DA92CC9}" destId="{E3B33B22-612B-B24A-BEEB-DC1990EEFA75}" srcOrd="0" destOrd="0" presId="urn:microsoft.com/office/officeart/2005/8/layout/default"/>
    <dgm:cxn modelId="{98B97F30-D8A2-A54D-9B52-68C48371E573}" type="presParOf" srcId="{2C4963FE-24B5-5D45-B201-F01F4DA92CC9}" destId="{B4C2D873-0735-D540-9F30-9AB5775C68DF}" srcOrd="1" destOrd="0" presId="urn:microsoft.com/office/officeart/2005/8/layout/default"/>
    <dgm:cxn modelId="{E28EA1E2-451D-C34C-A474-2EEA8B284247}" type="presParOf" srcId="{2C4963FE-24B5-5D45-B201-F01F4DA92CC9}" destId="{49C54B2A-DD03-DE4C-A52F-F6829716B151}" srcOrd="2" destOrd="0" presId="urn:microsoft.com/office/officeart/2005/8/layout/default"/>
    <dgm:cxn modelId="{E376A485-F626-F043-9F68-1D6D6EB71BEF}" type="presParOf" srcId="{2C4963FE-24B5-5D45-B201-F01F4DA92CC9}" destId="{FBC2BCAB-21B5-B843-9312-7CDC13299881}" srcOrd="3" destOrd="0" presId="urn:microsoft.com/office/officeart/2005/8/layout/default"/>
    <dgm:cxn modelId="{8B5F2D74-CB8B-0B42-89EC-C85E9C956E35}" type="presParOf" srcId="{2C4963FE-24B5-5D45-B201-F01F4DA92CC9}" destId="{5179D667-78CA-4246-857E-690B78050BC1}" srcOrd="4" destOrd="0" presId="urn:microsoft.com/office/officeart/2005/8/layout/default"/>
    <dgm:cxn modelId="{B007AF97-C5C3-054E-A189-E9AA4E67FAFD}" type="presParOf" srcId="{2C4963FE-24B5-5D45-B201-F01F4DA92CC9}" destId="{A3B1B6A9-F6CA-C344-980D-38835DCA9FEE}" srcOrd="5" destOrd="0" presId="urn:microsoft.com/office/officeart/2005/8/layout/default"/>
    <dgm:cxn modelId="{4F702CCF-2472-694C-899A-8754FE0BD404}" type="presParOf" srcId="{2C4963FE-24B5-5D45-B201-F01F4DA92CC9}" destId="{A3B01556-20E6-ED4B-A474-4ACE3F871C16}" srcOrd="6" destOrd="0" presId="urn:microsoft.com/office/officeart/2005/8/layout/default"/>
    <dgm:cxn modelId="{66903F26-B943-2945-8793-5D0F4796E69E}" type="presParOf" srcId="{2C4963FE-24B5-5D45-B201-F01F4DA92CC9}" destId="{FE399BF7-B994-674C-95F6-C98A4E1092C6}" srcOrd="7" destOrd="0" presId="urn:microsoft.com/office/officeart/2005/8/layout/default"/>
    <dgm:cxn modelId="{9645CD22-DC76-0F4F-926B-62D2A68139E2}" type="presParOf" srcId="{2C4963FE-24B5-5D45-B201-F01F4DA92CC9}" destId="{6C84DCF1-D9EF-8342-82A8-4EA13E18CCE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72F3D-C01F-4FF5-BE44-DE940A4C43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C742B2-2E4E-4947-8A30-01C8DDC8719E}">
      <dgm:prSet/>
      <dgm:spPr/>
      <dgm:t>
        <a:bodyPr/>
        <a:lstStyle/>
        <a:p>
          <a:r>
            <a:rPr lang="en-US"/>
            <a:t>Those activities become experiences through talk</a:t>
          </a:r>
        </a:p>
      </dgm:t>
    </dgm:pt>
    <dgm:pt modelId="{B13E010C-58AE-460E-B67A-F94D3BD4A91D}" type="parTrans" cxnId="{AB52BBE9-4E7F-492D-BADF-60F468BA3179}">
      <dgm:prSet/>
      <dgm:spPr/>
      <dgm:t>
        <a:bodyPr/>
        <a:lstStyle/>
        <a:p>
          <a:endParaRPr lang="en-US"/>
        </a:p>
      </dgm:t>
    </dgm:pt>
    <dgm:pt modelId="{9AA9B20E-26A6-4701-A992-B64485653283}" type="sibTrans" cxnId="{AB52BBE9-4E7F-492D-BADF-60F468BA3179}">
      <dgm:prSet/>
      <dgm:spPr/>
      <dgm:t>
        <a:bodyPr/>
        <a:lstStyle/>
        <a:p>
          <a:endParaRPr lang="en-US"/>
        </a:p>
      </dgm:t>
    </dgm:pt>
    <dgm:pt modelId="{B207C961-008C-46A4-B312-5600AF7C80FA}">
      <dgm:prSet/>
      <dgm:spPr/>
      <dgm:t>
        <a:bodyPr/>
        <a:lstStyle/>
        <a:p>
          <a:r>
            <a:rPr lang="en-US"/>
            <a:t>These ideas and memories need to be constructed through language</a:t>
          </a:r>
        </a:p>
      </dgm:t>
    </dgm:pt>
    <dgm:pt modelId="{51B6D8CC-2AAB-456B-87A9-97F329C1FBB5}" type="parTrans" cxnId="{4C111345-5CB6-46CA-B136-7E88393FC5E1}">
      <dgm:prSet/>
      <dgm:spPr/>
      <dgm:t>
        <a:bodyPr/>
        <a:lstStyle/>
        <a:p>
          <a:endParaRPr lang="en-US"/>
        </a:p>
      </dgm:t>
    </dgm:pt>
    <dgm:pt modelId="{80A7C153-EB1F-4082-9CF8-8AEFC6AB8C44}" type="sibTrans" cxnId="{4C111345-5CB6-46CA-B136-7E88393FC5E1}">
      <dgm:prSet/>
      <dgm:spPr/>
      <dgm:t>
        <a:bodyPr/>
        <a:lstStyle/>
        <a:p>
          <a:endParaRPr lang="en-US"/>
        </a:p>
      </dgm:t>
    </dgm:pt>
    <dgm:pt modelId="{9AEDD93E-7251-463A-98D7-7CF163C16D9F}">
      <dgm:prSet/>
      <dgm:spPr/>
      <dgm:t>
        <a:bodyPr/>
        <a:lstStyle/>
        <a:p>
          <a:r>
            <a:rPr lang="en-US"/>
            <a:t>Question the student about the activity/object</a:t>
          </a:r>
        </a:p>
      </dgm:t>
    </dgm:pt>
    <dgm:pt modelId="{43D14880-AF4C-430B-8C06-420B5D13ED9A}" type="parTrans" cxnId="{01C74EC0-DA4C-49E6-8EAC-60DF9221D596}">
      <dgm:prSet/>
      <dgm:spPr/>
      <dgm:t>
        <a:bodyPr/>
        <a:lstStyle/>
        <a:p>
          <a:endParaRPr lang="en-US"/>
        </a:p>
      </dgm:t>
    </dgm:pt>
    <dgm:pt modelId="{0512F6F3-798F-4282-A0EE-68CC4139A2EB}" type="sibTrans" cxnId="{01C74EC0-DA4C-49E6-8EAC-60DF9221D596}">
      <dgm:prSet/>
      <dgm:spPr/>
      <dgm:t>
        <a:bodyPr/>
        <a:lstStyle/>
        <a:p>
          <a:endParaRPr lang="en-US"/>
        </a:p>
      </dgm:t>
    </dgm:pt>
    <dgm:pt modelId="{CF663A91-47EA-4B9E-8A60-50D990AD5B39}">
      <dgm:prSet/>
      <dgm:spPr/>
      <dgm:t>
        <a:bodyPr/>
        <a:lstStyle/>
        <a:p>
          <a:r>
            <a:rPr lang="en-US"/>
            <a:t>Help build new vocabulary if possible</a:t>
          </a:r>
        </a:p>
      </dgm:t>
    </dgm:pt>
    <dgm:pt modelId="{1D6CA51C-BA8B-4BE7-9ADB-DD7C0258107A}" type="parTrans" cxnId="{2635BE75-77D7-479E-9F17-D578D9A1F217}">
      <dgm:prSet/>
      <dgm:spPr/>
      <dgm:t>
        <a:bodyPr/>
        <a:lstStyle/>
        <a:p>
          <a:endParaRPr lang="en-US"/>
        </a:p>
      </dgm:t>
    </dgm:pt>
    <dgm:pt modelId="{D950B352-64E7-4424-8F66-68FFB87A2B09}" type="sibTrans" cxnId="{2635BE75-77D7-479E-9F17-D578D9A1F217}">
      <dgm:prSet/>
      <dgm:spPr/>
      <dgm:t>
        <a:bodyPr/>
        <a:lstStyle/>
        <a:p>
          <a:endParaRPr lang="en-US"/>
        </a:p>
      </dgm:t>
    </dgm:pt>
    <dgm:pt modelId="{ED0A6BFD-1527-4E56-A451-2864859F7900}" type="pres">
      <dgm:prSet presAssocID="{4E872F3D-C01F-4FF5-BE44-DE940A4C43D3}" presName="root" presStyleCnt="0">
        <dgm:presLayoutVars>
          <dgm:dir/>
          <dgm:resizeHandles val="exact"/>
        </dgm:presLayoutVars>
      </dgm:prSet>
      <dgm:spPr/>
    </dgm:pt>
    <dgm:pt modelId="{002E530E-6508-403F-BAB6-9F80F10682E8}" type="pres">
      <dgm:prSet presAssocID="{97C742B2-2E4E-4947-8A30-01C8DDC8719E}" presName="compNode" presStyleCnt="0"/>
      <dgm:spPr/>
    </dgm:pt>
    <dgm:pt modelId="{2A561297-6D69-433A-B9BA-1020DE315A45}" type="pres">
      <dgm:prSet presAssocID="{97C742B2-2E4E-4947-8A30-01C8DDC8719E}" presName="bgRect" presStyleLbl="bgShp" presStyleIdx="0" presStyleCnt="4"/>
      <dgm:spPr/>
    </dgm:pt>
    <dgm:pt modelId="{E8766295-1BD5-499A-9AD0-6F236FE92B52}" type="pres">
      <dgm:prSet presAssocID="{97C742B2-2E4E-4947-8A30-01C8DDC8719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8283DC47-2D22-4DA4-946A-89E60C10BCBF}" type="pres">
      <dgm:prSet presAssocID="{97C742B2-2E4E-4947-8A30-01C8DDC8719E}" presName="spaceRect" presStyleCnt="0"/>
      <dgm:spPr/>
    </dgm:pt>
    <dgm:pt modelId="{19F98E2D-EBFE-46D4-A9F9-A69C0D347E01}" type="pres">
      <dgm:prSet presAssocID="{97C742B2-2E4E-4947-8A30-01C8DDC8719E}" presName="parTx" presStyleLbl="revTx" presStyleIdx="0" presStyleCnt="4">
        <dgm:presLayoutVars>
          <dgm:chMax val="0"/>
          <dgm:chPref val="0"/>
        </dgm:presLayoutVars>
      </dgm:prSet>
      <dgm:spPr/>
    </dgm:pt>
    <dgm:pt modelId="{FD77C3ED-1A41-47CA-98AD-5861F1D52272}" type="pres">
      <dgm:prSet presAssocID="{9AA9B20E-26A6-4701-A992-B64485653283}" presName="sibTrans" presStyleCnt="0"/>
      <dgm:spPr/>
    </dgm:pt>
    <dgm:pt modelId="{B286E42F-14D5-42D9-BE0A-61A8B2DD0EF4}" type="pres">
      <dgm:prSet presAssocID="{B207C961-008C-46A4-B312-5600AF7C80FA}" presName="compNode" presStyleCnt="0"/>
      <dgm:spPr/>
    </dgm:pt>
    <dgm:pt modelId="{8D6413F1-8676-4093-A8D6-CC92FF16C2C1}" type="pres">
      <dgm:prSet presAssocID="{B207C961-008C-46A4-B312-5600AF7C80FA}" presName="bgRect" presStyleLbl="bgShp" presStyleIdx="1" presStyleCnt="4"/>
      <dgm:spPr/>
    </dgm:pt>
    <dgm:pt modelId="{BB1710F0-35BF-47E4-BDC7-75AC303D8151}" type="pres">
      <dgm:prSet presAssocID="{B207C961-008C-46A4-B312-5600AF7C80F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28C90F1E-73FE-47B4-9E40-15379753D9CC}" type="pres">
      <dgm:prSet presAssocID="{B207C961-008C-46A4-B312-5600AF7C80FA}" presName="spaceRect" presStyleCnt="0"/>
      <dgm:spPr/>
    </dgm:pt>
    <dgm:pt modelId="{9AD1DD0E-FD7F-4A1D-977C-7997F204D06C}" type="pres">
      <dgm:prSet presAssocID="{B207C961-008C-46A4-B312-5600AF7C80FA}" presName="parTx" presStyleLbl="revTx" presStyleIdx="1" presStyleCnt="4">
        <dgm:presLayoutVars>
          <dgm:chMax val="0"/>
          <dgm:chPref val="0"/>
        </dgm:presLayoutVars>
      </dgm:prSet>
      <dgm:spPr/>
    </dgm:pt>
    <dgm:pt modelId="{C077AE01-803E-4DD9-B6F7-9D4322C309CF}" type="pres">
      <dgm:prSet presAssocID="{80A7C153-EB1F-4082-9CF8-8AEFC6AB8C44}" presName="sibTrans" presStyleCnt="0"/>
      <dgm:spPr/>
    </dgm:pt>
    <dgm:pt modelId="{2A2EE4DE-89D4-43AC-B17F-FF0147281911}" type="pres">
      <dgm:prSet presAssocID="{9AEDD93E-7251-463A-98D7-7CF163C16D9F}" presName="compNode" presStyleCnt="0"/>
      <dgm:spPr/>
    </dgm:pt>
    <dgm:pt modelId="{702FB99B-5304-4B69-A915-522018199D3E}" type="pres">
      <dgm:prSet presAssocID="{9AEDD93E-7251-463A-98D7-7CF163C16D9F}" presName="bgRect" presStyleLbl="bgShp" presStyleIdx="2" presStyleCnt="4"/>
      <dgm:spPr/>
    </dgm:pt>
    <dgm:pt modelId="{97D03BE9-D292-4891-AED7-452460A5DC5C}" type="pres">
      <dgm:prSet presAssocID="{9AEDD93E-7251-463A-98D7-7CF163C16D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2F2867D-0E05-47FA-9662-DE77C6D46AC5}" type="pres">
      <dgm:prSet presAssocID="{9AEDD93E-7251-463A-98D7-7CF163C16D9F}" presName="spaceRect" presStyleCnt="0"/>
      <dgm:spPr/>
    </dgm:pt>
    <dgm:pt modelId="{EBA1086A-A5E0-42D8-8265-8834A9BFFF77}" type="pres">
      <dgm:prSet presAssocID="{9AEDD93E-7251-463A-98D7-7CF163C16D9F}" presName="parTx" presStyleLbl="revTx" presStyleIdx="2" presStyleCnt="4">
        <dgm:presLayoutVars>
          <dgm:chMax val="0"/>
          <dgm:chPref val="0"/>
        </dgm:presLayoutVars>
      </dgm:prSet>
      <dgm:spPr/>
    </dgm:pt>
    <dgm:pt modelId="{8C75B935-BD9F-4AB6-BE70-8DA285267CD9}" type="pres">
      <dgm:prSet presAssocID="{0512F6F3-798F-4282-A0EE-68CC4139A2EB}" presName="sibTrans" presStyleCnt="0"/>
      <dgm:spPr/>
    </dgm:pt>
    <dgm:pt modelId="{2A74B70B-8D17-4F1E-B2D2-4FC8583B357A}" type="pres">
      <dgm:prSet presAssocID="{CF663A91-47EA-4B9E-8A60-50D990AD5B39}" presName="compNode" presStyleCnt="0"/>
      <dgm:spPr/>
    </dgm:pt>
    <dgm:pt modelId="{A01B4ACE-2463-430B-BBA8-016FEF0C7F19}" type="pres">
      <dgm:prSet presAssocID="{CF663A91-47EA-4B9E-8A60-50D990AD5B39}" presName="bgRect" presStyleLbl="bgShp" presStyleIdx="3" presStyleCnt="4"/>
      <dgm:spPr/>
    </dgm:pt>
    <dgm:pt modelId="{D1F06C1B-9500-4164-815A-86D7E292D2A4}" type="pres">
      <dgm:prSet presAssocID="{CF663A91-47EA-4B9E-8A60-50D990AD5B3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93CBEF77-F44C-4A1C-9051-FCA850C494CE}" type="pres">
      <dgm:prSet presAssocID="{CF663A91-47EA-4B9E-8A60-50D990AD5B39}" presName="spaceRect" presStyleCnt="0"/>
      <dgm:spPr/>
    </dgm:pt>
    <dgm:pt modelId="{8E7C3E4A-DDD5-4B34-B20D-F2CD5F2FD9DD}" type="pres">
      <dgm:prSet presAssocID="{CF663A91-47EA-4B9E-8A60-50D990AD5B3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D45C125-EABC-4AE3-A672-8E1E7AE2DEB8}" type="presOf" srcId="{B207C961-008C-46A4-B312-5600AF7C80FA}" destId="{9AD1DD0E-FD7F-4A1D-977C-7997F204D06C}" srcOrd="0" destOrd="0" presId="urn:microsoft.com/office/officeart/2018/2/layout/IconVerticalSolidList"/>
    <dgm:cxn modelId="{E10DC726-F394-471D-8361-F7376693B15C}" type="presOf" srcId="{9AEDD93E-7251-463A-98D7-7CF163C16D9F}" destId="{EBA1086A-A5E0-42D8-8265-8834A9BFFF77}" srcOrd="0" destOrd="0" presId="urn:microsoft.com/office/officeart/2018/2/layout/IconVerticalSolidList"/>
    <dgm:cxn modelId="{4C111345-5CB6-46CA-B136-7E88393FC5E1}" srcId="{4E872F3D-C01F-4FF5-BE44-DE940A4C43D3}" destId="{B207C961-008C-46A4-B312-5600AF7C80FA}" srcOrd="1" destOrd="0" parTransId="{51B6D8CC-2AAB-456B-87A9-97F329C1FBB5}" sibTransId="{80A7C153-EB1F-4082-9CF8-8AEFC6AB8C44}"/>
    <dgm:cxn modelId="{2635BE75-77D7-479E-9F17-D578D9A1F217}" srcId="{4E872F3D-C01F-4FF5-BE44-DE940A4C43D3}" destId="{CF663A91-47EA-4B9E-8A60-50D990AD5B39}" srcOrd="3" destOrd="0" parTransId="{1D6CA51C-BA8B-4BE7-9ADB-DD7C0258107A}" sibTransId="{D950B352-64E7-4424-8F66-68FFB87A2B09}"/>
    <dgm:cxn modelId="{1B0CC593-4D36-4CB6-B017-771CEB89A62E}" type="presOf" srcId="{4E872F3D-C01F-4FF5-BE44-DE940A4C43D3}" destId="{ED0A6BFD-1527-4E56-A451-2864859F7900}" srcOrd="0" destOrd="0" presId="urn:microsoft.com/office/officeart/2018/2/layout/IconVerticalSolidList"/>
    <dgm:cxn modelId="{01C74EC0-DA4C-49E6-8EAC-60DF9221D596}" srcId="{4E872F3D-C01F-4FF5-BE44-DE940A4C43D3}" destId="{9AEDD93E-7251-463A-98D7-7CF163C16D9F}" srcOrd="2" destOrd="0" parTransId="{43D14880-AF4C-430B-8C06-420B5D13ED9A}" sibTransId="{0512F6F3-798F-4282-A0EE-68CC4139A2EB}"/>
    <dgm:cxn modelId="{638BC4D0-0F7B-4349-9A76-75520E4EC9D4}" type="presOf" srcId="{CF663A91-47EA-4B9E-8A60-50D990AD5B39}" destId="{8E7C3E4A-DDD5-4B34-B20D-F2CD5F2FD9DD}" srcOrd="0" destOrd="0" presId="urn:microsoft.com/office/officeart/2018/2/layout/IconVerticalSolidList"/>
    <dgm:cxn modelId="{AB52BBE9-4E7F-492D-BADF-60F468BA3179}" srcId="{4E872F3D-C01F-4FF5-BE44-DE940A4C43D3}" destId="{97C742B2-2E4E-4947-8A30-01C8DDC8719E}" srcOrd="0" destOrd="0" parTransId="{B13E010C-58AE-460E-B67A-F94D3BD4A91D}" sibTransId="{9AA9B20E-26A6-4701-A992-B64485653283}"/>
    <dgm:cxn modelId="{49C7DAF4-2D49-4579-982C-277527AA5B57}" type="presOf" srcId="{97C742B2-2E4E-4947-8A30-01C8DDC8719E}" destId="{19F98E2D-EBFE-46D4-A9F9-A69C0D347E01}" srcOrd="0" destOrd="0" presId="urn:microsoft.com/office/officeart/2018/2/layout/IconVerticalSolidList"/>
    <dgm:cxn modelId="{DC6034BC-B379-4E27-AFB6-D20DAB8AC2BE}" type="presParOf" srcId="{ED0A6BFD-1527-4E56-A451-2864859F7900}" destId="{002E530E-6508-403F-BAB6-9F80F10682E8}" srcOrd="0" destOrd="0" presId="urn:microsoft.com/office/officeart/2018/2/layout/IconVerticalSolidList"/>
    <dgm:cxn modelId="{83FF28E6-DED6-456D-A9FD-7ABC4309ADEA}" type="presParOf" srcId="{002E530E-6508-403F-BAB6-9F80F10682E8}" destId="{2A561297-6D69-433A-B9BA-1020DE315A45}" srcOrd="0" destOrd="0" presId="urn:microsoft.com/office/officeart/2018/2/layout/IconVerticalSolidList"/>
    <dgm:cxn modelId="{5F3D7240-1DC2-480A-9394-591223F33AFE}" type="presParOf" srcId="{002E530E-6508-403F-BAB6-9F80F10682E8}" destId="{E8766295-1BD5-499A-9AD0-6F236FE92B52}" srcOrd="1" destOrd="0" presId="urn:microsoft.com/office/officeart/2018/2/layout/IconVerticalSolidList"/>
    <dgm:cxn modelId="{FC044640-B27A-465C-AF5B-B590ECEA5BBA}" type="presParOf" srcId="{002E530E-6508-403F-BAB6-9F80F10682E8}" destId="{8283DC47-2D22-4DA4-946A-89E60C10BCBF}" srcOrd="2" destOrd="0" presId="urn:microsoft.com/office/officeart/2018/2/layout/IconVerticalSolidList"/>
    <dgm:cxn modelId="{6F005D5C-6E03-4EEB-BB0B-A22E468C0774}" type="presParOf" srcId="{002E530E-6508-403F-BAB6-9F80F10682E8}" destId="{19F98E2D-EBFE-46D4-A9F9-A69C0D347E01}" srcOrd="3" destOrd="0" presId="urn:microsoft.com/office/officeart/2018/2/layout/IconVerticalSolidList"/>
    <dgm:cxn modelId="{8149219C-B1E3-40A4-9533-DD28A5872DBC}" type="presParOf" srcId="{ED0A6BFD-1527-4E56-A451-2864859F7900}" destId="{FD77C3ED-1A41-47CA-98AD-5861F1D52272}" srcOrd="1" destOrd="0" presId="urn:microsoft.com/office/officeart/2018/2/layout/IconVerticalSolidList"/>
    <dgm:cxn modelId="{699B8CA0-61FB-443C-8AFA-E7E9271EE993}" type="presParOf" srcId="{ED0A6BFD-1527-4E56-A451-2864859F7900}" destId="{B286E42F-14D5-42D9-BE0A-61A8B2DD0EF4}" srcOrd="2" destOrd="0" presId="urn:microsoft.com/office/officeart/2018/2/layout/IconVerticalSolidList"/>
    <dgm:cxn modelId="{D01400FC-59C2-47E3-A446-709CFEEAFDE7}" type="presParOf" srcId="{B286E42F-14D5-42D9-BE0A-61A8B2DD0EF4}" destId="{8D6413F1-8676-4093-A8D6-CC92FF16C2C1}" srcOrd="0" destOrd="0" presId="urn:microsoft.com/office/officeart/2018/2/layout/IconVerticalSolidList"/>
    <dgm:cxn modelId="{D5718A4D-04D5-4334-8670-F8C239C961A3}" type="presParOf" srcId="{B286E42F-14D5-42D9-BE0A-61A8B2DD0EF4}" destId="{BB1710F0-35BF-47E4-BDC7-75AC303D8151}" srcOrd="1" destOrd="0" presId="urn:microsoft.com/office/officeart/2018/2/layout/IconVerticalSolidList"/>
    <dgm:cxn modelId="{1F000902-1CBF-4485-9AD3-CFFF0AD3A657}" type="presParOf" srcId="{B286E42F-14D5-42D9-BE0A-61A8B2DD0EF4}" destId="{28C90F1E-73FE-47B4-9E40-15379753D9CC}" srcOrd="2" destOrd="0" presId="urn:microsoft.com/office/officeart/2018/2/layout/IconVerticalSolidList"/>
    <dgm:cxn modelId="{657BE234-3547-4F8B-9248-C7A00A11D063}" type="presParOf" srcId="{B286E42F-14D5-42D9-BE0A-61A8B2DD0EF4}" destId="{9AD1DD0E-FD7F-4A1D-977C-7997F204D06C}" srcOrd="3" destOrd="0" presId="urn:microsoft.com/office/officeart/2018/2/layout/IconVerticalSolidList"/>
    <dgm:cxn modelId="{4B40AD07-C6C1-4779-969A-ABB3C47B240B}" type="presParOf" srcId="{ED0A6BFD-1527-4E56-A451-2864859F7900}" destId="{C077AE01-803E-4DD9-B6F7-9D4322C309CF}" srcOrd="3" destOrd="0" presId="urn:microsoft.com/office/officeart/2018/2/layout/IconVerticalSolidList"/>
    <dgm:cxn modelId="{0679BED5-A7EF-4242-B13A-01485ECDCD63}" type="presParOf" srcId="{ED0A6BFD-1527-4E56-A451-2864859F7900}" destId="{2A2EE4DE-89D4-43AC-B17F-FF0147281911}" srcOrd="4" destOrd="0" presId="urn:microsoft.com/office/officeart/2018/2/layout/IconVerticalSolidList"/>
    <dgm:cxn modelId="{1D2526C4-6452-47C0-A452-60F87ACAE793}" type="presParOf" srcId="{2A2EE4DE-89D4-43AC-B17F-FF0147281911}" destId="{702FB99B-5304-4B69-A915-522018199D3E}" srcOrd="0" destOrd="0" presId="urn:microsoft.com/office/officeart/2018/2/layout/IconVerticalSolidList"/>
    <dgm:cxn modelId="{FFEC7CCB-E643-49BE-85D3-06E6DDFD2CA6}" type="presParOf" srcId="{2A2EE4DE-89D4-43AC-B17F-FF0147281911}" destId="{97D03BE9-D292-4891-AED7-452460A5DC5C}" srcOrd="1" destOrd="0" presId="urn:microsoft.com/office/officeart/2018/2/layout/IconVerticalSolidList"/>
    <dgm:cxn modelId="{9CF29EE7-BDF2-41B8-B4A8-D8ABCA4D8AE0}" type="presParOf" srcId="{2A2EE4DE-89D4-43AC-B17F-FF0147281911}" destId="{22F2867D-0E05-47FA-9662-DE77C6D46AC5}" srcOrd="2" destOrd="0" presId="urn:microsoft.com/office/officeart/2018/2/layout/IconVerticalSolidList"/>
    <dgm:cxn modelId="{7F6AFCEF-BA59-4315-BC2D-56B7CBB427D3}" type="presParOf" srcId="{2A2EE4DE-89D4-43AC-B17F-FF0147281911}" destId="{EBA1086A-A5E0-42D8-8265-8834A9BFFF77}" srcOrd="3" destOrd="0" presId="urn:microsoft.com/office/officeart/2018/2/layout/IconVerticalSolidList"/>
    <dgm:cxn modelId="{6F633B49-BDCD-41CD-B942-085728638F56}" type="presParOf" srcId="{ED0A6BFD-1527-4E56-A451-2864859F7900}" destId="{8C75B935-BD9F-4AB6-BE70-8DA285267CD9}" srcOrd="5" destOrd="0" presId="urn:microsoft.com/office/officeart/2018/2/layout/IconVerticalSolidList"/>
    <dgm:cxn modelId="{E6923DC3-A00A-4A10-B945-F6B1ED188C3B}" type="presParOf" srcId="{ED0A6BFD-1527-4E56-A451-2864859F7900}" destId="{2A74B70B-8D17-4F1E-B2D2-4FC8583B357A}" srcOrd="6" destOrd="0" presId="urn:microsoft.com/office/officeart/2018/2/layout/IconVerticalSolidList"/>
    <dgm:cxn modelId="{092C7663-E270-49C3-B360-8A487895E74D}" type="presParOf" srcId="{2A74B70B-8D17-4F1E-B2D2-4FC8583B357A}" destId="{A01B4ACE-2463-430B-BBA8-016FEF0C7F19}" srcOrd="0" destOrd="0" presId="urn:microsoft.com/office/officeart/2018/2/layout/IconVerticalSolidList"/>
    <dgm:cxn modelId="{A1C1C8BE-2B8C-4BFF-A291-286DB8C53DB9}" type="presParOf" srcId="{2A74B70B-8D17-4F1E-B2D2-4FC8583B357A}" destId="{D1F06C1B-9500-4164-815A-86D7E292D2A4}" srcOrd="1" destOrd="0" presId="urn:microsoft.com/office/officeart/2018/2/layout/IconVerticalSolidList"/>
    <dgm:cxn modelId="{74C845E5-D4B5-45AA-970E-B8729A7AECB6}" type="presParOf" srcId="{2A74B70B-8D17-4F1E-B2D2-4FC8583B357A}" destId="{93CBEF77-F44C-4A1C-9051-FCA850C494CE}" srcOrd="2" destOrd="0" presId="urn:microsoft.com/office/officeart/2018/2/layout/IconVerticalSolidList"/>
    <dgm:cxn modelId="{68DAB9DE-54EF-4754-8997-E0E875D7C3D5}" type="presParOf" srcId="{2A74B70B-8D17-4F1E-B2D2-4FC8583B357A}" destId="{8E7C3E4A-DDD5-4B34-B20D-F2CD5F2FD9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10D924-92A5-4973-AF73-12F9C9FB4EA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C27356-69C1-440A-BE12-C93C5CC65EF7}">
      <dgm:prSet/>
      <dgm:spPr/>
      <dgm:t>
        <a:bodyPr/>
        <a:lstStyle/>
        <a:p>
          <a:r>
            <a:rPr lang="en-US"/>
            <a:t>Stauffer promoted language experience approach as a point of initiation for beginning reading</a:t>
          </a:r>
        </a:p>
      </dgm:t>
    </dgm:pt>
    <dgm:pt modelId="{5FAEA38E-BC43-4FD6-A19A-24D459FC75A2}" type="parTrans" cxnId="{97604D08-A327-48A8-A5D1-8DBED4A15B71}">
      <dgm:prSet/>
      <dgm:spPr/>
      <dgm:t>
        <a:bodyPr/>
        <a:lstStyle/>
        <a:p>
          <a:endParaRPr lang="en-US"/>
        </a:p>
      </dgm:t>
    </dgm:pt>
    <dgm:pt modelId="{DC10AA86-A476-451F-B8A5-06350B8966AA}" type="sibTrans" cxnId="{97604D08-A327-48A8-A5D1-8DBED4A15B71}">
      <dgm:prSet/>
      <dgm:spPr/>
      <dgm:t>
        <a:bodyPr/>
        <a:lstStyle/>
        <a:p>
          <a:endParaRPr lang="en-US"/>
        </a:p>
      </dgm:t>
    </dgm:pt>
    <dgm:pt modelId="{42E31E6C-7752-47A5-9B2F-8B41E7413598}">
      <dgm:prSet/>
      <dgm:spPr/>
      <dgm:t>
        <a:bodyPr/>
        <a:lstStyle/>
        <a:p>
          <a:r>
            <a:rPr lang="en-US"/>
            <a:t>But he believed that this introduction needed to be presented in a much more eclectic and complete literacy context</a:t>
          </a:r>
        </a:p>
      </dgm:t>
    </dgm:pt>
    <dgm:pt modelId="{2DFB6DFB-A561-4248-910B-5C18995CAC49}" type="parTrans" cxnId="{C6028580-C715-4D35-B54F-AF55E99143FD}">
      <dgm:prSet/>
      <dgm:spPr/>
      <dgm:t>
        <a:bodyPr/>
        <a:lstStyle/>
        <a:p>
          <a:endParaRPr lang="en-US"/>
        </a:p>
      </dgm:t>
    </dgm:pt>
    <dgm:pt modelId="{BC3875C2-00E6-4233-9A04-A0B8AF975E59}" type="sibTrans" cxnId="{C6028580-C715-4D35-B54F-AF55E99143FD}">
      <dgm:prSet/>
      <dgm:spPr/>
      <dgm:t>
        <a:bodyPr/>
        <a:lstStyle/>
        <a:p>
          <a:endParaRPr lang="en-US"/>
        </a:p>
      </dgm:t>
    </dgm:pt>
    <dgm:pt modelId="{15ABFC6E-53ED-C145-B2E2-D12A81F9D2E9}" type="pres">
      <dgm:prSet presAssocID="{2010D924-92A5-4973-AF73-12F9C9FB4E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80E6E9-DAB8-A34D-B3FF-3AB77A40A0B8}" type="pres">
      <dgm:prSet presAssocID="{F0C27356-69C1-440A-BE12-C93C5CC65EF7}" presName="hierRoot1" presStyleCnt="0"/>
      <dgm:spPr/>
    </dgm:pt>
    <dgm:pt modelId="{5CE1F333-8C74-2749-9A79-E38BF1D256A4}" type="pres">
      <dgm:prSet presAssocID="{F0C27356-69C1-440A-BE12-C93C5CC65EF7}" presName="composite" presStyleCnt="0"/>
      <dgm:spPr/>
    </dgm:pt>
    <dgm:pt modelId="{CD44C27E-D0FE-F24E-9E1A-E4F725F90B12}" type="pres">
      <dgm:prSet presAssocID="{F0C27356-69C1-440A-BE12-C93C5CC65EF7}" presName="background" presStyleLbl="node0" presStyleIdx="0" presStyleCnt="2"/>
      <dgm:spPr/>
    </dgm:pt>
    <dgm:pt modelId="{15FD65BE-02F5-3D4D-BB08-29279C09C414}" type="pres">
      <dgm:prSet presAssocID="{F0C27356-69C1-440A-BE12-C93C5CC65EF7}" presName="text" presStyleLbl="fgAcc0" presStyleIdx="0" presStyleCnt="2">
        <dgm:presLayoutVars>
          <dgm:chPref val="3"/>
        </dgm:presLayoutVars>
      </dgm:prSet>
      <dgm:spPr/>
    </dgm:pt>
    <dgm:pt modelId="{5C0FB512-D8D5-B042-9E52-5E60F01690BD}" type="pres">
      <dgm:prSet presAssocID="{F0C27356-69C1-440A-BE12-C93C5CC65EF7}" presName="hierChild2" presStyleCnt="0"/>
      <dgm:spPr/>
    </dgm:pt>
    <dgm:pt modelId="{56D32838-7076-7646-956A-55E655C86FA8}" type="pres">
      <dgm:prSet presAssocID="{42E31E6C-7752-47A5-9B2F-8B41E7413598}" presName="hierRoot1" presStyleCnt="0"/>
      <dgm:spPr/>
    </dgm:pt>
    <dgm:pt modelId="{CD2F988A-FB43-C049-98AC-2388B0C49384}" type="pres">
      <dgm:prSet presAssocID="{42E31E6C-7752-47A5-9B2F-8B41E7413598}" presName="composite" presStyleCnt="0"/>
      <dgm:spPr/>
    </dgm:pt>
    <dgm:pt modelId="{CF983037-4266-C146-96CA-0049D3F9D2D8}" type="pres">
      <dgm:prSet presAssocID="{42E31E6C-7752-47A5-9B2F-8B41E7413598}" presName="background" presStyleLbl="node0" presStyleIdx="1" presStyleCnt="2"/>
      <dgm:spPr/>
    </dgm:pt>
    <dgm:pt modelId="{647164BE-71F2-9347-9BFC-F992AF783FB6}" type="pres">
      <dgm:prSet presAssocID="{42E31E6C-7752-47A5-9B2F-8B41E7413598}" presName="text" presStyleLbl="fgAcc0" presStyleIdx="1" presStyleCnt="2">
        <dgm:presLayoutVars>
          <dgm:chPref val="3"/>
        </dgm:presLayoutVars>
      </dgm:prSet>
      <dgm:spPr/>
    </dgm:pt>
    <dgm:pt modelId="{632F3DB6-015F-EB47-867E-16E859450E88}" type="pres">
      <dgm:prSet presAssocID="{42E31E6C-7752-47A5-9B2F-8B41E7413598}" presName="hierChild2" presStyleCnt="0"/>
      <dgm:spPr/>
    </dgm:pt>
  </dgm:ptLst>
  <dgm:cxnLst>
    <dgm:cxn modelId="{97604D08-A327-48A8-A5D1-8DBED4A15B71}" srcId="{2010D924-92A5-4973-AF73-12F9C9FB4EA3}" destId="{F0C27356-69C1-440A-BE12-C93C5CC65EF7}" srcOrd="0" destOrd="0" parTransId="{5FAEA38E-BC43-4FD6-A19A-24D459FC75A2}" sibTransId="{DC10AA86-A476-451F-B8A5-06350B8966AA}"/>
    <dgm:cxn modelId="{56D2DA13-79A2-E240-BF85-A1E896CF6387}" type="presOf" srcId="{2010D924-92A5-4973-AF73-12F9C9FB4EA3}" destId="{15ABFC6E-53ED-C145-B2E2-D12A81F9D2E9}" srcOrd="0" destOrd="0" presId="urn:microsoft.com/office/officeart/2005/8/layout/hierarchy1"/>
    <dgm:cxn modelId="{9121BA15-0A6D-274B-8F7C-04EE5D94B366}" type="presOf" srcId="{F0C27356-69C1-440A-BE12-C93C5CC65EF7}" destId="{15FD65BE-02F5-3D4D-BB08-29279C09C414}" srcOrd="0" destOrd="0" presId="urn:microsoft.com/office/officeart/2005/8/layout/hierarchy1"/>
    <dgm:cxn modelId="{2D82845F-FD56-2C4B-BC41-46678C0EB7ED}" type="presOf" srcId="{42E31E6C-7752-47A5-9B2F-8B41E7413598}" destId="{647164BE-71F2-9347-9BFC-F992AF783FB6}" srcOrd="0" destOrd="0" presId="urn:microsoft.com/office/officeart/2005/8/layout/hierarchy1"/>
    <dgm:cxn modelId="{C6028580-C715-4D35-B54F-AF55E99143FD}" srcId="{2010D924-92A5-4973-AF73-12F9C9FB4EA3}" destId="{42E31E6C-7752-47A5-9B2F-8B41E7413598}" srcOrd="1" destOrd="0" parTransId="{2DFB6DFB-A561-4248-910B-5C18995CAC49}" sibTransId="{BC3875C2-00E6-4233-9A04-A0B8AF975E59}"/>
    <dgm:cxn modelId="{DDF47D1B-BE0A-AD45-B64F-0973D397B37F}" type="presParOf" srcId="{15ABFC6E-53ED-C145-B2E2-D12A81F9D2E9}" destId="{6680E6E9-DAB8-A34D-B3FF-3AB77A40A0B8}" srcOrd="0" destOrd="0" presId="urn:microsoft.com/office/officeart/2005/8/layout/hierarchy1"/>
    <dgm:cxn modelId="{B6641ED8-C07F-4849-B180-CBE99A8E9568}" type="presParOf" srcId="{6680E6E9-DAB8-A34D-B3FF-3AB77A40A0B8}" destId="{5CE1F333-8C74-2749-9A79-E38BF1D256A4}" srcOrd="0" destOrd="0" presId="urn:microsoft.com/office/officeart/2005/8/layout/hierarchy1"/>
    <dgm:cxn modelId="{99233979-DE1F-7542-8A10-3CAC715ACEDC}" type="presParOf" srcId="{5CE1F333-8C74-2749-9A79-E38BF1D256A4}" destId="{CD44C27E-D0FE-F24E-9E1A-E4F725F90B12}" srcOrd="0" destOrd="0" presId="urn:microsoft.com/office/officeart/2005/8/layout/hierarchy1"/>
    <dgm:cxn modelId="{82FD600F-AB09-ED45-8174-886CAC08E45A}" type="presParOf" srcId="{5CE1F333-8C74-2749-9A79-E38BF1D256A4}" destId="{15FD65BE-02F5-3D4D-BB08-29279C09C414}" srcOrd="1" destOrd="0" presId="urn:microsoft.com/office/officeart/2005/8/layout/hierarchy1"/>
    <dgm:cxn modelId="{6AA204FD-8946-8C4D-B673-AEAF26D25A15}" type="presParOf" srcId="{6680E6E9-DAB8-A34D-B3FF-3AB77A40A0B8}" destId="{5C0FB512-D8D5-B042-9E52-5E60F01690BD}" srcOrd="1" destOrd="0" presId="urn:microsoft.com/office/officeart/2005/8/layout/hierarchy1"/>
    <dgm:cxn modelId="{F9B980B5-44B3-E44C-8865-C58022C451F6}" type="presParOf" srcId="{15ABFC6E-53ED-C145-B2E2-D12A81F9D2E9}" destId="{56D32838-7076-7646-956A-55E655C86FA8}" srcOrd="1" destOrd="0" presId="urn:microsoft.com/office/officeart/2005/8/layout/hierarchy1"/>
    <dgm:cxn modelId="{5A651162-5E9E-A94B-ACCB-7F6A8A8C77CA}" type="presParOf" srcId="{56D32838-7076-7646-956A-55E655C86FA8}" destId="{CD2F988A-FB43-C049-98AC-2388B0C49384}" srcOrd="0" destOrd="0" presId="urn:microsoft.com/office/officeart/2005/8/layout/hierarchy1"/>
    <dgm:cxn modelId="{3C843892-06A0-C045-9C6A-52EB68A9B285}" type="presParOf" srcId="{CD2F988A-FB43-C049-98AC-2388B0C49384}" destId="{CF983037-4266-C146-96CA-0049D3F9D2D8}" srcOrd="0" destOrd="0" presId="urn:microsoft.com/office/officeart/2005/8/layout/hierarchy1"/>
    <dgm:cxn modelId="{86D03132-FA68-0B4A-9A67-6F782A54A268}" type="presParOf" srcId="{CD2F988A-FB43-C049-98AC-2388B0C49384}" destId="{647164BE-71F2-9347-9BFC-F992AF783FB6}" srcOrd="1" destOrd="0" presId="urn:microsoft.com/office/officeart/2005/8/layout/hierarchy1"/>
    <dgm:cxn modelId="{097DBD4C-6737-2F4A-9474-9BE611D10911}" type="presParOf" srcId="{56D32838-7076-7646-956A-55E655C86FA8}" destId="{632F3DB6-015F-EB47-867E-16E859450E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75EEB9-BA45-4B09-BE20-0F593115D26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57D0F96-9F80-474F-96DA-6234AD66DE28}">
      <dgm:prSet/>
      <dgm:spPr/>
      <dgm:t>
        <a:bodyPr/>
        <a:lstStyle/>
        <a:p>
          <a:pPr>
            <a:defRPr cap="all"/>
          </a:pPr>
          <a:r>
            <a:rPr lang="en-US" dirty="0"/>
            <a:t>Language Experience Approach</a:t>
          </a:r>
        </a:p>
      </dgm:t>
    </dgm:pt>
    <dgm:pt modelId="{C35C8076-8E4C-4326-BF10-C730BE436DE3}" type="parTrans" cxnId="{22947F33-1695-4D0B-97F9-C84CEC0463EC}">
      <dgm:prSet/>
      <dgm:spPr/>
      <dgm:t>
        <a:bodyPr/>
        <a:lstStyle/>
        <a:p>
          <a:endParaRPr lang="en-US"/>
        </a:p>
      </dgm:t>
    </dgm:pt>
    <dgm:pt modelId="{DB5DC094-64E0-40D3-ACB9-95CE036153DF}" type="sibTrans" cxnId="{22947F33-1695-4D0B-97F9-C84CEC0463EC}">
      <dgm:prSet/>
      <dgm:spPr/>
      <dgm:t>
        <a:bodyPr/>
        <a:lstStyle/>
        <a:p>
          <a:endParaRPr lang="en-US"/>
        </a:p>
      </dgm:t>
    </dgm:pt>
    <dgm:pt modelId="{5B7F6991-0ACB-4F1F-9F6E-1295EB9BB903}">
      <dgm:prSet/>
      <dgm:spPr/>
      <dgm:t>
        <a:bodyPr/>
        <a:lstStyle/>
        <a:p>
          <a:pPr>
            <a:defRPr cap="all"/>
          </a:pPr>
          <a:r>
            <a:rPr lang="en-US"/>
            <a:t>Phonics</a:t>
          </a:r>
        </a:p>
      </dgm:t>
    </dgm:pt>
    <dgm:pt modelId="{694F648F-DE63-4DB4-89C2-5C136E996383}" type="parTrans" cxnId="{64D03263-6DB6-48E4-B58C-E3FCCEA3D78C}">
      <dgm:prSet/>
      <dgm:spPr/>
      <dgm:t>
        <a:bodyPr/>
        <a:lstStyle/>
        <a:p>
          <a:endParaRPr lang="en-US"/>
        </a:p>
      </dgm:t>
    </dgm:pt>
    <dgm:pt modelId="{E927D813-AF83-4EB3-AC2D-E5F640F8A794}" type="sibTrans" cxnId="{64D03263-6DB6-48E4-B58C-E3FCCEA3D78C}">
      <dgm:prSet/>
      <dgm:spPr/>
      <dgm:t>
        <a:bodyPr/>
        <a:lstStyle/>
        <a:p>
          <a:endParaRPr lang="en-US"/>
        </a:p>
      </dgm:t>
    </dgm:pt>
    <dgm:pt modelId="{6DCD5E32-0A9D-431F-BD01-8A540978D2F3}">
      <dgm:prSet/>
      <dgm:spPr/>
      <dgm:t>
        <a:bodyPr/>
        <a:lstStyle/>
        <a:p>
          <a:pPr>
            <a:defRPr cap="all"/>
          </a:pPr>
          <a:r>
            <a:rPr lang="en-US"/>
            <a:t>Group comprehension</a:t>
          </a:r>
        </a:p>
      </dgm:t>
    </dgm:pt>
    <dgm:pt modelId="{B0E1D7FB-DE8A-4AB9-91EC-4EA9C8B9A3FD}" type="parTrans" cxnId="{DCCC05F8-D016-4E22-94BF-0938D364EBC2}">
      <dgm:prSet/>
      <dgm:spPr/>
      <dgm:t>
        <a:bodyPr/>
        <a:lstStyle/>
        <a:p>
          <a:endParaRPr lang="en-US"/>
        </a:p>
      </dgm:t>
    </dgm:pt>
    <dgm:pt modelId="{FE0EAA0B-80D1-4745-BF3C-5387703A3C4F}" type="sibTrans" cxnId="{DCCC05F8-D016-4E22-94BF-0938D364EBC2}">
      <dgm:prSet/>
      <dgm:spPr/>
      <dgm:t>
        <a:bodyPr/>
        <a:lstStyle/>
        <a:p>
          <a:endParaRPr lang="en-US"/>
        </a:p>
      </dgm:t>
    </dgm:pt>
    <dgm:pt modelId="{96C5FD21-1A37-4302-9A84-BA3194C8ABEE}">
      <dgm:prSet/>
      <dgm:spPr/>
      <dgm:t>
        <a:bodyPr/>
        <a:lstStyle/>
        <a:p>
          <a:pPr>
            <a:defRPr cap="all"/>
          </a:pPr>
          <a:r>
            <a:rPr lang="en-US"/>
            <a:t>Self-selected reading</a:t>
          </a:r>
        </a:p>
      </dgm:t>
    </dgm:pt>
    <dgm:pt modelId="{E762D6FD-A51F-4FB4-936F-BAC5974F108F}" type="parTrans" cxnId="{B4ADEFDE-51FD-4564-9D68-3A20EA033FF5}">
      <dgm:prSet/>
      <dgm:spPr/>
      <dgm:t>
        <a:bodyPr/>
        <a:lstStyle/>
        <a:p>
          <a:endParaRPr lang="en-US"/>
        </a:p>
      </dgm:t>
    </dgm:pt>
    <dgm:pt modelId="{0060F826-BCBF-4E57-997A-2F8F990BCB0C}" type="sibTrans" cxnId="{B4ADEFDE-51FD-4564-9D68-3A20EA033FF5}">
      <dgm:prSet/>
      <dgm:spPr/>
      <dgm:t>
        <a:bodyPr/>
        <a:lstStyle/>
        <a:p>
          <a:endParaRPr lang="en-US"/>
        </a:p>
      </dgm:t>
    </dgm:pt>
    <dgm:pt modelId="{385ACF29-81A4-45EA-93AE-00E23BC02137}">
      <dgm:prSet/>
      <dgm:spPr/>
      <dgm:t>
        <a:bodyPr/>
        <a:lstStyle/>
        <a:p>
          <a:pPr>
            <a:defRPr cap="all"/>
          </a:pPr>
          <a:r>
            <a:rPr lang="en-US"/>
            <a:t>Writing</a:t>
          </a:r>
        </a:p>
      </dgm:t>
    </dgm:pt>
    <dgm:pt modelId="{D58DCE11-7C73-4ED3-8E7E-88C350B4EAFA}" type="parTrans" cxnId="{0456248C-C054-4258-ABBA-026EA17D5E24}">
      <dgm:prSet/>
      <dgm:spPr/>
      <dgm:t>
        <a:bodyPr/>
        <a:lstStyle/>
        <a:p>
          <a:endParaRPr lang="en-US"/>
        </a:p>
      </dgm:t>
    </dgm:pt>
    <dgm:pt modelId="{05E4B155-9DFE-4E03-AD75-7AEED6CEBBDD}" type="sibTrans" cxnId="{0456248C-C054-4258-ABBA-026EA17D5E24}">
      <dgm:prSet/>
      <dgm:spPr/>
      <dgm:t>
        <a:bodyPr/>
        <a:lstStyle/>
        <a:p>
          <a:endParaRPr lang="en-US"/>
        </a:p>
      </dgm:t>
    </dgm:pt>
    <dgm:pt modelId="{81FBBE9A-CC7B-47FB-A649-B9CAFB775CA8}" type="pres">
      <dgm:prSet presAssocID="{EB75EEB9-BA45-4B09-BE20-0F593115D26E}" presName="root" presStyleCnt="0">
        <dgm:presLayoutVars>
          <dgm:dir/>
          <dgm:resizeHandles val="exact"/>
        </dgm:presLayoutVars>
      </dgm:prSet>
      <dgm:spPr/>
    </dgm:pt>
    <dgm:pt modelId="{335017AB-1247-4DE4-B29D-33CA965B56C7}" type="pres">
      <dgm:prSet presAssocID="{157D0F96-9F80-474F-96DA-6234AD66DE28}" presName="compNode" presStyleCnt="0"/>
      <dgm:spPr/>
    </dgm:pt>
    <dgm:pt modelId="{47ACBF8A-8A5B-4E6C-9FE1-4FB07CEB543A}" type="pres">
      <dgm:prSet presAssocID="{157D0F96-9F80-474F-96DA-6234AD66DE28}" presName="iconBgRect" presStyleLbl="bgShp" presStyleIdx="0" presStyleCnt="5"/>
      <dgm:spPr/>
    </dgm:pt>
    <dgm:pt modelId="{7D8ED885-E29C-4126-8DB5-F520C0CC4B42}" type="pres">
      <dgm:prSet presAssocID="{157D0F96-9F80-474F-96DA-6234AD66DE2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5E9A479-D0C8-47B8-9F6F-E0986C850D1D}" type="pres">
      <dgm:prSet presAssocID="{157D0F96-9F80-474F-96DA-6234AD66DE28}" presName="spaceRect" presStyleCnt="0"/>
      <dgm:spPr/>
    </dgm:pt>
    <dgm:pt modelId="{A3D04E30-654A-4F9D-8A95-F563E2C17277}" type="pres">
      <dgm:prSet presAssocID="{157D0F96-9F80-474F-96DA-6234AD66DE28}" presName="textRect" presStyleLbl="revTx" presStyleIdx="0" presStyleCnt="5">
        <dgm:presLayoutVars>
          <dgm:chMax val="1"/>
          <dgm:chPref val="1"/>
        </dgm:presLayoutVars>
      </dgm:prSet>
      <dgm:spPr/>
    </dgm:pt>
    <dgm:pt modelId="{29316757-6C02-4273-8B74-4009B7980510}" type="pres">
      <dgm:prSet presAssocID="{DB5DC094-64E0-40D3-ACB9-95CE036153DF}" presName="sibTrans" presStyleCnt="0"/>
      <dgm:spPr/>
    </dgm:pt>
    <dgm:pt modelId="{F300480D-2F1E-43D2-BF30-808D97EA8F93}" type="pres">
      <dgm:prSet presAssocID="{5B7F6991-0ACB-4F1F-9F6E-1295EB9BB903}" presName="compNode" presStyleCnt="0"/>
      <dgm:spPr/>
    </dgm:pt>
    <dgm:pt modelId="{FE13674F-B96F-4B9B-9816-9A84805A64E8}" type="pres">
      <dgm:prSet presAssocID="{5B7F6991-0ACB-4F1F-9F6E-1295EB9BB903}" presName="iconBgRect" presStyleLbl="bgShp" presStyleIdx="1" presStyleCnt="5"/>
      <dgm:spPr/>
    </dgm:pt>
    <dgm:pt modelId="{4632BAC2-B8DA-4257-966E-D2AA35785695}" type="pres">
      <dgm:prSet presAssocID="{5B7F6991-0ACB-4F1F-9F6E-1295EB9BB90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A61B59B-E152-42ED-95BA-87B8CAB2B124}" type="pres">
      <dgm:prSet presAssocID="{5B7F6991-0ACB-4F1F-9F6E-1295EB9BB903}" presName="spaceRect" presStyleCnt="0"/>
      <dgm:spPr/>
    </dgm:pt>
    <dgm:pt modelId="{BEFDBB2F-CA61-4241-8AC4-C3F85F5B59C9}" type="pres">
      <dgm:prSet presAssocID="{5B7F6991-0ACB-4F1F-9F6E-1295EB9BB903}" presName="textRect" presStyleLbl="revTx" presStyleIdx="1" presStyleCnt="5">
        <dgm:presLayoutVars>
          <dgm:chMax val="1"/>
          <dgm:chPref val="1"/>
        </dgm:presLayoutVars>
      </dgm:prSet>
      <dgm:spPr/>
    </dgm:pt>
    <dgm:pt modelId="{E38273A9-FD7C-4E70-A20E-2D9250A98C3C}" type="pres">
      <dgm:prSet presAssocID="{E927D813-AF83-4EB3-AC2D-E5F640F8A794}" presName="sibTrans" presStyleCnt="0"/>
      <dgm:spPr/>
    </dgm:pt>
    <dgm:pt modelId="{C0BB93C6-77C4-46CB-AF36-FC4EC6ABD71F}" type="pres">
      <dgm:prSet presAssocID="{6DCD5E32-0A9D-431F-BD01-8A540978D2F3}" presName="compNode" presStyleCnt="0"/>
      <dgm:spPr/>
    </dgm:pt>
    <dgm:pt modelId="{42BC113F-6A18-46B8-9258-8CEA183B77F1}" type="pres">
      <dgm:prSet presAssocID="{6DCD5E32-0A9D-431F-BD01-8A540978D2F3}" presName="iconBgRect" presStyleLbl="bgShp" presStyleIdx="2" presStyleCnt="5"/>
      <dgm:spPr/>
    </dgm:pt>
    <dgm:pt modelId="{A38F8DFB-AA6C-4A98-B823-F9A3445518D1}" type="pres">
      <dgm:prSet presAssocID="{6DCD5E32-0A9D-431F-BD01-8A540978D2F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ADF46D-7CE6-4C23-ACE7-1038689C81EB}" type="pres">
      <dgm:prSet presAssocID="{6DCD5E32-0A9D-431F-BD01-8A540978D2F3}" presName="spaceRect" presStyleCnt="0"/>
      <dgm:spPr/>
    </dgm:pt>
    <dgm:pt modelId="{37B42E5F-F742-4F42-B477-8DECBB9D14A4}" type="pres">
      <dgm:prSet presAssocID="{6DCD5E32-0A9D-431F-BD01-8A540978D2F3}" presName="textRect" presStyleLbl="revTx" presStyleIdx="2" presStyleCnt="5">
        <dgm:presLayoutVars>
          <dgm:chMax val="1"/>
          <dgm:chPref val="1"/>
        </dgm:presLayoutVars>
      </dgm:prSet>
      <dgm:spPr/>
    </dgm:pt>
    <dgm:pt modelId="{24F3BB76-0EC5-440C-84EF-9DC6246F6A49}" type="pres">
      <dgm:prSet presAssocID="{FE0EAA0B-80D1-4745-BF3C-5387703A3C4F}" presName="sibTrans" presStyleCnt="0"/>
      <dgm:spPr/>
    </dgm:pt>
    <dgm:pt modelId="{A0CAD8CE-A7F9-494E-AB2A-016D8AA79143}" type="pres">
      <dgm:prSet presAssocID="{96C5FD21-1A37-4302-9A84-BA3194C8ABEE}" presName="compNode" presStyleCnt="0"/>
      <dgm:spPr/>
    </dgm:pt>
    <dgm:pt modelId="{C0074302-1105-4447-8341-CF2CE9EEE5B7}" type="pres">
      <dgm:prSet presAssocID="{96C5FD21-1A37-4302-9A84-BA3194C8ABEE}" presName="iconBgRect" presStyleLbl="bgShp" presStyleIdx="3" presStyleCnt="5"/>
      <dgm:spPr/>
    </dgm:pt>
    <dgm:pt modelId="{A44BDCCC-5F66-44B1-AA99-0411BFA1D58F}" type="pres">
      <dgm:prSet presAssocID="{96C5FD21-1A37-4302-9A84-BA3194C8ABE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02B1DD4-A78C-4B4C-8E77-61EB35D41AD9}" type="pres">
      <dgm:prSet presAssocID="{96C5FD21-1A37-4302-9A84-BA3194C8ABEE}" presName="spaceRect" presStyleCnt="0"/>
      <dgm:spPr/>
    </dgm:pt>
    <dgm:pt modelId="{7BEF6B0C-9C8C-43F7-B958-3EC3CFD02670}" type="pres">
      <dgm:prSet presAssocID="{96C5FD21-1A37-4302-9A84-BA3194C8ABEE}" presName="textRect" presStyleLbl="revTx" presStyleIdx="3" presStyleCnt="5">
        <dgm:presLayoutVars>
          <dgm:chMax val="1"/>
          <dgm:chPref val="1"/>
        </dgm:presLayoutVars>
      </dgm:prSet>
      <dgm:spPr/>
    </dgm:pt>
    <dgm:pt modelId="{77CB4A3F-B375-40B1-9678-96B135CE35D2}" type="pres">
      <dgm:prSet presAssocID="{0060F826-BCBF-4E57-997A-2F8F990BCB0C}" presName="sibTrans" presStyleCnt="0"/>
      <dgm:spPr/>
    </dgm:pt>
    <dgm:pt modelId="{D1506E5A-6508-4048-8A8D-9B0A19F39A28}" type="pres">
      <dgm:prSet presAssocID="{385ACF29-81A4-45EA-93AE-00E23BC02137}" presName="compNode" presStyleCnt="0"/>
      <dgm:spPr/>
    </dgm:pt>
    <dgm:pt modelId="{5149F3AE-6556-40DA-A74E-DAE2E158B7CF}" type="pres">
      <dgm:prSet presAssocID="{385ACF29-81A4-45EA-93AE-00E23BC02137}" presName="iconBgRect" presStyleLbl="bgShp" presStyleIdx="4" presStyleCnt="5"/>
      <dgm:spPr/>
    </dgm:pt>
    <dgm:pt modelId="{EC2A3274-3ED4-41A3-8068-7D0E6A725231}" type="pres">
      <dgm:prSet presAssocID="{385ACF29-81A4-45EA-93AE-00E23BC0213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71D3EE2C-AADE-4581-9966-B72F59E35634}" type="pres">
      <dgm:prSet presAssocID="{385ACF29-81A4-45EA-93AE-00E23BC02137}" presName="spaceRect" presStyleCnt="0"/>
      <dgm:spPr/>
    </dgm:pt>
    <dgm:pt modelId="{DC1F3A25-6848-4A23-8D5B-136940E8E568}" type="pres">
      <dgm:prSet presAssocID="{385ACF29-81A4-45EA-93AE-00E23BC0213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98A3401-C1AE-442A-ADB2-E84916FAC731}" type="presOf" srcId="{157D0F96-9F80-474F-96DA-6234AD66DE28}" destId="{A3D04E30-654A-4F9D-8A95-F563E2C17277}" srcOrd="0" destOrd="0" presId="urn:microsoft.com/office/officeart/2018/5/layout/IconCircleLabelList"/>
    <dgm:cxn modelId="{69302E1E-4A9D-4A8C-BBD2-EF1F51535C88}" type="presOf" srcId="{EB75EEB9-BA45-4B09-BE20-0F593115D26E}" destId="{81FBBE9A-CC7B-47FB-A649-B9CAFB775CA8}" srcOrd="0" destOrd="0" presId="urn:microsoft.com/office/officeart/2018/5/layout/IconCircleLabelList"/>
    <dgm:cxn modelId="{74A6AD23-869C-4D31-A607-8E1FC28ECCF6}" type="presOf" srcId="{5B7F6991-0ACB-4F1F-9F6E-1295EB9BB903}" destId="{BEFDBB2F-CA61-4241-8AC4-C3F85F5B59C9}" srcOrd="0" destOrd="0" presId="urn:microsoft.com/office/officeart/2018/5/layout/IconCircleLabelList"/>
    <dgm:cxn modelId="{4628A02F-EBD7-4AA1-9034-1FFE3C0A6CF7}" type="presOf" srcId="{6DCD5E32-0A9D-431F-BD01-8A540978D2F3}" destId="{37B42E5F-F742-4F42-B477-8DECBB9D14A4}" srcOrd="0" destOrd="0" presId="urn:microsoft.com/office/officeart/2018/5/layout/IconCircleLabelList"/>
    <dgm:cxn modelId="{22947F33-1695-4D0B-97F9-C84CEC0463EC}" srcId="{EB75EEB9-BA45-4B09-BE20-0F593115D26E}" destId="{157D0F96-9F80-474F-96DA-6234AD66DE28}" srcOrd="0" destOrd="0" parTransId="{C35C8076-8E4C-4326-BF10-C730BE436DE3}" sibTransId="{DB5DC094-64E0-40D3-ACB9-95CE036153DF}"/>
    <dgm:cxn modelId="{64D03263-6DB6-48E4-B58C-E3FCCEA3D78C}" srcId="{EB75EEB9-BA45-4B09-BE20-0F593115D26E}" destId="{5B7F6991-0ACB-4F1F-9F6E-1295EB9BB903}" srcOrd="1" destOrd="0" parTransId="{694F648F-DE63-4DB4-89C2-5C136E996383}" sibTransId="{E927D813-AF83-4EB3-AC2D-E5F640F8A794}"/>
    <dgm:cxn modelId="{0A58978A-A925-4F6E-81E7-20C629AC73A7}" type="presOf" srcId="{96C5FD21-1A37-4302-9A84-BA3194C8ABEE}" destId="{7BEF6B0C-9C8C-43F7-B958-3EC3CFD02670}" srcOrd="0" destOrd="0" presId="urn:microsoft.com/office/officeart/2018/5/layout/IconCircleLabelList"/>
    <dgm:cxn modelId="{0456248C-C054-4258-ABBA-026EA17D5E24}" srcId="{EB75EEB9-BA45-4B09-BE20-0F593115D26E}" destId="{385ACF29-81A4-45EA-93AE-00E23BC02137}" srcOrd="4" destOrd="0" parTransId="{D58DCE11-7C73-4ED3-8E7E-88C350B4EAFA}" sibTransId="{05E4B155-9DFE-4E03-AD75-7AEED6CEBBDD}"/>
    <dgm:cxn modelId="{B4ADEFDE-51FD-4564-9D68-3A20EA033FF5}" srcId="{EB75EEB9-BA45-4B09-BE20-0F593115D26E}" destId="{96C5FD21-1A37-4302-9A84-BA3194C8ABEE}" srcOrd="3" destOrd="0" parTransId="{E762D6FD-A51F-4FB4-936F-BAC5974F108F}" sibTransId="{0060F826-BCBF-4E57-997A-2F8F990BCB0C}"/>
    <dgm:cxn modelId="{380F39E7-CBB2-4C42-8FCC-2DD1E41682BD}" type="presOf" srcId="{385ACF29-81A4-45EA-93AE-00E23BC02137}" destId="{DC1F3A25-6848-4A23-8D5B-136940E8E568}" srcOrd="0" destOrd="0" presId="urn:microsoft.com/office/officeart/2018/5/layout/IconCircleLabelList"/>
    <dgm:cxn modelId="{DCCC05F8-D016-4E22-94BF-0938D364EBC2}" srcId="{EB75EEB9-BA45-4B09-BE20-0F593115D26E}" destId="{6DCD5E32-0A9D-431F-BD01-8A540978D2F3}" srcOrd="2" destOrd="0" parTransId="{B0E1D7FB-DE8A-4AB9-91EC-4EA9C8B9A3FD}" sibTransId="{FE0EAA0B-80D1-4745-BF3C-5387703A3C4F}"/>
    <dgm:cxn modelId="{D7B41FEA-0306-44BB-9ED6-538C5A87DF9D}" type="presParOf" srcId="{81FBBE9A-CC7B-47FB-A649-B9CAFB775CA8}" destId="{335017AB-1247-4DE4-B29D-33CA965B56C7}" srcOrd="0" destOrd="0" presId="urn:microsoft.com/office/officeart/2018/5/layout/IconCircleLabelList"/>
    <dgm:cxn modelId="{A9F7C03D-919E-45E1-9E47-0F250B634539}" type="presParOf" srcId="{335017AB-1247-4DE4-B29D-33CA965B56C7}" destId="{47ACBF8A-8A5B-4E6C-9FE1-4FB07CEB543A}" srcOrd="0" destOrd="0" presId="urn:microsoft.com/office/officeart/2018/5/layout/IconCircleLabelList"/>
    <dgm:cxn modelId="{28664294-9F59-4B8F-9F76-966289092FBB}" type="presParOf" srcId="{335017AB-1247-4DE4-B29D-33CA965B56C7}" destId="{7D8ED885-E29C-4126-8DB5-F520C0CC4B42}" srcOrd="1" destOrd="0" presId="urn:microsoft.com/office/officeart/2018/5/layout/IconCircleLabelList"/>
    <dgm:cxn modelId="{10779E3E-543A-4CD9-B91D-1AFDC26D61AE}" type="presParOf" srcId="{335017AB-1247-4DE4-B29D-33CA965B56C7}" destId="{E5E9A479-D0C8-47B8-9F6F-E0986C850D1D}" srcOrd="2" destOrd="0" presId="urn:microsoft.com/office/officeart/2018/5/layout/IconCircleLabelList"/>
    <dgm:cxn modelId="{9B7490F1-CB61-4791-AB2F-1AC7A6DCFF12}" type="presParOf" srcId="{335017AB-1247-4DE4-B29D-33CA965B56C7}" destId="{A3D04E30-654A-4F9D-8A95-F563E2C17277}" srcOrd="3" destOrd="0" presId="urn:microsoft.com/office/officeart/2018/5/layout/IconCircleLabelList"/>
    <dgm:cxn modelId="{42718AE9-D63F-4FDF-AB20-5A01C004E2B2}" type="presParOf" srcId="{81FBBE9A-CC7B-47FB-A649-B9CAFB775CA8}" destId="{29316757-6C02-4273-8B74-4009B7980510}" srcOrd="1" destOrd="0" presId="urn:microsoft.com/office/officeart/2018/5/layout/IconCircleLabelList"/>
    <dgm:cxn modelId="{E2A3180E-312D-48B4-9775-36D47C37C40B}" type="presParOf" srcId="{81FBBE9A-CC7B-47FB-A649-B9CAFB775CA8}" destId="{F300480D-2F1E-43D2-BF30-808D97EA8F93}" srcOrd="2" destOrd="0" presId="urn:microsoft.com/office/officeart/2018/5/layout/IconCircleLabelList"/>
    <dgm:cxn modelId="{8C0426B6-9922-4B67-833D-EF351340E3B6}" type="presParOf" srcId="{F300480D-2F1E-43D2-BF30-808D97EA8F93}" destId="{FE13674F-B96F-4B9B-9816-9A84805A64E8}" srcOrd="0" destOrd="0" presId="urn:microsoft.com/office/officeart/2018/5/layout/IconCircleLabelList"/>
    <dgm:cxn modelId="{2ED52DD1-0BA0-492B-BDDE-728BFF64AD51}" type="presParOf" srcId="{F300480D-2F1E-43D2-BF30-808D97EA8F93}" destId="{4632BAC2-B8DA-4257-966E-D2AA35785695}" srcOrd="1" destOrd="0" presId="urn:microsoft.com/office/officeart/2018/5/layout/IconCircleLabelList"/>
    <dgm:cxn modelId="{71562CEB-2BE6-4CFA-9F7C-4C39646481F4}" type="presParOf" srcId="{F300480D-2F1E-43D2-BF30-808D97EA8F93}" destId="{BA61B59B-E152-42ED-95BA-87B8CAB2B124}" srcOrd="2" destOrd="0" presId="urn:microsoft.com/office/officeart/2018/5/layout/IconCircleLabelList"/>
    <dgm:cxn modelId="{4CA1BEF6-DC6C-48D7-8BF9-04F47F23A9BE}" type="presParOf" srcId="{F300480D-2F1E-43D2-BF30-808D97EA8F93}" destId="{BEFDBB2F-CA61-4241-8AC4-C3F85F5B59C9}" srcOrd="3" destOrd="0" presId="urn:microsoft.com/office/officeart/2018/5/layout/IconCircleLabelList"/>
    <dgm:cxn modelId="{19CF46B7-5F26-4307-B44E-02D6843604A1}" type="presParOf" srcId="{81FBBE9A-CC7B-47FB-A649-B9CAFB775CA8}" destId="{E38273A9-FD7C-4E70-A20E-2D9250A98C3C}" srcOrd="3" destOrd="0" presId="urn:microsoft.com/office/officeart/2018/5/layout/IconCircleLabelList"/>
    <dgm:cxn modelId="{9D9E9448-035C-45EA-A9B7-66654FEC5174}" type="presParOf" srcId="{81FBBE9A-CC7B-47FB-A649-B9CAFB775CA8}" destId="{C0BB93C6-77C4-46CB-AF36-FC4EC6ABD71F}" srcOrd="4" destOrd="0" presId="urn:microsoft.com/office/officeart/2018/5/layout/IconCircleLabelList"/>
    <dgm:cxn modelId="{76366AF7-E9D6-4634-AC50-B2B379B6158C}" type="presParOf" srcId="{C0BB93C6-77C4-46CB-AF36-FC4EC6ABD71F}" destId="{42BC113F-6A18-46B8-9258-8CEA183B77F1}" srcOrd="0" destOrd="0" presId="urn:microsoft.com/office/officeart/2018/5/layout/IconCircleLabelList"/>
    <dgm:cxn modelId="{FAFC7191-4EB9-4F9F-B872-FB24857A6508}" type="presParOf" srcId="{C0BB93C6-77C4-46CB-AF36-FC4EC6ABD71F}" destId="{A38F8DFB-AA6C-4A98-B823-F9A3445518D1}" srcOrd="1" destOrd="0" presId="urn:microsoft.com/office/officeart/2018/5/layout/IconCircleLabelList"/>
    <dgm:cxn modelId="{D333A819-D8EB-484F-928D-DB072BD36E78}" type="presParOf" srcId="{C0BB93C6-77C4-46CB-AF36-FC4EC6ABD71F}" destId="{00ADF46D-7CE6-4C23-ACE7-1038689C81EB}" srcOrd="2" destOrd="0" presId="urn:microsoft.com/office/officeart/2018/5/layout/IconCircleLabelList"/>
    <dgm:cxn modelId="{C6B32EE0-0538-4874-A72A-CF6C21EBC3BC}" type="presParOf" srcId="{C0BB93C6-77C4-46CB-AF36-FC4EC6ABD71F}" destId="{37B42E5F-F742-4F42-B477-8DECBB9D14A4}" srcOrd="3" destOrd="0" presId="urn:microsoft.com/office/officeart/2018/5/layout/IconCircleLabelList"/>
    <dgm:cxn modelId="{B0374421-33B5-4DD0-876F-5C8690BCDFE9}" type="presParOf" srcId="{81FBBE9A-CC7B-47FB-A649-B9CAFB775CA8}" destId="{24F3BB76-0EC5-440C-84EF-9DC6246F6A49}" srcOrd="5" destOrd="0" presId="urn:microsoft.com/office/officeart/2018/5/layout/IconCircleLabelList"/>
    <dgm:cxn modelId="{674C317C-C5FE-404F-911B-9AA54CBE5A96}" type="presParOf" srcId="{81FBBE9A-CC7B-47FB-A649-B9CAFB775CA8}" destId="{A0CAD8CE-A7F9-494E-AB2A-016D8AA79143}" srcOrd="6" destOrd="0" presId="urn:microsoft.com/office/officeart/2018/5/layout/IconCircleLabelList"/>
    <dgm:cxn modelId="{CB28EB48-73F5-4EDD-BFE0-7EF0EDB1063D}" type="presParOf" srcId="{A0CAD8CE-A7F9-494E-AB2A-016D8AA79143}" destId="{C0074302-1105-4447-8341-CF2CE9EEE5B7}" srcOrd="0" destOrd="0" presId="urn:microsoft.com/office/officeart/2018/5/layout/IconCircleLabelList"/>
    <dgm:cxn modelId="{9A3B874B-69D5-4AD5-9C44-AEA37CEF51E5}" type="presParOf" srcId="{A0CAD8CE-A7F9-494E-AB2A-016D8AA79143}" destId="{A44BDCCC-5F66-44B1-AA99-0411BFA1D58F}" srcOrd="1" destOrd="0" presId="urn:microsoft.com/office/officeart/2018/5/layout/IconCircleLabelList"/>
    <dgm:cxn modelId="{A4A2554A-DF0B-4EA1-B4A3-F6DF4BC4BA0B}" type="presParOf" srcId="{A0CAD8CE-A7F9-494E-AB2A-016D8AA79143}" destId="{302B1DD4-A78C-4B4C-8E77-61EB35D41AD9}" srcOrd="2" destOrd="0" presId="urn:microsoft.com/office/officeart/2018/5/layout/IconCircleLabelList"/>
    <dgm:cxn modelId="{172449CF-44F8-4B65-8DF9-322845C456CF}" type="presParOf" srcId="{A0CAD8CE-A7F9-494E-AB2A-016D8AA79143}" destId="{7BEF6B0C-9C8C-43F7-B958-3EC3CFD02670}" srcOrd="3" destOrd="0" presId="urn:microsoft.com/office/officeart/2018/5/layout/IconCircleLabelList"/>
    <dgm:cxn modelId="{4FD76E3B-09C3-4F3C-8568-0A373305AE5F}" type="presParOf" srcId="{81FBBE9A-CC7B-47FB-A649-B9CAFB775CA8}" destId="{77CB4A3F-B375-40B1-9678-96B135CE35D2}" srcOrd="7" destOrd="0" presId="urn:microsoft.com/office/officeart/2018/5/layout/IconCircleLabelList"/>
    <dgm:cxn modelId="{79315D19-2FC7-42FC-82B8-8D6C6420D799}" type="presParOf" srcId="{81FBBE9A-CC7B-47FB-A649-B9CAFB775CA8}" destId="{D1506E5A-6508-4048-8A8D-9B0A19F39A28}" srcOrd="8" destOrd="0" presId="urn:microsoft.com/office/officeart/2018/5/layout/IconCircleLabelList"/>
    <dgm:cxn modelId="{DC43827F-397A-45F9-8770-F5122DB3D481}" type="presParOf" srcId="{D1506E5A-6508-4048-8A8D-9B0A19F39A28}" destId="{5149F3AE-6556-40DA-A74E-DAE2E158B7CF}" srcOrd="0" destOrd="0" presId="urn:microsoft.com/office/officeart/2018/5/layout/IconCircleLabelList"/>
    <dgm:cxn modelId="{2BF1503F-CA54-44BA-8F39-0BACC64337C7}" type="presParOf" srcId="{D1506E5A-6508-4048-8A8D-9B0A19F39A28}" destId="{EC2A3274-3ED4-41A3-8068-7D0E6A725231}" srcOrd="1" destOrd="0" presId="urn:microsoft.com/office/officeart/2018/5/layout/IconCircleLabelList"/>
    <dgm:cxn modelId="{E4D363F7-9401-4994-8092-B5D65E964A6C}" type="presParOf" srcId="{D1506E5A-6508-4048-8A8D-9B0A19F39A28}" destId="{71D3EE2C-AADE-4581-9966-B72F59E35634}" srcOrd="2" destOrd="0" presId="urn:microsoft.com/office/officeart/2018/5/layout/IconCircleLabelList"/>
    <dgm:cxn modelId="{867939C6-4EFE-4317-93DD-B13119F4CC85}" type="presParOf" srcId="{D1506E5A-6508-4048-8A8D-9B0A19F39A28}" destId="{DC1F3A25-6848-4A23-8D5B-136940E8E56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E82199-0A9A-42DB-AC47-A181A937C486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0FC057-7EA8-4393-ABF0-9600E97E563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Stauffer’s USOE First Grade Study pitted  phonics-fortified LEA against basal readers</a:t>
          </a:r>
        </a:p>
      </dgm:t>
    </dgm:pt>
    <dgm:pt modelId="{2F841FB4-0BFB-4C8D-AD67-CAE88F74EA2C}" type="parTrans" cxnId="{DF07EB2C-3665-4523-BD9A-C92ED66815F6}">
      <dgm:prSet/>
      <dgm:spPr/>
      <dgm:t>
        <a:bodyPr/>
        <a:lstStyle/>
        <a:p>
          <a:endParaRPr lang="en-US"/>
        </a:p>
      </dgm:t>
    </dgm:pt>
    <dgm:pt modelId="{FDC4D9CD-891F-45B0-9DF1-551D95992B02}" type="sibTrans" cxnId="{DF07EB2C-3665-4523-BD9A-C92ED66815F6}">
      <dgm:prSet/>
      <dgm:spPr/>
      <dgm:t>
        <a:bodyPr/>
        <a:lstStyle/>
        <a:p>
          <a:endParaRPr lang="en-US"/>
        </a:p>
      </dgm:t>
    </dgm:pt>
    <dgm:pt modelId="{516B26B2-9025-4A91-8142-9542C157A2C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LEA + phonics did better, as did any approaches with explicit decoding instruction</a:t>
          </a:r>
        </a:p>
      </dgm:t>
    </dgm:pt>
    <dgm:pt modelId="{F3874930-BE18-4A09-9595-D11A35FDB90B}" type="parTrans" cxnId="{5113AC22-B465-455C-8F80-E779C81BC27D}">
      <dgm:prSet/>
      <dgm:spPr/>
      <dgm:t>
        <a:bodyPr/>
        <a:lstStyle/>
        <a:p>
          <a:endParaRPr lang="en-US"/>
        </a:p>
      </dgm:t>
    </dgm:pt>
    <dgm:pt modelId="{037876E2-8B50-46AF-AE66-42BE4186C657}" type="sibTrans" cxnId="{5113AC22-B465-455C-8F80-E779C81BC27D}">
      <dgm:prSet/>
      <dgm:spPr/>
      <dgm:t>
        <a:bodyPr/>
        <a:lstStyle/>
        <a:p>
          <a:endParaRPr lang="en-US"/>
        </a:p>
      </dgm:t>
    </dgm:pt>
    <dgm:pt modelId="{D7758D7A-5D64-4CF8-AAB0-21AD04F28D1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At one time, phonics was totally separate (from text based programs)</a:t>
          </a:r>
        </a:p>
      </dgm:t>
    </dgm:pt>
    <dgm:pt modelId="{A04F3DC2-23DD-4FFA-B93F-C869A699AA37}" type="parTrans" cxnId="{16B7A5DD-2491-4D3F-A624-9C0F5BAEAC16}">
      <dgm:prSet/>
      <dgm:spPr/>
      <dgm:t>
        <a:bodyPr/>
        <a:lstStyle/>
        <a:p>
          <a:endParaRPr lang="en-US"/>
        </a:p>
      </dgm:t>
    </dgm:pt>
    <dgm:pt modelId="{2E89962D-F9A0-4666-9D57-33888E6E7D9D}" type="sibTrans" cxnId="{16B7A5DD-2491-4D3F-A624-9C0F5BAEAC16}">
      <dgm:prSet/>
      <dgm:spPr/>
      <dgm:t>
        <a:bodyPr/>
        <a:lstStyle/>
        <a:p>
          <a:endParaRPr lang="en-US"/>
        </a:p>
      </dgm:t>
    </dgm:pt>
    <dgm:pt modelId="{6E7091AC-E86F-45BE-AC81-6D49030C829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Phonics instruction supports decoding and sight word acquisition</a:t>
          </a:r>
        </a:p>
      </dgm:t>
    </dgm:pt>
    <dgm:pt modelId="{59A82671-B046-46B8-A1CD-6C55134F40B5}" type="parTrans" cxnId="{CC5CEE31-4F73-4CD8-A2D5-3283992C3C8D}">
      <dgm:prSet/>
      <dgm:spPr/>
      <dgm:t>
        <a:bodyPr/>
        <a:lstStyle/>
        <a:p>
          <a:endParaRPr lang="en-US"/>
        </a:p>
      </dgm:t>
    </dgm:pt>
    <dgm:pt modelId="{CCE9E6D1-CB16-4211-A22F-4A5442E429D6}" type="sibTrans" cxnId="{CC5CEE31-4F73-4CD8-A2D5-3283992C3C8D}">
      <dgm:prSet/>
      <dgm:spPr/>
      <dgm:t>
        <a:bodyPr/>
        <a:lstStyle/>
        <a:p>
          <a:endParaRPr lang="en-US"/>
        </a:p>
      </dgm:t>
    </dgm:pt>
    <dgm:pt modelId="{D49D4921-EC35-B44D-BD9E-F566A86DE342}" type="pres">
      <dgm:prSet presAssocID="{ADE82199-0A9A-42DB-AC47-A181A937C486}" presName="matrix" presStyleCnt="0">
        <dgm:presLayoutVars>
          <dgm:chMax val="1"/>
          <dgm:dir/>
          <dgm:resizeHandles val="exact"/>
        </dgm:presLayoutVars>
      </dgm:prSet>
      <dgm:spPr/>
    </dgm:pt>
    <dgm:pt modelId="{C08CF916-A6F1-8A44-841E-86A1888E349A}" type="pres">
      <dgm:prSet presAssocID="{ADE82199-0A9A-42DB-AC47-A181A937C486}" presName="diamond" presStyleLbl="bgShp" presStyleIdx="0" presStyleCnt="1"/>
      <dgm:spPr/>
    </dgm:pt>
    <dgm:pt modelId="{BDAA33E3-8F4D-8B4E-AD9B-ED7A4C8B7681}" type="pres">
      <dgm:prSet presAssocID="{ADE82199-0A9A-42DB-AC47-A181A937C48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1F07AC-3094-7D46-AAAE-B2B340A10830}" type="pres">
      <dgm:prSet presAssocID="{ADE82199-0A9A-42DB-AC47-A181A937C48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5EF09C9-FEAD-D44B-AF29-78C70A260C48}" type="pres">
      <dgm:prSet presAssocID="{ADE82199-0A9A-42DB-AC47-A181A937C48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B439435-A885-1842-B2F5-E24E92294AEE}" type="pres">
      <dgm:prSet presAssocID="{ADE82199-0A9A-42DB-AC47-A181A937C48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708904-0A69-3642-A0B3-A636743EC579}" type="presOf" srcId="{6E7091AC-E86F-45BE-AC81-6D49030C8299}" destId="{1B439435-A885-1842-B2F5-E24E92294AEE}" srcOrd="0" destOrd="0" presId="urn:microsoft.com/office/officeart/2005/8/layout/matrix3"/>
    <dgm:cxn modelId="{5113AC22-B465-455C-8F80-E779C81BC27D}" srcId="{ADE82199-0A9A-42DB-AC47-A181A937C486}" destId="{516B26B2-9025-4A91-8142-9542C157A2C4}" srcOrd="1" destOrd="0" parTransId="{F3874930-BE18-4A09-9595-D11A35FDB90B}" sibTransId="{037876E2-8B50-46AF-AE66-42BE4186C657}"/>
    <dgm:cxn modelId="{DF07EB2C-3665-4523-BD9A-C92ED66815F6}" srcId="{ADE82199-0A9A-42DB-AC47-A181A937C486}" destId="{A60FC057-7EA8-4393-ABF0-9600E97E563C}" srcOrd="0" destOrd="0" parTransId="{2F841FB4-0BFB-4C8D-AD67-CAE88F74EA2C}" sibTransId="{FDC4D9CD-891F-45B0-9DF1-551D95992B02}"/>
    <dgm:cxn modelId="{CC5CEE31-4F73-4CD8-A2D5-3283992C3C8D}" srcId="{ADE82199-0A9A-42DB-AC47-A181A937C486}" destId="{6E7091AC-E86F-45BE-AC81-6D49030C8299}" srcOrd="3" destOrd="0" parTransId="{59A82671-B046-46B8-A1CD-6C55134F40B5}" sibTransId="{CCE9E6D1-CB16-4211-A22F-4A5442E429D6}"/>
    <dgm:cxn modelId="{B4C8BB6F-1803-2C45-A850-22225E8C1322}" type="presOf" srcId="{516B26B2-9025-4A91-8142-9542C157A2C4}" destId="{7A1F07AC-3094-7D46-AAAE-B2B340A10830}" srcOrd="0" destOrd="0" presId="urn:microsoft.com/office/officeart/2005/8/layout/matrix3"/>
    <dgm:cxn modelId="{5A7BEEC3-7A34-D142-951A-B11BAE20DEAA}" type="presOf" srcId="{A60FC057-7EA8-4393-ABF0-9600E97E563C}" destId="{BDAA33E3-8F4D-8B4E-AD9B-ED7A4C8B7681}" srcOrd="0" destOrd="0" presId="urn:microsoft.com/office/officeart/2005/8/layout/matrix3"/>
    <dgm:cxn modelId="{D385E4CE-107B-9649-9263-A82E3731497F}" type="presOf" srcId="{D7758D7A-5D64-4CF8-AAB0-21AD04F28D14}" destId="{D5EF09C9-FEAD-D44B-AF29-78C70A260C48}" srcOrd="0" destOrd="0" presId="urn:microsoft.com/office/officeart/2005/8/layout/matrix3"/>
    <dgm:cxn modelId="{16B7A5DD-2491-4D3F-A624-9C0F5BAEAC16}" srcId="{ADE82199-0A9A-42DB-AC47-A181A937C486}" destId="{D7758D7A-5D64-4CF8-AAB0-21AD04F28D14}" srcOrd="2" destOrd="0" parTransId="{A04F3DC2-23DD-4FFA-B93F-C869A699AA37}" sibTransId="{2E89962D-F9A0-4666-9D57-33888E6E7D9D}"/>
    <dgm:cxn modelId="{E8A649EE-BE41-604B-86A5-BF4D69526AB6}" type="presOf" srcId="{ADE82199-0A9A-42DB-AC47-A181A937C486}" destId="{D49D4921-EC35-B44D-BD9E-F566A86DE342}" srcOrd="0" destOrd="0" presId="urn:microsoft.com/office/officeart/2005/8/layout/matrix3"/>
    <dgm:cxn modelId="{40182284-E30E-1C46-A0F0-99A4EFFC5E5E}" type="presParOf" srcId="{D49D4921-EC35-B44D-BD9E-F566A86DE342}" destId="{C08CF916-A6F1-8A44-841E-86A1888E349A}" srcOrd="0" destOrd="0" presId="urn:microsoft.com/office/officeart/2005/8/layout/matrix3"/>
    <dgm:cxn modelId="{A9C67B4E-FA49-F846-AF8F-49FEC6235807}" type="presParOf" srcId="{D49D4921-EC35-B44D-BD9E-F566A86DE342}" destId="{BDAA33E3-8F4D-8B4E-AD9B-ED7A4C8B7681}" srcOrd="1" destOrd="0" presId="urn:microsoft.com/office/officeart/2005/8/layout/matrix3"/>
    <dgm:cxn modelId="{AC9AB680-CA41-FA4C-849E-8ACE49B8C695}" type="presParOf" srcId="{D49D4921-EC35-B44D-BD9E-F566A86DE342}" destId="{7A1F07AC-3094-7D46-AAAE-B2B340A10830}" srcOrd="2" destOrd="0" presId="urn:microsoft.com/office/officeart/2005/8/layout/matrix3"/>
    <dgm:cxn modelId="{AF78BC22-DCDD-AE45-A585-1065D5B8E4B2}" type="presParOf" srcId="{D49D4921-EC35-B44D-BD9E-F566A86DE342}" destId="{D5EF09C9-FEAD-D44B-AF29-78C70A260C48}" srcOrd="3" destOrd="0" presId="urn:microsoft.com/office/officeart/2005/8/layout/matrix3"/>
    <dgm:cxn modelId="{D7853E2C-C433-3343-BF6D-FAF49ADFA302}" type="presParOf" srcId="{D49D4921-EC35-B44D-BD9E-F566A86DE342}" destId="{1B439435-A885-1842-B2F5-E24E92294AE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37E494-6E2E-41A3-8CAB-707609C5D51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74A9A5-E410-43B0-978D-C042F839D70E}">
      <dgm:prSet/>
      <dgm:spPr/>
      <dgm:t>
        <a:bodyPr/>
        <a:lstStyle/>
        <a:p>
          <a:r>
            <a:rPr lang="en-US"/>
            <a:t>Once students understand how print works (from LEA) and are able to read and recognize words (from LEA and phonics) the students are guided to read non-LEA texts with comprehension</a:t>
          </a:r>
        </a:p>
      </dgm:t>
    </dgm:pt>
    <dgm:pt modelId="{659432D8-AE3B-468E-96D0-4BC7745B364C}" type="parTrans" cxnId="{5207BA72-B277-4B1A-BF37-0A62858AC5CF}">
      <dgm:prSet/>
      <dgm:spPr/>
      <dgm:t>
        <a:bodyPr/>
        <a:lstStyle/>
        <a:p>
          <a:endParaRPr lang="en-US"/>
        </a:p>
      </dgm:t>
    </dgm:pt>
    <dgm:pt modelId="{CE7F7B47-17BF-4B73-AAE4-0A4B58C42DF6}" type="sibTrans" cxnId="{5207BA72-B277-4B1A-BF37-0A62858AC5CF}">
      <dgm:prSet/>
      <dgm:spPr/>
      <dgm:t>
        <a:bodyPr/>
        <a:lstStyle/>
        <a:p>
          <a:endParaRPr lang="en-US"/>
        </a:p>
      </dgm:t>
    </dgm:pt>
    <dgm:pt modelId="{5F3811BF-632E-4E3F-BB0D-9F70C529715B}">
      <dgm:prSet/>
      <dgm:spPr/>
      <dgm:t>
        <a:bodyPr/>
        <a:lstStyle/>
        <a:p>
          <a:r>
            <a:rPr lang="en-US"/>
            <a:t>To facilitate this group work, multiple copies of a text are needed</a:t>
          </a:r>
        </a:p>
      </dgm:t>
    </dgm:pt>
    <dgm:pt modelId="{DF0ED8C9-53D1-4D19-B594-AE731A1A53BB}" type="parTrans" cxnId="{65F7B11C-4B2A-4691-A79E-1CB918725E36}">
      <dgm:prSet/>
      <dgm:spPr/>
      <dgm:t>
        <a:bodyPr/>
        <a:lstStyle/>
        <a:p>
          <a:endParaRPr lang="en-US"/>
        </a:p>
      </dgm:t>
    </dgm:pt>
    <dgm:pt modelId="{52DB9D33-19C8-4109-9446-018DBCA3FFE1}" type="sibTrans" cxnId="{65F7B11C-4B2A-4691-A79E-1CB918725E36}">
      <dgm:prSet/>
      <dgm:spPr/>
      <dgm:t>
        <a:bodyPr/>
        <a:lstStyle/>
        <a:p>
          <a:endParaRPr lang="en-US"/>
        </a:p>
      </dgm:t>
    </dgm:pt>
    <dgm:pt modelId="{D137CB61-BDA8-49DB-8184-B799DD045A00}">
      <dgm:prSet/>
      <dgm:spPr/>
      <dgm:t>
        <a:bodyPr/>
        <a:lstStyle/>
        <a:p>
          <a:r>
            <a:rPr lang="en-US"/>
            <a:t>Basal readers (core reading texts) are used for this purpose</a:t>
          </a:r>
        </a:p>
      </dgm:t>
    </dgm:pt>
    <dgm:pt modelId="{BD728335-DDDE-458A-913D-8581396C1810}" type="parTrans" cxnId="{E3522B10-3E62-4894-B816-908EE59D7A9C}">
      <dgm:prSet/>
      <dgm:spPr/>
      <dgm:t>
        <a:bodyPr/>
        <a:lstStyle/>
        <a:p>
          <a:endParaRPr lang="en-US"/>
        </a:p>
      </dgm:t>
    </dgm:pt>
    <dgm:pt modelId="{91DABA8C-A710-4705-9A9F-9D15328F3DEB}" type="sibTrans" cxnId="{E3522B10-3E62-4894-B816-908EE59D7A9C}">
      <dgm:prSet/>
      <dgm:spPr/>
      <dgm:t>
        <a:bodyPr/>
        <a:lstStyle/>
        <a:p>
          <a:endParaRPr lang="en-US"/>
        </a:p>
      </dgm:t>
    </dgm:pt>
    <dgm:pt modelId="{215A70DC-0EAF-204F-9F2B-52D8DF3E77B0}" type="pres">
      <dgm:prSet presAssocID="{B037E494-6E2E-41A3-8CAB-707609C5D5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D37CE0-DBB4-8940-8621-2B992C6EE85F}" type="pres">
      <dgm:prSet presAssocID="{5A74A9A5-E410-43B0-978D-C042F839D70E}" presName="root" presStyleCnt="0"/>
      <dgm:spPr/>
    </dgm:pt>
    <dgm:pt modelId="{B0AD0536-319D-044D-BB55-686CA1FFE7B4}" type="pres">
      <dgm:prSet presAssocID="{5A74A9A5-E410-43B0-978D-C042F839D70E}" presName="rootComposite" presStyleCnt="0"/>
      <dgm:spPr/>
    </dgm:pt>
    <dgm:pt modelId="{B556F910-D6A7-734B-8621-CF02C672FA73}" type="pres">
      <dgm:prSet presAssocID="{5A74A9A5-E410-43B0-978D-C042F839D70E}" presName="rootText" presStyleLbl="node1" presStyleIdx="0" presStyleCnt="3"/>
      <dgm:spPr/>
    </dgm:pt>
    <dgm:pt modelId="{F6D22821-0025-4B44-9479-0593539252C0}" type="pres">
      <dgm:prSet presAssocID="{5A74A9A5-E410-43B0-978D-C042F839D70E}" presName="rootConnector" presStyleLbl="node1" presStyleIdx="0" presStyleCnt="3"/>
      <dgm:spPr/>
    </dgm:pt>
    <dgm:pt modelId="{3AAE442B-F1DA-564D-A071-5D8189A300CF}" type="pres">
      <dgm:prSet presAssocID="{5A74A9A5-E410-43B0-978D-C042F839D70E}" presName="childShape" presStyleCnt="0"/>
      <dgm:spPr/>
    </dgm:pt>
    <dgm:pt modelId="{4E81F846-CEDE-4B47-8B28-AEAB688C35EA}" type="pres">
      <dgm:prSet presAssocID="{5F3811BF-632E-4E3F-BB0D-9F70C529715B}" presName="root" presStyleCnt="0"/>
      <dgm:spPr/>
    </dgm:pt>
    <dgm:pt modelId="{215CAA85-8E63-F143-9576-6250F6DDF0AB}" type="pres">
      <dgm:prSet presAssocID="{5F3811BF-632E-4E3F-BB0D-9F70C529715B}" presName="rootComposite" presStyleCnt="0"/>
      <dgm:spPr/>
    </dgm:pt>
    <dgm:pt modelId="{5012FBF0-21B3-4D45-9F4C-ED403B2168E8}" type="pres">
      <dgm:prSet presAssocID="{5F3811BF-632E-4E3F-BB0D-9F70C529715B}" presName="rootText" presStyleLbl="node1" presStyleIdx="1" presStyleCnt="3"/>
      <dgm:spPr/>
    </dgm:pt>
    <dgm:pt modelId="{B9E0D794-9F03-8847-8F93-65C915792897}" type="pres">
      <dgm:prSet presAssocID="{5F3811BF-632E-4E3F-BB0D-9F70C529715B}" presName="rootConnector" presStyleLbl="node1" presStyleIdx="1" presStyleCnt="3"/>
      <dgm:spPr/>
    </dgm:pt>
    <dgm:pt modelId="{07720F45-C3A5-E641-8D8A-ED1BB1970A92}" type="pres">
      <dgm:prSet presAssocID="{5F3811BF-632E-4E3F-BB0D-9F70C529715B}" presName="childShape" presStyleCnt="0"/>
      <dgm:spPr/>
    </dgm:pt>
    <dgm:pt modelId="{7AF47872-631B-DD4C-9607-DE9B8F3A502F}" type="pres">
      <dgm:prSet presAssocID="{D137CB61-BDA8-49DB-8184-B799DD045A00}" presName="root" presStyleCnt="0"/>
      <dgm:spPr/>
    </dgm:pt>
    <dgm:pt modelId="{1A86083D-5CBA-0047-8F84-F6F3BCE42954}" type="pres">
      <dgm:prSet presAssocID="{D137CB61-BDA8-49DB-8184-B799DD045A00}" presName="rootComposite" presStyleCnt="0"/>
      <dgm:spPr/>
    </dgm:pt>
    <dgm:pt modelId="{6CFEACE9-AE83-3746-A2E1-686A6B90753C}" type="pres">
      <dgm:prSet presAssocID="{D137CB61-BDA8-49DB-8184-B799DD045A00}" presName="rootText" presStyleLbl="node1" presStyleIdx="2" presStyleCnt="3"/>
      <dgm:spPr/>
    </dgm:pt>
    <dgm:pt modelId="{AD699064-DC76-2F40-BA95-EDC7D5DD541C}" type="pres">
      <dgm:prSet presAssocID="{D137CB61-BDA8-49DB-8184-B799DD045A00}" presName="rootConnector" presStyleLbl="node1" presStyleIdx="2" presStyleCnt="3"/>
      <dgm:spPr/>
    </dgm:pt>
    <dgm:pt modelId="{9C124D44-A3AA-8941-924B-69CD01F25437}" type="pres">
      <dgm:prSet presAssocID="{D137CB61-BDA8-49DB-8184-B799DD045A00}" presName="childShape" presStyleCnt="0"/>
      <dgm:spPr/>
    </dgm:pt>
  </dgm:ptLst>
  <dgm:cxnLst>
    <dgm:cxn modelId="{01400C08-69D0-FB4E-9030-CE04B7D3FB6A}" type="presOf" srcId="{5A74A9A5-E410-43B0-978D-C042F839D70E}" destId="{F6D22821-0025-4B44-9479-0593539252C0}" srcOrd="1" destOrd="0" presId="urn:microsoft.com/office/officeart/2005/8/layout/hierarchy3"/>
    <dgm:cxn modelId="{E3522B10-3E62-4894-B816-908EE59D7A9C}" srcId="{B037E494-6E2E-41A3-8CAB-707609C5D51B}" destId="{D137CB61-BDA8-49DB-8184-B799DD045A00}" srcOrd="2" destOrd="0" parTransId="{BD728335-DDDE-458A-913D-8581396C1810}" sibTransId="{91DABA8C-A710-4705-9A9F-9D15328F3DEB}"/>
    <dgm:cxn modelId="{DD9A3D1C-4242-B048-B914-30886331DCE0}" type="presOf" srcId="{B037E494-6E2E-41A3-8CAB-707609C5D51B}" destId="{215A70DC-0EAF-204F-9F2B-52D8DF3E77B0}" srcOrd="0" destOrd="0" presId="urn:microsoft.com/office/officeart/2005/8/layout/hierarchy3"/>
    <dgm:cxn modelId="{65F7B11C-4B2A-4691-A79E-1CB918725E36}" srcId="{B037E494-6E2E-41A3-8CAB-707609C5D51B}" destId="{5F3811BF-632E-4E3F-BB0D-9F70C529715B}" srcOrd="1" destOrd="0" parTransId="{DF0ED8C9-53D1-4D19-B594-AE731A1A53BB}" sibTransId="{52DB9D33-19C8-4109-9446-018DBCA3FFE1}"/>
    <dgm:cxn modelId="{8FB08F5C-7EB0-9B4B-A4CE-1CEFADAD6389}" type="presOf" srcId="{D137CB61-BDA8-49DB-8184-B799DD045A00}" destId="{AD699064-DC76-2F40-BA95-EDC7D5DD541C}" srcOrd="1" destOrd="0" presId="urn:microsoft.com/office/officeart/2005/8/layout/hierarchy3"/>
    <dgm:cxn modelId="{5207BA72-B277-4B1A-BF37-0A62858AC5CF}" srcId="{B037E494-6E2E-41A3-8CAB-707609C5D51B}" destId="{5A74A9A5-E410-43B0-978D-C042F839D70E}" srcOrd="0" destOrd="0" parTransId="{659432D8-AE3B-468E-96D0-4BC7745B364C}" sibTransId="{CE7F7B47-17BF-4B73-AAE4-0A4B58C42DF6}"/>
    <dgm:cxn modelId="{F998B874-1A30-AF4A-8924-DAAFB954581E}" type="presOf" srcId="{D137CB61-BDA8-49DB-8184-B799DD045A00}" destId="{6CFEACE9-AE83-3746-A2E1-686A6B90753C}" srcOrd="0" destOrd="0" presId="urn:microsoft.com/office/officeart/2005/8/layout/hierarchy3"/>
    <dgm:cxn modelId="{9A80D476-2DE6-1644-8933-E44A8EED9E21}" type="presOf" srcId="{5A74A9A5-E410-43B0-978D-C042F839D70E}" destId="{B556F910-D6A7-734B-8621-CF02C672FA73}" srcOrd="0" destOrd="0" presId="urn:microsoft.com/office/officeart/2005/8/layout/hierarchy3"/>
    <dgm:cxn modelId="{9154BCD4-5426-5E4E-933B-8B5B526C8E0D}" type="presOf" srcId="{5F3811BF-632E-4E3F-BB0D-9F70C529715B}" destId="{B9E0D794-9F03-8847-8F93-65C915792897}" srcOrd="1" destOrd="0" presId="urn:microsoft.com/office/officeart/2005/8/layout/hierarchy3"/>
    <dgm:cxn modelId="{F6AEE8DA-42FF-A44D-AEB2-B283238152DE}" type="presOf" srcId="{5F3811BF-632E-4E3F-BB0D-9F70C529715B}" destId="{5012FBF0-21B3-4D45-9F4C-ED403B2168E8}" srcOrd="0" destOrd="0" presId="urn:microsoft.com/office/officeart/2005/8/layout/hierarchy3"/>
    <dgm:cxn modelId="{811C371D-D9F3-4E4D-A8BD-D7FB6B0276D9}" type="presParOf" srcId="{215A70DC-0EAF-204F-9F2B-52D8DF3E77B0}" destId="{B9D37CE0-DBB4-8940-8621-2B992C6EE85F}" srcOrd="0" destOrd="0" presId="urn:microsoft.com/office/officeart/2005/8/layout/hierarchy3"/>
    <dgm:cxn modelId="{F89FE35A-A158-B449-A456-7A3C0B92A848}" type="presParOf" srcId="{B9D37CE0-DBB4-8940-8621-2B992C6EE85F}" destId="{B0AD0536-319D-044D-BB55-686CA1FFE7B4}" srcOrd="0" destOrd="0" presId="urn:microsoft.com/office/officeart/2005/8/layout/hierarchy3"/>
    <dgm:cxn modelId="{5432EE91-89EF-6E4D-8034-254F5802EC7A}" type="presParOf" srcId="{B0AD0536-319D-044D-BB55-686CA1FFE7B4}" destId="{B556F910-D6A7-734B-8621-CF02C672FA73}" srcOrd="0" destOrd="0" presId="urn:microsoft.com/office/officeart/2005/8/layout/hierarchy3"/>
    <dgm:cxn modelId="{819BDE7F-185F-C149-9B0A-70BDB9997C39}" type="presParOf" srcId="{B0AD0536-319D-044D-BB55-686CA1FFE7B4}" destId="{F6D22821-0025-4B44-9479-0593539252C0}" srcOrd="1" destOrd="0" presId="urn:microsoft.com/office/officeart/2005/8/layout/hierarchy3"/>
    <dgm:cxn modelId="{EA0F39D8-6BE0-7B41-80A4-7132B682A21A}" type="presParOf" srcId="{B9D37CE0-DBB4-8940-8621-2B992C6EE85F}" destId="{3AAE442B-F1DA-564D-A071-5D8189A300CF}" srcOrd="1" destOrd="0" presId="urn:microsoft.com/office/officeart/2005/8/layout/hierarchy3"/>
    <dgm:cxn modelId="{3ACB200C-D33E-5E43-B215-A566D5461DE1}" type="presParOf" srcId="{215A70DC-0EAF-204F-9F2B-52D8DF3E77B0}" destId="{4E81F846-CEDE-4B47-8B28-AEAB688C35EA}" srcOrd="1" destOrd="0" presId="urn:microsoft.com/office/officeart/2005/8/layout/hierarchy3"/>
    <dgm:cxn modelId="{B235345A-32E5-7A4C-8D68-470FF7128E35}" type="presParOf" srcId="{4E81F846-CEDE-4B47-8B28-AEAB688C35EA}" destId="{215CAA85-8E63-F143-9576-6250F6DDF0AB}" srcOrd="0" destOrd="0" presId="urn:microsoft.com/office/officeart/2005/8/layout/hierarchy3"/>
    <dgm:cxn modelId="{D15B0486-CE4E-F34D-AECD-BB1E70CAE578}" type="presParOf" srcId="{215CAA85-8E63-F143-9576-6250F6DDF0AB}" destId="{5012FBF0-21B3-4D45-9F4C-ED403B2168E8}" srcOrd="0" destOrd="0" presId="urn:microsoft.com/office/officeart/2005/8/layout/hierarchy3"/>
    <dgm:cxn modelId="{FD525A84-FE8F-0243-BE65-03F8DA4399B0}" type="presParOf" srcId="{215CAA85-8E63-F143-9576-6250F6DDF0AB}" destId="{B9E0D794-9F03-8847-8F93-65C915792897}" srcOrd="1" destOrd="0" presId="urn:microsoft.com/office/officeart/2005/8/layout/hierarchy3"/>
    <dgm:cxn modelId="{B530F322-DB1C-1646-97E6-EC0DF0B34B4D}" type="presParOf" srcId="{4E81F846-CEDE-4B47-8B28-AEAB688C35EA}" destId="{07720F45-C3A5-E641-8D8A-ED1BB1970A92}" srcOrd="1" destOrd="0" presId="urn:microsoft.com/office/officeart/2005/8/layout/hierarchy3"/>
    <dgm:cxn modelId="{0CC66B1A-FC4F-C446-A2B3-F580505EE9BE}" type="presParOf" srcId="{215A70DC-0EAF-204F-9F2B-52D8DF3E77B0}" destId="{7AF47872-631B-DD4C-9607-DE9B8F3A502F}" srcOrd="2" destOrd="0" presId="urn:microsoft.com/office/officeart/2005/8/layout/hierarchy3"/>
    <dgm:cxn modelId="{E39D63EC-189C-954A-9476-1533C8ACD06F}" type="presParOf" srcId="{7AF47872-631B-DD4C-9607-DE9B8F3A502F}" destId="{1A86083D-5CBA-0047-8F84-F6F3BCE42954}" srcOrd="0" destOrd="0" presId="urn:microsoft.com/office/officeart/2005/8/layout/hierarchy3"/>
    <dgm:cxn modelId="{F4B2DD5A-FEC8-4B4B-883F-F35C5A68331E}" type="presParOf" srcId="{1A86083D-5CBA-0047-8F84-F6F3BCE42954}" destId="{6CFEACE9-AE83-3746-A2E1-686A6B90753C}" srcOrd="0" destOrd="0" presId="urn:microsoft.com/office/officeart/2005/8/layout/hierarchy3"/>
    <dgm:cxn modelId="{74312E3E-039A-4643-84A8-4F8096BED490}" type="presParOf" srcId="{1A86083D-5CBA-0047-8F84-F6F3BCE42954}" destId="{AD699064-DC76-2F40-BA95-EDC7D5DD541C}" srcOrd="1" destOrd="0" presId="urn:microsoft.com/office/officeart/2005/8/layout/hierarchy3"/>
    <dgm:cxn modelId="{0B6F79F8-4C47-1D42-979D-3D3579FDDB6A}" type="presParOf" srcId="{7AF47872-631B-DD4C-9607-DE9B8F3A502F}" destId="{9C124D44-A3AA-8941-924B-69CD01F2543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E8B25D-EB98-43F3-B7E4-E219E7D4C2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7D95B63-0A68-449E-A013-A073BC097976}">
      <dgm:prSet/>
      <dgm:spPr/>
      <dgm:t>
        <a:bodyPr/>
        <a:lstStyle/>
        <a:p>
          <a:r>
            <a:rPr lang="en-US"/>
            <a:t>By the time, the student has mastered about 50 words and can comprehend the texts used for reading comprehension, LEA stops being part of the process</a:t>
          </a:r>
        </a:p>
      </dgm:t>
    </dgm:pt>
    <dgm:pt modelId="{1F2586C3-C822-4F29-9DCA-533E8C94D5E7}" type="parTrans" cxnId="{D59353FA-4BB5-4F96-98C7-D368EA99780E}">
      <dgm:prSet/>
      <dgm:spPr/>
      <dgm:t>
        <a:bodyPr/>
        <a:lstStyle/>
        <a:p>
          <a:endParaRPr lang="en-US"/>
        </a:p>
      </dgm:t>
    </dgm:pt>
    <dgm:pt modelId="{56CD028F-3A68-4104-868E-065F53926EAA}" type="sibTrans" cxnId="{D59353FA-4BB5-4F96-98C7-D368EA99780E}">
      <dgm:prSet/>
      <dgm:spPr/>
      <dgm:t>
        <a:bodyPr/>
        <a:lstStyle/>
        <a:p>
          <a:endParaRPr lang="en-US"/>
        </a:p>
      </dgm:t>
    </dgm:pt>
    <dgm:pt modelId="{C82B9F60-1E5E-4C6F-9147-623AE3D506D1}">
      <dgm:prSet/>
      <dgm:spPr/>
      <dgm:t>
        <a:bodyPr/>
        <a:lstStyle/>
        <a:p>
          <a:r>
            <a:rPr lang="en-US"/>
            <a:t>The dictation and transcription are replaced by self-selection of texts that are read individually by students</a:t>
          </a:r>
        </a:p>
      </dgm:t>
    </dgm:pt>
    <dgm:pt modelId="{A2F13A88-97AA-4963-886E-A8D4CFC6F829}" type="parTrans" cxnId="{62DA6415-499D-4728-BBED-3722344EAF70}">
      <dgm:prSet/>
      <dgm:spPr/>
      <dgm:t>
        <a:bodyPr/>
        <a:lstStyle/>
        <a:p>
          <a:endParaRPr lang="en-US"/>
        </a:p>
      </dgm:t>
    </dgm:pt>
    <dgm:pt modelId="{3A9BB254-F508-4EA0-A594-1F19AE687D0A}" type="sibTrans" cxnId="{62DA6415-499D-4728-BBED-3722344EAF70}">
      <dgm:prSet/>
      <dgm:spPr/>
      <dgm:t>
        <a:bodyPr/>
        <a:lstStyle/>
        <a:p>
          <a:endParaRPr lang="en-US"/>
        </a:p>
      </dgm:t>
    </dgm:pt>
    <dgm:pt modelId="{032F4761-45DA-4D65-98A5-F9FD9B42654D}">
      <dgm:prSet/>
      <dgm:spPr/>
      <dgm:t>
        <a:bodyPr/>
        <a:lstStyle/>
        <a:p>
          <a:r>
            <a:rPr lang="en-US"/>
            <a:t>Typically, the teacher provides some kind of conferencing with these texts to ensure reading comprehension</a:t>
          </a:r>
        </a:p>
      </dgm:t>
    </dgm:pt>
    <dgm:pt modelId="{7F63879E-338D-42A7-8675-AF1D7288E535}" type="parTrans" cxnId="{EDF0CA90-9192-4411-AADD-85E0AA3FA34B}">
      <dgm:prSet/>
      <dgm:spPr/>
      <dgm:t>
        <a:bodyPr/>
        <a:lstStyle/>
        <a:p>
          <a:endParaRPr lang="en-US"/>
        </a:p>
      </dgm:t>
    </dgm:pt>
    <dgm:pt modelId="{76FD2CB0-65CC-4E9D-85CA-B311FA6E6B29}" type="sibTrans" cxnId="{EDF0CA90-9192-4411-AADD-85E0AA3FA34B}">
      <dgm:prSet/>
      <dgm:spPr/>
      <dgm:t>
        <a:bodyPr/>
        <a:lstStyle/>
        <a:p>
          <a:endParaRPr lang="en-US"/>
        </a:p>
      </dgm:t>
    </dgm:pt>
    <dgm:pt modelId="{B50CC135-94D1-41F1-BBCC-78218C529994}" type="pres">
      <dgm:prSet presAssocID="{C1E8B25D-EB98-43F3-B7E4-E219E7D4C2B8}" presName="root" presStyleCnt="0">
        <dgm:presLayoutVars>
          <dgm:dir/>
          <dgm:resizeHandles val="exact"/>
        </dgm:presLayoutVars>
      </dgm:prSet>
      <dgm:spPr/>
    </dgm:pt>
    <dgm:pt modelId="{B0C4150B-3487-467A-BEA2-E80A73E72E9F}" type="pres">
      <dgm:prSet presAssocID="{27D95B63-0A68-449E-A013-A073BC097976}" presName="compNode" presStyleCnt="0"/>
      <dgm:spPr/>
    </dgm:pt>
    <dgm:pt modelId="{E12EA2A1-6EF5-4753-A2B2-6BEF71895822}" type="pres">
      <dgm:prSet presAssocID="{27D95B63-0A68-449E-A013-A073BC097976}" presName="bgRect" presStyleLbl="bgShp" presStyleIdx="0" presStyleCnt="3"/>
      <dgm:spPr/>
    </dgm:pt>
    <dgm:pt modelId="{F9BE3016-D79B-40EC-A869-8354C5FEFFA2}" type="pres">
      <dgm:prSet presAssocID="{27D95B63-0A68-449E-A013-A073BC0979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1354CD4-EFB4-4624-A86B-74DCF4467437}" type="pres">
      <dgm:prSet presAssocID="{27D95B63-0A68-449E-A013-A073BC097976}" presName="spaceRect" presStyleCnt="0"/>
      <dgm:spPr/>
    </dgm:pt>
    <dgm:pt modelId="{8B9D0961-DA08-4C87-AA04-18ED883C505C}" type="pres">
      <dgm:prSet presAssocID="{27D95B63-0A68-449E-A013-A073BC097976}" presName="parTx" presStyleLbl="revTx" presStyleIdx="0" presStyleCnt="3">
        <dgm:presLayoutVars>
          <dgm:chMax val="0"/>
          <dgm:chPref val="0"/>
        </dgm:presLayoutVars>
      </dgm:prSet>
      <dgm:spPr/>
    </dgm:pt>
    <dgm:pt modelId="{7205E77C-4BF7-4CF1-BED3-8FC0B33A91FB}" type="pres">
      <dgm:prSet presAssocID="{56CD028F-3A68-4104-868E-065F53926EAA}" presName="sibTrans" presStyleCnt="0"/>
      <dgm:spPr/>
    </dgm:pt>
    <dgm:pt modelId="{9462D005-D389-4477-A114-4D33C4F9C594}" type="pres">
      <dgm:prSet presAssocID="{C82B9F60-1E5E-4C6F-9147-623AE3D506D1}" presName="compNode" presStyleCnt="0"/>
      <dgm:spPr/>
    </dgm:pt>
    <dgm:pt modelId="{6588AAE0-F36C-449B-B399-2739DD95C542}" type="pres">
      <dgm:prSet presAssocID="{C82B9F60-1E5E-4C6F-9147-623AE3D506D1}" presName="bgRect" presStyleLbl="bgShp" presStyleIdx="1" presStyleCnt="3"/>
      <dgm:spPr/>
    </dgm:pt>
    <dgm:pt modelId="{36390711-968C-411F-8F48-F7A2A26AE456}" type="pres">
      <dgm:prSet presAssocID="{C82B9F60-1E5E-4C6F-9147-623AE3D506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C8CE97B2-F2DB-4FCB-B646-E9EC71FB947A}" type="pres">
      <dgm:prSet presAssocID="{C82B9F60-1E5E-4C6F-9147-623AE3D506D1}" presName="spaceRect" presStyleCnt="0"/>
      <dgm:spPr/>
    </dgm:pt>
    <dgm:pt modelId="{A9577F21-FC68-4C17-95EC-94A5B8665862}" type="pres">
      <dgm:prSet presAssocID="{C82B9F60-1E5E-4C6F-9147-623AE3D506D1}" presName="parTx" presStyleLbl="revTx" presStyleIdx="1" presStyleCnt="3">
        <dgm:presLayoutVars>
          <dgm:chMax val="0"/>
          <dgm:chPref val="0"/>
        </dgm:presLayoutVars>
      </dgm:prSet>
      <dgm:spPr/>
    </dgm:pt>
    <dgm:pt modelId="{C59BF284-0CC8-49E8-A96B-7397FC5A0454}" type="pres">
      <dgm:prSet presAssocID="{3A9BB254-F508-4EA0-A594-1F19AE687D0A}" presName="sibTrans" presStyleCnt="0"/>
      <dgm:spPr/>
    </dgm:pt>
    <dgm:pt modelId="{9282E5AA-B9A7-4EAF-B109-CC990F0E4FE0}" type="pres">
      <dgm:prSet presAssocID="{032F4761-45DA-4D65-98A5-F9FD9B42654D}" presName="compNode" presStyleCnt="0"/>
      <dgm:spPr/>
    </dgm:pt>
    <dgm:pt modelId="{BAAE126C-44F2-4646-AB11-8F6C8ADB9C30}" type="pres">
      <dgm:prSet presAssocID="{032F4761-45DA-4D65-98A5-F9FD9B42654D}" presName="bgRect" presStyleLbl="bgShp" presStyleIdx="2" presStyleCnt="3"/>
      <dgm:spPr/>
    </dgm:pt>
    <dgm:pt modelId="{945F500E-71BA-43F4-8483-7E315CBB8EB3}" type="pres">
      <dgm:prSet presAssocID="{032F4761-45DA-4D65-98A5-F9FD9B4265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2D68841-ACAE-4745-8B81-AA9499D1A4BB}" type="pres">
      <dgm:prSet presAssocID="{032F4761-45DA-4D65-98A5-F9FD9B42654D}" presName="spaceRect" presStyleCnt="0"/>
      <dgm:spPr/>
    </dgm:pt>
    <dgm:pt modelId="{5D9E30E4-8927-46FF-84E1-AF5D58A7F3CE}" type="pres">
      <dgm:prSet presAssocID="{032F4761-45DA-4D65-98A5-F9FD9B42654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2DA6415-499D-4728-BBED-3722344EAF70}" srcId="{C1E8B25D-EB98-43F3-B7E4-E219E7D4C2B8}" destId="{C82B9F60-1E5E-4C6F-9147-623AE3D506D1}" srcOrd="1" destOrd="0" parTransId="{A2F13A88-97AA-4963-886E-A8D4CFC6F829}" sibTransId="{3A9BB254-F508-4EA0-A594-1F19AE687D0A}"/>
    <dgm:cxn modelId="{EFE9AA50-204C-415F-A0E9-5E9677843940}" type="presOf" srcId="{C82B9F60-1E5E-4C6F-9147-623AE3D506D1}" destId="{A9577F21-FC68-4C17-95EC-94A5B8665862}" srcOrd="0" destOrd="0" presId="urn:microsoft.com/office/officeart/2018/2/layout/IconVerticalSolidList"/>
    <dgm:cxn modelId="{4CA48F5B-A98C-4A78-9932-072C8376D0CD}" type="presOf" srcId="{032F4761-45DA-4D65-98A5-F9FD9B42654D}" destId="{5D9E30E4-8927-46FF-84E1-AF5D58A7F3CE}" srcOrd="0" destOrd="0" presId="urn:microsoft.com/office/officeart/2018/2/layout/IconVerticalSolidList"/>
    <dgm:cxn modelId="{EDF0CA90-9192-4411-AADD-85E0AA3FA34B}" srcId="{C1E8B25D-EB98-43F3-B7E4-E219E7D4C2B8}" destId="{032F4761-45DA-4D65-98A5-F9FD9B42654D}" srcOrd="2" destOrd="0" parTransId="{7F63879E-338D-42A7-8675-AF1D7288E535}" sibTransId="{76FD2CB0-65CC-4E9D-85CA-B311FA6E6B29}"/>
    <dgm:cxn modelId="{DF6E95B3-5A36-42E1-8271-CBC5BA9C9873}" type="presOf" srcId="{C1E8B25D-EB98-43F3-B7E4-E219E7D4C2B8}" destId="{B50CC135-94D1-41F1-BBCC-78218C529994}" srcOrd="0" destOrd="0" presId="urn:microsoft.com/office/officeart/2018/2/layout/IconVerticalSolidList"/>
    <dgm:cxn modelId="{97092ED7-C0B0-4A45-A9D1-B71BE06F94D1}" type="presOf" srcId="{27D95B63-0A68-449E-A013-A073BC097976}" destId="{8B9D0961-DA08-4C87-AA04-18ED883C505C}" srcOrd="0" destOrd="0" presId="urn:microsoft.com/office/officeart/2018/2/layout/IconVerticalSolidList"/>
    <dgm:cxn modelId="{D59353FA-4BB5-4F96-98C7-D368EA99780E}" srcId="{C1E8B25D-EB98-43F3-B7E4-E219E7D4C2B8}" destId="{27D95B63-0A68-449E-A013-A073BC097976}" srcOrd="0" destOrd="0" parTransId="{1F2586C3-C822-4F29-9DCA-533E8C94D5E7}" sibTransId="{56CD028F-3A68-4104-868E-065F53926EAA}"/>
    <dgm:cxn modelId="{FE98466F-4FF7-4ED0-B60B-FA1422A96006}" type="presParOf" srcId="{B50CC135-94D1-41F1-BBCC-78218C529994}" destId="{B0C4150B-3487-467A-BEA2-E80A73E72E9F}" srcOrd="0" destOrd="0" presId="urn:microsoft.com/office/officeart/2018/2/layout/IconVerticalSolidList"/>
    <dgm:cxn modelId="{58BF43AB-1245-4AC1-A631-B79740D9AAF8}" type="presParOf" srcId="{B0C4150B-3487-467A-BEA2-E80A73E72E9F}" destId="{E12EA2A1-6EF5-4753-A2B2-6BEF71895822}" srcOrd="0" destOrd="0" presId="urn:microsoft.com/office/officeart/2018/2/layout/IconVerticalSolidList"/>
    <dgm:cxn modelId="{8A3A9E82-B6A5-45FF-B207-F95955429B91}" type="presParOf" srcId="{B0C4150B-3487-467A-BEA2-E80A73E72E9F}" destId="{F9BE3016-D79B-40EC-A869-8354C5FEFFA2}" srcOrd="1" destOrd="0" presId="urn:microsoft.com/office/officeart/2018/2/layout/IconVerticalSolidList"/>
    <dgm:cxn modelId="{421A5ED3-ACE3-497C-B0BA-735CF62EDB2F}" type="presParOf" srcId="{B0C4150B-3487-467A-BEA2-E80A73E72E9F}" destId="{B1354CD4-EFB4-4624-A86B-74DCF4467437}" srcOrd="2" destOrd="0" presId="urn:microsoft.com/office/officeart/2018/2/layout/IconVerticalSolidList"/>
    <dgm:cxn modelId="{CB4E3F4A-7792-48B2-8A3D-42B6FDB9B244}" type="presParOf" srcId="{B0C4150B-3487-467A-BEA2-E80A73E72E9F}" destId="{8B9D0961-DA08-4C87-AA04-18ED883C505C}" srcOrd="3" destOrd="0" presId="urn:microsoft.com/office/officeart/2018/2/layout/IconVerticalSolidList"/>
    <dgm:cxn modelId="{F819EFCF-FE42-46AC-88A9-DC9E1833382B}" type="presParOf" srcId="{B50CC135-94D1-41F1-BBCC-78218C529994}" destId="{7205E77C-4BF7-4CF1-BED3-8FC0B33A91FB}" srcOrd="1" destOrd="0" presId="urn:microsoft.com/office/officeart/2018/2/layout/IconVerticalSolidList"/>
    <dgm:cxn modelId="{168ABFFE-E5B9-484A-9EEF-8703E6CC2BAD}" type="presParOf" srcId="{B50CC135-94D1-41F1-BBCC-78218C529994}" destId="{9462D005-D389-4477-A114-4D33C4F9C594}" srcOrd="2" destOrd="0" presId="urn:microsoft.com/office/officeart/2018/2/layout/IconVerticalSolidList"/>
    <dgm:cxn modelId="{47A78497-EF6E-4CDD-B8B9-7814B38E983A}" type="presParOf" srcId="{9462D005-D389-4477-A114-4D33C4F9C594}" destId="{6588AAE0-F36C-449B-B399-2739DD95C542}" srcOrd="0" destOrd="0" presId="urn:microsoft.com/office/officeart/2018/2/layout/IconVerticalSolidList"/>
    <dgm:cxn modelId="{A9082091-06C3-424D-B561-DCF67AEBC3E7}" type="presParOf" srcId="{9462D005-D389-4477-A114-4D33C4F9C594}" destId="{36390711-968C-411F-8F48-F7A2A26AE456}" srcOrd="1" destOrd="0" presId="urn:microsoft.com/office/officeart/2018/2/layout/IconVerticalSolidList"/>
    <dgm:cxn modelId="{8E4C63EE-080B-4E7D-95AC-E165CF86A68B}" type="presParOf" srcId="{9462D005-D389-4477-A114-4D33C4F9C594}" destId="{C8CE97B2-F2DB-4FCB-B646-E9EC71FB947A}" srcOrd="2" destOrd="0" presId="urn:microsoft.com/office/officeart/2018/2/layout/IconVerticalSolidList"/>
    <dgm:cxn modelId="{D3E81859-779B-4A0B-897B-8DD8298A6F76}" type="presParOf" srcId="{9462D005-D389-4477-A114-4D33C4F9C594}" destId="{A9577F21-FC68-4C17-95EC-94A5B8665862}" srcOrd="3" destOrd="0" presId="urn:microsoft.com/office/officeart/2018/2/layout/IconVerticalSolidList"/>
    <dgm:cxn modelId="{D27A8239-3D40-4460-ACAA-1E0D50BC7952}" type="presParOf" srcId="{B50CC135-94D1-41F1-BBCC-78218C529994}" destId="{C59BF284-0CC8-49E8-A96B-7397FC5A0454}" srcOrd="3" destOrd="0" presId="urn:microsoft.com/office/officeart/2018/2/layout/IconVerticalSolidList"/>
    <dgm:cxn modelId="{794F5838-4796-4D24-9F75-D46CF205679C}" type="presParOf" srcId="{B50CC135-94D1-41F1-BBCC-78218C529994}" destId="{9282E5AA-B9A7-4EAF-B109-CC990F0E4FE0}" srcOrd="4" destOrd="0" presId="urn:microsoft.com/office/officeart/2018/2/layout/IconVerticalSolidList"/>
    <dgm:cxn modelId="{C6F9A5D8-D69D-4F76-973F-EE2B98E38BF7}" type="presParOf" srcId="{9282E5AA-B9A7-4EAF-B109-CC990F0E4FE0}" destId="{BAAE126C-44F2-4646-AB11-8F6C8ADB9C30}" srcOrd="0" destOrd="0" presId="urn:microsoft.com/office/officeart/2018/2/layout/IconVerticalSolidList"/>
    <dgm:cxn modelId="{4232D729-C76B-42DD-8E0D-60D9E94F797B}" type="presParOf" srcId="{9282E5AA-B9A7-4EAF-B109-CC990F0E4FE0}" destId="{945F500E-71BA-43F4-8483-7E315CBB8EB3}" srcOrd="1" destOrd="0" presId="urn:microsoft.com/office/officeart/2018/2/layout/IconVerticalSolidList"/>
    <dgm:cxn modelId="{90007C60-FDEF-415F-AB94-17D12FF57EAD}" type="presParOf" srcId="{9282E5AA-B9A7-4EAF-B109-CC990F0E4FE0}" destId="{82D68841-ACAE-4745-8B81-AA9499D1A4BB}" srcOrd="2" destOrd="0" presId="urn:microsoft.com/office/officeart/2018/2/layout/IconVerticalSolidList"/>
    <dgm:cxn modelId="{1BD046CF-3C55-4A5F-9B89-40B005AA388F}" type="presParOf" srcId="{9282E5AA-B9A7-4EAF-B109-CC990F0E4FE0}" destId="{5D9E30E4-8927-46FF-84E1-AF5D58A7F3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133DB2-6A36-4FD8-9120-7928D60093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7D18DEA-4650-48E8-88B9-8C118590CE5C}">
      <dgm:prSet/>
      <dgm:spPr/>
      <dgm:t>
        <a:bodyPr/>
        <a:lstStyle/>
        <a:p>
          <a:r>
            <a:rPr lang="en-US"/>
            <a:t>Language experience approach is an introduction to both reading and writing</a:t>
          </a:r>
        </a:p>
      </dgm:t>
    </dgm:pt>
    <dgm:pt modelId="{73EA1FE5-0D83-4B47-A069-8EAD95A4C2C8}" type="parTrans" cxnId="{1221E052-FBDB-4D97-AD8A-CB315FC92210}">
      <dgm:prSet/>
      <dgm:spPr/>
      <dgm:t>
        <a:bodyPr/>
        <a:lstStyle/>
        <a:p>
          <a:endParaRPr lang="en-US"/>
        </a:p>
      </dgm:t>
    </dgm:pt>
    <dgm:pt modelId="{6C5B142C-8E1E-425D-B450-06B708313C79}" type="sibTrans" cxnId="{1221E052-FBDB-4D97-AD8A-CB315FC92210}">
      <dgm:prSet/>
      <dgm:spPr/>
      <dgm:t>
        <a:bodyPr/>
        <a:lstStyle/>
        <a:p>
          <a:endParaRPr lang="en-US"/>
        </a:p>
      </dgm:t>
    </dgm:pt>
    <dgm:pt modelId="{0037D1F9-4D6E-49EF-B34A-255A6D93117C}">
      <dgm:prSet/>
      <dgm:spPr/>
      <dgm:t>
        <a:bodyPr/>
        <a:lstStyle/>
        <a:p>
          <a:r>
            <a:rPr lang="en-US"/>
            <a:t>Oral composition (dictation) is replaced by students’ attempts to write their own stories</a:t>
          </a:r>
        </a:p>
      </dgm:t>
    </dgm:pt>
    <dgm:pt modelId="{EE1E2244-2A45-4415-957A-1D84E6341A25}" type="parTrans" cxnId="{07BC2F4D-F6A5-47D2-8B21-D4CFBDF81C82}">
      <dgm:prSet/>
      <dgm:spPr/>
      <dgm:t>
        <a:bodyPr/>
        <a:lstStyle/>
        <a:p>
          <a:endParaRPr lang="en-US"/>
        </a:p>
      </dgm:t>
    </dgm:pt>
    <dgm:pt modelId="{42167687-5A13-4F91-A717-E1CF39BF2B9F}" type="sibTrans" cxnId="{07BC2F4D-F6A5-47D2-8B21-D4CFBDF81C82}">
      <dgm:prSet/>
      <dgm:spPr/>
      <dgm:t>
        <a:bodyPr/>
        <a:lstStyle/>
        <a:p>
          <a:endParaRPr lang="en-US"/>
        </a:p>
      </dgm:t>
    </dgm:pt>
    <dgm:pt modelId="{9F2FC885-2D6F-4D0E-B93F-E3E48ABAC69B}">
      <dgm:prSet/>
      <dgm:spPr/>
      <dgm:t>
        <a:bodyPr/>
        <a:lstStyle/>
        <a:p>
          <a:r>
            <a:rPr lang="en-US" dirty="0"/>
            <a:t>As students know print concepts, letters, sounds, words, etc., they will be able to compose their own texts </a:t>
          </a:r>
        </a:p>
      </dgm:t>
    </dgm:pt>
    <dgm:pt modelId="{DD4B6F68-C662-4D2B-8CD1-6841B6FD79A8}" type="parTrans" cxnId="{ACA8878F-8B2C-436A-A348-729618D0D398}">
      <dgm:prSet/>
      <dgm:spPr/>
      <dgm:t>
        <a:bodyPr/>
        <a:lstStyle/>
        <a:p>
          <a:endParaRPr lang="en-US"/>
        </a:p>
      </dgm:t>
    </dgm:pt>
    <dgm:pt modelId="{8C6B5F0D-A7D9-4E8A-BAF7-97775F2DDCC1}" type="sibTrans" cxnId="{ACA8878F-8B2C-436A-A348-729618D0D398}">
      <dgm:prSet/>
      <dgm:spPr/>
      <dgm:t>
        <a:bodyPr/>
        <a:lstStyle/>
        <a:p>
          <a:endParaRPr lang="en-US"/>
        </a:p>
      </dgm:t>
    </dgm:pt>
    <dgm:pt modelId="{67B7C06A-648D-43A0-88B2-0E9F290BACD5}">
      <dgm:prSet/>
      <dgm:spPr/>
      <dgm:t>
        <a:bodyPr/>
        <a:lstStyle/>
        <a:p>
          <a:r>
            <a:rPr lang="en-US"/>
            <a:t>Invented spelling plays an important role in this</a:t>
          </a:r>
        </a:p>
      </dgm:t>
    </dgm:pt>
    <dgm:pt modelId="{C1577DE7-7AA8-4606-93B8-028871DFAF93}" type="parTrans" cxnId="{91B16403-7ADC-4A14-B23F-3191C3285611}">
      <dgm:prSet/>
      <dgm:spPr/>
      <dgm:t>
        <a:bodyPr/>
        <a:lstStyle/>
        <a:p>
          <a:endParaRPr lang="en-US"/>
        </a:p>
      </dgm:t>
    </dgm:pt>
    <dgm:pt modelId="{3C43925B-73AA-4DF2-83D5-49B2CF0DBDEF}" type="sibTrans" cxnId="{91B16403-7ADC-4A14-B23F-3191C3285611}">
      <dgm:prSet/>
      <dgm:spPr/>
      <dgm:t>
        <a:bodyPr/>
        <a:lstStyle/>
        <a:p>
          <a:endParaRPr lang="en-US"/>
        </a:p>
      </dgm:t>
    </dgm:pt>
    <dgm:pt modelId="{76C588D5-F6FE-474E-92C7-45D0A8B24969}" type="pres">
      <dgm:prSet presAssocID="{4F133DB2-6A36-4FD8-9120-7928D60093BD}" presName="root" presStyleCnt="0">
        <dgm:presLayoutVars>
          <dgm:dir/>
          <dgm:resizeHandles val="exact"/>
        </dgm:presLayoutVars>
      </dgm:prSet>
      <dgm:spPr/>
    </dgm:pt>
    <dgm:pt modelId="{D0EB7504-7B31-4BC2-BB2C-C108CA759353}" type="pres">
      <dgm:prSet presAssocID="{47D18DEA-4650-48E8-88B9-8C118590CE5C}" presName="compNode" presStyleCnt="0"/>
      <dgm:spPr/>
    </dgm:pt>
    <dgm:pt modelId="{9EBDD5E3-5DB1-4E9C-8849-94EAA731B83A}" type="pres">
      <dgm:prSet presAssocID="{47D18DEA-4650-48E8-88B9-8C118590CE5C}" presName="bgRect" presStyleLbl="bgShp" presStyleIdx="0" presStyleCnt="4"/>
      <dgm:spPr/>
    </dgm:pt>
    <dgm:pt modelId="{834A3166-BAB1-4C32-A58F-2C8EE1C741DE}" type="pres">
      <dgm:prSet presAssocID="{47D18DEA-4650-48E8-88B9-8C118590CE5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late"/>
        </a:ext>
      </dgm:extLst>
    </dgm:pt>
    <dgm:pt modelId="{FB5C59B8-1858-4948-9FF7-D1530B0FE286}" type="pres">
      <dgm:prSet presAssocID="{47D18DEA-4650-48E8-88B9-8C118590CE5C}" presName="spaceRect" presStyleCnt="0"/>
      <dgm:spPr/>
    </dgm:pt>
    <dgm:pt modelId="{E1620ECF-2DA1-494D-9CC9-22DBC3C46B83}" type="pres">
      <dgm:prSet presAssocID="{47D18DEA-4650-48E8-88B9-8C118590CE5C}" presName="parTx" presStyleLbl="revTx" presStyleIdx="0" presStyleCnt="4">
        <dgm:presLayoutVars>
          <dgm:chMax val="0"/>
          <dgm:chPref val="0"/>
        </dgm:presLayoutVars>
      </dgm:prSet>
      <dgm:spPr/>
    </dgm:pt>
    <dgm:pt modelId="{8932758C-07AA-42F1-BE84-BCA19CA847CA}" type="pres">
      <dgm:prSet presAssocID="{6C5B142C-8E1E-425D-B450-06B708313C79}" presName="sibTrans" presStyleCnt="0"/>
      <dgm:spPr/>
    </dgm:pt>
    <dgm:pt modelId="{90A93067-5EDC-4E29-8807-217D9B8B7954}" type="pres">
      <dgm:prSet presAssocID="{0037D1F9-4D6E-49EF-B34A-255A6D93117C}" presName="compNode" presStyleCnt="0"/>
      <dgm:spPr/>
    </dgm:pt>
    <dgm:pt modelId="{078F71C7-FE2F-41A3-8583-09765231AFD6}" type="pres">
      <dgm:prSet presAssocID="{0037D1F9-4D6E-49EF-B34A-255A6D93117C}" presName="bgRect" presStyleLbl="bgShp" presStyleIdx="1" presStyleCnt="4"/>
      <dgm:spPr/>
    </dgm:pt>
    <dgm:pt modelId="{8515F7B5-CBE3-47BA-B3DA-D3D39D9CC57A}" type="pres">
      <dgm:prSet presAssocID="{0037D1F9-4D6E-49EF-B34A-255A6D93117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055E2897-376A-4CB5-86DF-E40F2CE4865E}" type="pres">
      <dgm:prSet presAssocID="{0037D1F9-4D6E-49EF-B34A-255A6D93117C}" presName="spaceRect" presStyleCnt="0"/>
      <dgm:spPr/>
    </dgm:pt>
    <dgm:pt modelId="{E511ED7D-596B-4AE3-B5BD-35474EA2276F}" type="pres">
      <dgm:prSet presAssocID="{0037D1F9-4D6E-49EF-B34A-255A6D93117C}" presName="parTx" presStyleLbl="revTx" presStyleIdx="1" presStyleCnt="4">
        <dgm:presLayoutVars>
          <dgm:chMax val="0"/>
          <dgm:chPref val="0"/>
        </dgm:presLayoutVars>
      </dgm:prSet>
      <dgm:spPr/>
    </dgm:pt>
    <dgm:pt modelId="{74610DEA-C1F7-4C5A-A700-A77BE468762A}" type="pres">
      <dgm:prSet presAssocID="{42167687-5A13-4F91-A717-E1CF39BF2B9F}" presName="sibTrans" presStyleCnt="0"/>
      <dgm:spPr/>
    </dgm:pt>
    <dgm:pt modelId="{1B1F28E6-8B92-44AA-B936-72AB8E4748B6}" type="pres">
      <dgm:prSet presAssocID="{9F2FC885-2D6F-4D0E-B93F-E3E48ABAC69B}" presName="compNode" presStyleCnt="0"/>
      <dgm:spPr/>
    </dgm:pt>
    <dgm:pt modelId="{A98FFE63-9E60-49E7-8033-5701819D3CC1}" type="pres">
      <dgm:prSet presAssocID="{9F2FC885-2D6F-4D0E-B93F-E3E48ABAC69B}" presName="bgRect" presStyleLbl="bgShp" presStyleIdx="2" presStyleCnt="4"/>
      <dgm:spPr/>
    </dgm:pt>
    <dgm:pt modelId="{7C54CCCD-EA65-4C09-8FE1-1835E9726F80}" type="pres">
      <dgm:prSet presAssocID="{9F2FC885-2D6F-4D0E-B93F-E3E48ABAC69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8C27336-E55C-4A2D-A5C1-50E61B22D419}" type="pres">
      <dgm:prSet presAssocID="{9F2FC885-2D6F-4D0E-B93F-E3E48ABAC69B}" presName="spaceRect" presStyleCnt="0"/>
      <dgm:spPr/>
    </dgm:pt>
    <dgm:pt modelId="{51F59FFA-CD04-4FF2-8DD8-6D69C21C8E89}" type="pres">
      <dgm:prSet presAssocID="{9F2FC885-2D6F-4D0E-B93F-E3E48ABAC69B}" presName="parTx" presStyleLbl="revTx" presStyleIdx="2" presStyleCnt="4">
        <dgm:presLayoutVars>
          <dgm:chMax val="0"/>
          <dgm:chPref val="0"/>
        </dgm:presLayoutVars>
      </dgm:prSet>
      <dgm:spPr/>
    </dgm:pt>
    <dgm:pt modelId="{60CAE22A-6EF0-4D49-8ED0-F59261858A29}" type="pres">
      <dgm:prSet presAssocID="{8C6B5F0D-A7D9-4E8A-BAF7-97775F2DDCC1}" presName="sibTrans" presStyleCnt="0"/>
      <dgm:spPr/>
    </dgm:pt>
    <dgm:pt modelId="{383A9967-72C2-4056-9ABA-240BC75A90BE}" type="pres">
      <dgm:prSet presAssocID="{67B7C06A-648D-43A0-88B2-0E9F290BACD5}" presName="compNode" presStyleCnt="0"/>
      <dgm:spPr/>
    </dgm:pt>
    <dgm:pt modelId="{1E68D10B-2F9C-4DE3-A664-6075B87BCB1D}" type="pres">
      <dgm:prSet presAssocID="{67B7C06A-648D-43A0-88B2-0E9F290BACD5}" presName="bgRect" presStyleLbl="bgShp" presStyleIdx="3" presStyleCnt="4"/>
      <dgm:spPr/>
    </dgm:pt>
    <dgm:pt modelId="{8D0EAE4B-484F-43F1-9F99-2AA49AEBEFEE}" type="pres">
      <dgm:prSet presAssocID="{67B7C06A-648D-43A0-88B2-0E9F290BAC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unications"/>
        </a:ext>
      </dgm:extLst>
    </dgm:pt>
    <dgm:pt modelId="{7E6369F9-20E2-4195-AFC4-CC8C3FAA79C8}" type="pres">
      <dgm:prSet presAssocID="{67B7C06A-648D-43A0-88B2-0E9F290BACD5}" presName="spaceRect" presStyleCnt="0"/>
      <dgm:spPr/>
    </dgm:pt>
    <dgm:pt modelId="{C927D998-D947-4278-A724-698E18339DAF}" type="pres">
      <dgm:prSet presAssocID="{67B7C06A-648D-43A0-88B2-0E9F290BACD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1B16403-7ADC-4A14-B23F-3191C3285611}" srcId="{4F133DB2-6A36-4FD8-9120-7928D60093BD}" destId="{67B7C06A-648D-43A0-88B2-0E9F290BACD5}" srcOrd="3" destOrd="0" parTransId="{C1577DE7-7AA8-4606-93B8-028871DFAF93}" sibTransId="{3C43925B-73AA-4DF2-83D5-49B2CF0DBDEF}"/>
    <dgm:cxn modelId="{5E1DCB18-98D4-47E2-B999-FD1FF3CF7C94}" type="presOf" srcId="{4F133DB2-6A36-4FD8-9120-7928D60093BD}" destId="{76C588D5-F6FE-474E-92C7-45D0A8B24969}" srcOrd="0" destOrd="0" presId="urn:microsoft.com/office/officeart/2018/2/layout/IconVerticalSolidList"/>
    <dgm:cxn modelId="{45B66629-AE33-4DAD-ACE7-D2570148E7AC}" type="presOf" srcId="{0037D1F9-4D6E-49EF-B34A-255A6D93117C}" destId="{E511ED7D-596B-4AE3-B5BD-35474EA2276F}" srcOrd="0" destOrd="0" presId="urn:microsoft.com/office/officeart/2018/2/layout/IconVerticalSolidList"/>
    <dgm:cxn modelId="{34A5D529-D9D2-4051-AC69-5CD2BF404AFA}" type="presOf" srcId="{47D18DEA-4650-48E8-88B9-8C118590CE5C}" destId="{E1620ECF-2DA1-494D-9CC9-22DBC3C46B83}" srcOrd="0" destOrd="0" presId="urn:microsoft.com/office/officeart/2018/2/layout/IconVerticalSolidList"/>
    <dgm:cxn modelId="{07BC2F4D-F6A5-47D2-8B21-D4CFBDF81C82}" srcId="{4F133DB2-6A36-4FD8-9120-7928D60093BD}" destId="{0037D1F9-4D6E-49EF-B34A-255A6D93117C}" srcOrd="1" destOrd="0" parTransId="{EE1E2244-2A45-4415-957A-1D84E6341A25}" sibTransId="{42167687-5A13-4F91-A717-E1CF39BF2B9F}"/>
    <dgm:cxn modelId="{1221E052-FBDB-4D97-AD8A-CB315FC92210}" srcId="{4F133DB2-6A36-4FD8-9120-7928D60093BD}" destId="{47D18DEA-4650-48E8-88B9-8C118590CE5C}" srcOrd="0" destOrd="0" parTransId="{73EA1FE5-0D83-4B47-A069-8EAD95A4C2C8}" sibTransId="{6C5B142C-8E1E-425D-B450-06B708313C79}"/>
    <dgm:cxn modelId="{8D7B0886-058D-40C8-9894-9627D34F5D18}" type="presOf" srcId="{9F2FC885-2D6F-4D0E-B93F-E3E48ABAC69B}" destId="{51F59FFA-CD04-4FF2-8DD8-6D69C21C8E89}" srcOrd="0" destOrd="0" presId="urn:microsoft.com/office/officeart/2018/2/layout/IconVerticalSolidList"/>
    <dgm:cxn modelId="{ACA8878F-8B2C-436A-A348-729618D0D398}" srcId="{4F133DB2-6A36-4FD8-9120-7928D60093BD}" destId="{9F2FC885-2D6F-4D0E-B93F-E3E48ABAC69B}" srcOrd="2" destOrd="0" parTransId="{DD4B6F68-C662-4D2B-8CD1-6841B6FD79A8}" sibTransId="{8C6B5F0D-A7D9-4E8A-BAF7-97775F2DDCC1}"/>
    <dgm:cxn modelId="{2EF67BA6-B772-4B73-9431-31159A85D3FB}" type="presOf" srcId="{67B7C06A-648D-43A0-88B2-0E9F290BACD5}" destId="{C927D998-D947-4278-A724-698E18339DAF}" srcOrd="0" destOrd="0" presId="urn:microsoft.com/office/officeart/2018/2/layout/IconVerticalSolidList"/>
    <dgm:cxn modelId="{9542ACD0-670F-4903-BB01-E16BE95B17DD}" type="presParOf" srcId="{76C588D5-F6FE-474E-92C7-45D0A8B24969}" destId="{D0EB7504-7B31-4BC2-BB2C-C108CA759353}" srcOrd="0" destOrd="0" presId="urn:microsoft.com/office/officeart/2018/2/layout/IconVerticalSolidList"/>
    <dgm:cxn modelId="{D7AA3A7D-3F4C-4989-BB02-5038F2F45760}" type="presParOf" srcId="{D0EB7504-7B31-4BC2-BB2C-C108CA759353}" destId="{9EBDD5E3-5DB1-4E9C-8849-94EAA731B83A}" srcOrd="0" destOrd="0" presId="urn:microsoft.com/office/officeart/2018/2/layout/IconVerticalSolidList"/>
    <dgm:cxn modelId="{C5EF5F4C-3869-467B-A6D1-A60DA55FFD85}" type="presParOf" srcId="{D0EB7504-7B31-4BC2-BB2C-C108CA759353}" destId="{834A3166-BAB1-4C32-A58F-2C8EE1C741DE}" srcOrd="1" destOrd="0" presId="urn:microsoft.com/office/officeart/2018/2/layout/IconVerticalSolidList"/>
    <dgm:cxn modelId="{3FA3FCA5-59F9-4C9B-998E-A80DB91F22D4}" type="presParOf" srcId="{D0EB7504-7B31-4BC2-BB2C-C108CA759353}" destId="{FB5C59B8-1858-4948-9FF7-D1530B0FE286}" srcOrd="2" destOrd="0" presId="urn:microsoft.com/office/officeart/2018/2/layout/IconVerticalSolidList"/>
    <dgm:cxn modelId="{24A04A94-6488-4E7D-BBBF-2E89C0E5C7AD}" type="presParOf" srcId="{D0EB7504-7B31-4BC2-BB2C-C108CA759353}" destId="{E1620ECF-2DA1-494D-9CC9-22DBC3C46B83}" srcOrd="3" destOrd="0" presId="urn:microsoft.com/office/officeart/2018/2/layout/IconVerticalSolidList"/>
    <dgm:cxn modelId="{39806FAE-AB76-4F12-B018-BD2C36F51660}" type="presParOf" srcId="{76C588D5-F6FE-474E-92C7-45D0A8B24969}" destId="{8932758C-07AA-42F1-BE84-BCA19CA847CA}" srcOrd="1" destOrd="0" presId="urn:microsoft.com/office/officeart/2018/2/layout/IconVerticalSolidList"/>
    <dgm:cxn modelId="{B8845A51-1565-4FC7-AE92-8EF7434F68CF}" type="presParOf" srcId="{76C588D5-F6FE-474E-92C7-45D0A8B24969}" destId="{90A93067-5EDC-4E29-8807-217D9B8B7954}" srcOrd="2" destOrd="0" presId="urn:microsoft.com/office/officeart/2018/2/layout/IconVerticalSolidList"/>
    <dgm:cxn modelId="{717D023F-2B15-4C73-B9DD-C833E5B53D03}" type="presParOf" srcId="{90A93067-5EDC-4E29-8807-217D9B8B7954}" destId="{078F71C7-FE2F-41A3-8583-09765231AFD6}" srcOrd="0" destOrd="0" presId="urn:microsoft.com/office/officeart/2018/2/layout/IconVerticalSolidList"/>
    <dgm:cxn modelId="{016F04F3-DFE5-453C-A748-2F0DAD78E181}" type="presParOf" srcId="{90A93067-5EDC-4E29-8807-217D9B8B7954}" destId="{8515F7B5-CBE3-47BA-B3DA-D3D39D9CC57A}" srcOrd="1" destOrd="0" presId="urn:microsoft.com/office/officeart/2018/2/layout/IconVerticalSolidList"/>
    <dgm:cxn modelId="{35E9B6B5-EEF4-4F6B-8F6E-D3D98D44EAA8}" type="presParOf" srcId="{90A93067-5EDC-4E29-8807-217D9B8B7954}" destId="{055E2897-376A-4CB5-86DF-E40F2CE4865E}" srcOrd="2" destOrd="0" presId="urn:microsoft.com/office/officeart/2018/2/layout/IconVerticalSolidList"/>
    <dgm:cxn modelId="{F8A55A83-1C85-413B-AEA4-46AC37597712}" type="presParOf" srcId="{90A93067-5EDC-4E29-8807-217D9B8B7954}" destId="{E511ED7D-596B-4AE3-B5BD-35474EA2276F}" srcOrd="3" destOrd="0" presId="urn:microsoft.com/office/officeart/2018/2/layout/IconVerticalSolidList"/>
    <dgm:cxn modelId="{38602B27-F774-4499-8B05-2461B72F3AE2}" type="presParOf" srcId="{76C588D5-F6FE-474E-92C7-45D0A8B24969}" destId="{74610DEA-C1F7-4C5A-A700-A77BE468762A}" srcOrd="3" destOrd="0" presId="urn:microsoft.com/office/officeart/2018/2/layout/IconVerticalSolidList"/>
    <dgm:cxn modelId="{F4B4CA49-80D6-43B0-81B7-EE130233ABAD}" type="presParOf" srcId="{76C588D5-F6FE-474E-92C7-45D0A8B24969}" destId="{1B1F28E6-8B92-44AA-B936-72AB8E4748B6}" srcOrd="4" destOrd="0" presId="urn:microsoft.com/office/officeart/2018/2/layout/IconVerticalSolidList"/>
    <dgm:cxn modelId="{4CA626AB-5B8A-43F8-B795-CA247A9CE82C}" type="presParOf" srcId="{1B1F28E6-8B92-44AA-B936-72AB8E4748B6}" destId="{A98FFE63-9E60-49E7-8033-5701819D3CC1}" srcOrd="0" destOrd="0" presId="urn:microsoft.com/office/officeart/2018/2/layout/IconVerticalSolidList"/>
    <dgm:cxn modelId="{A4499E7E-A347-42DF-B007-D2975047C9C6}" type="presParOf" srcId="{1B1F28E6-8B92-44AA-B936-72AB8E4748B6}" destId="{7C54CCCD-EA65-4C09-8FE1-1835E9726F80}" srcOrd="1" destOrd="0" presId="urn:microsoft.com/office/officeart/2018/2/layout/IconVerticalSolidList"/>
    <dgm:cxn modelId="{C8096E66-AF4F-4BCA-8D3E-C748C1AB0705}" type="presParOf" srcId="{1B1F28E6-8B92-44AA-B936-72AB8E4748B6}" destId="{E8C27336-E55C-4A2D-A5C1-50E61B22D419}" srcOrd="2" destOrd="0" presId="urn:microsoft.com/office/officeart/2018/2/layout/IconVerticalSolidList"/>
    <dgm:cxn modelId="{BAA434C8-74CC-4937-A342-CB5E33C37938}" type="presParOf" srcId="{1B1F28E6-8B92-44AA-B936-72AB8E4748B6}" destId="{51F59FFA-CD04-4FF2-8DD8-6D69C21C8E89}" srcOrd="3" destOrd="0" presId="urn:microsoft.com/office/officeart/2018/2/layout/IconVerticalSolidList"/>
    <dgm:cxn modelId="{532AAE5F-92F7-462D-AB90-B50CCCCF3162}" type="presParOf" srcId="{76C588D5-F6FE-474E-92C7-45D0A8B24969}" destId="{60CAE22A-6EF0-4D49-8ED0-F59261858A29}" srcOrd="5" destOrd="0" presId="urn:microsoft.com/office/officeart/2018/2/layout/IconVerticalSolidList"/>
    <dgm:cxn modelId="{5F6E5629-88E9-439D-AB36-28F92845841D}" type="presParOf" srcId="{76C588D5-F6FE-474E-92C7-45D0A8B24969}" destId="{383A9967-72C2-4056-9ABA-240BC75A90BE}" srcOrd="6" destOrd="0" presId="urn:microsoft.com/office/officeart/2018/2/layout/IconVerticalSolidList"/>
    <dgm:cxn modelId="{658FDCB6-D151-4D02-8C81-699A8A37232E}" type="presParOf" srcId="{383A9967-72C2-4056-9ABA-240BC75A90BE}" destId="{1E68D10B-2F9C-4DE3-A664-6075B87BCB1D}" srcOrd="0" destOrd="0" presId="urn:microsoft.com/office/officeart/2018/2/layout/IconVerticalSolidList"/>
    <dgm:cxn modelId="{DB1A3945-0153-49E1-ADC6-03D59CCA366D}" type="presParOf" srcId="{383A9967-72C2-4056-9ABA-240BC75A90BE}" destId="{8D0EAE4B-484F-43F1-9F99-2AA49AEBEFEE}" srcOrd="1" destOrd="0" presId="urn:microsoft.com/office/officeart/2018/2/layout/IconVerticalSolidList"/>
    <dgm:cxn modelId="{3B3F3F5C-6D4C-4D04-9206-B9CD3A3FBB4D}" type="presParOf" srcId="{383A9967-72C2-4056-9ABA-240BC75A90BE}" destId="{7E6369F9-20E2-4195-AFC4-CC8C3FAA79C8}" srcOrd="2" destOrd="0" presId="urn:microsoft.com/office/officeart/2018/2/layout/IconVerticalSolidList"/>
    <dgm:cxn modelId="{D7D32736-75DB-4796-A38E-ED0FFEFCAB9E}" type="presParOf" srcId="{383A9967-72C2-4056-9ABA-240BC75A90BE}" destId="{C927D998-D947-4278-A724-698E18339D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4DC8F-B476-4042-9FA2-25878B978CF4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0166-99D9-E34A-BE37-3A284ADDFB16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Allows young children to begin learning to read in contexts in which there is not a program (home)</a:t>
          </a:r>
        </a:p>
      </dsp:txBody>
      <dsp:txXfrm>
        <a:off x="369163" y="865197"/>
        <a:ext cx="2740203" cy="1701388"/>
      </dsp:txXfrm>
    </dsp:sp>
    <dsp:sp modelId="{FF526D68-00ED-F744-B833-86D77D7849A8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AF3E4-A4AA-0E44-904E-698C9473BE76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Provides an avenue to developing a second-language simultaneously orally and through writing</a:t>
          </a:r>
        </a:p>
      </dsp:txBody>
      <dsp:txXfrm>
        <a:off x="3847692" y="865197"/>
        <a:ext cx="2740203" cy="1701388"/>
      </dsp:txXfrm>
    </dsp:sp>
    <dsp:sp modelId="{8C67508F-B7C7-8F42-9844-8AD29162ECFE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C2C95-E3DE-1746-90EF-2D50BB0DC1F7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Supports adult literacy learning in situations in which beginning reading texts would be insulting </a:t>
          </a:r>
        </a:p>
      </dsp:txBody>
      <dsp:txXfrm>
        <a:off x="7326222" y="865197"/>
        <a:ext cx="2740203" cy="170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3B22-612B-B24A-BEEB-DC1990EEFA75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Shared experience</a:t>
          </a:r>
        </a:p>
      </dsp:txBody>
      <dsp:txXfrm>
        <a:off x="167769" y="777"/>
        <a:ext cx="2941935" cy="1765161"/>
      </dsp:txXfrm>
    </dsp:sp>
    <dsp:sp modelId="{49C54B2A-DD03-DE4C-A52F-F6829716B151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Dictation and transcription</a:t>
          </a:r>
        </a:p>
      </dsp:txBody>
      <dsp:txXfrm>
        <a:off x="3403898" y="777"/>
        <a:ext cx="2941935" cy="1765161"/>
      </dsp:txXfrm>
    </dsp:sp>
    <dsp:sp modelId="{5179D667-78CA-4246-857E-690B78050BC1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Reading and rereading</a:t>
          </a:r>
        </a:p>
      </dsp:txBody>
      <dsp:txXfrm>
        <a:off x="167769" y="2060132"/>
        <a:ext cx="2941935" cy="1765161"/>
      </dsp:txXfrm>
    </dsp:sp>
    <dsp:sp modelId="{A3B01556-20E6-ED4B-A474-4ACE3F871C16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Illustration</a:t>
          </a:r>
        </a:p>
      </dsp:txBody>
      <dsp:txXfrm>
        <a:off x="3403898" y="2060132"/>
        <a:ext cx="2941935" cy="1765161"/>
      </dsp:txXfrm>
    </dsp:sp>
    <dsp:sp modelId="{6C84DCF1-D9EF-8342-82A8-4EA13E18CCE8}">
      <dsp:nvSpPr>
        <dsp:cNvPr id="0" name=""/>
        <dsp:cNvSpPr/>
      </dsp:nvSpPr>
      <dsp:spPr>
        <a:xfrm>
          <a:off x="1785834" y="4119487"/>
          <a:ext cx="2941935" cy="1765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Attention to words</a:t>
          </a:r>
        </a:p>
      </dsp:txBody>
      <dsp:txXfrm>
        <a:off x="1785834" y="4119487"/>
        <a:ext cx="2941935" cy="1765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61297-6D69-433A-B9BA-1020DE315A45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66295-1BD5-499A-9AD0-6F236FE92B52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98E2D-EBFE-46D4-A9F9-A69C0D347E01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Those activities become experiences through talk</a:t>
          </a:r>
        </a:p>
      </dsp:txBody>
      <dsp:txXfrm>
        <a:off x="1429899" y="2442"/>
        <a:ext cx="5083704" cy="1238008"/>
      </dsp:txXfrm>
    </dsp:sp>
    <dsp:sp modelId="{8D6413F1-8676-4093-A8D6-CC92FF16C2C1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710F0-35BF-47E4-BDC7-75AC303D8151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1DD0E-FD7F-4A1D-977C-7997F204D06C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These ideas and memories need to be constructed through language</a:t>
          </a:r>
        </a:p>
      </dsp:txBody>
      <dsp:txXfrm>
        <a:off x="1429899" y="1549953"/>
        <a:ext cx="5083704" cy="1238008"/>
      </dsp:txXfrm>
    </dsp:sp>
    <dsp:sp modelId="{702FB99B-5304-4B69-A915-522018199D3E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03BE9-D292-4891-AED7-452460A5DC5C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1086A-A5E0-42D8-8265-8834A9BFFF77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Question the student about the activity/object</a:t>
          </a:r>
        </a:p>
      </dsp:txBody>
      <dsp:txXfrm>
        <a:off x="1429899" y="3097464"/>
        <a:ext cx="5083704" cy="1238008"/>
      </dsp:txXfrm>
    </dsp:sp>
    <dsp:sp modelId="{A01B4ACE-2463-430B-BBA8-016FEF0C7F19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06C1B-9500-4164-815A-86D7E292D2A4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C3E4A-DDD5-4B34-B20D-F2CD5F2FD9DD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 build new vocabulary if possible</a:t>
          </a:r>
        </a:p>
      </dsp:txBody>
      <dsp:txXfrm>
        <a:off x="1429899" y="4644974"/>
        <a:ext cx="5083704" cy="123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4C27E-D0FE-F24E-9E1A-E4F725F90B12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D65BE-02F5-3D4D-BB08-29279C09C414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Stauffer promoted language experience approach as a point of initiation for beginning reading</a:t>
          </a:r>
        </a:p>
      </dsp:txBody>
      <dsp:txXfrm>
        <a:off x="678914" y="525899"/>
        <a:ext cx="4067491" cy="2525499"/>
      </dsp:txXfrm>
    </dsp:sp>
    <dsp:sp modelId="{CF983037-4266-C146-96CA-0049D3F9D2D8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164BE-71F2-9347-9BFC-F992AF783FB6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But he believed that this introduction needed to be presented in a much more eclectic and complete literacy context</a:t>
          </a:r>
        </a:p>
      </dsp:txBody>
      <dsp:txXfrm>
        <a:off x="5842357" y="525899"/>
        <a:ext cx="4067491" cy="2525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BF8A-8A5B-4E6C-9FE1-4FB07CEB543A}">
      <dsp:nvSpPr>
        <dsp:cNvPr id="0" name=""/>
        <dsp:cNvSpPr/>
      </dsp:nvSpPr>
      <dsp:spPr>
        <a:xfrm>
          <a:off x="350684" y="501502"/>
          <a:ext cx="1081916" cy="108191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ED885-E29C-4126-8DB5-F520C0CC4B42}">
      <dsp:nvSpPr>
        <dsp:cNvPr id="0" name=""/>
        <dsp:cNvSpPr/>
      </dsp:nvSpPr>
      <dsp:spPr>
        <a:xfrm>
          <a:off x="581257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4E30-654A-4F9D-8A95-F563E2C17277}">
      <dsp:nvSpPr>
        <dsp:cNvPr id="0" name=""/>
        <dsp:cNvSpPr/>
      </dsp:nvSpPr>
      <dsp:spPr>
        <a:xfrm>
          <a:off x="4826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Language Experience Approach</a:t>
          </a:r>
        </a:p>
      </dsp:txBody>
      <dsp:txXfrm>
        <a:off x="4826" y="1920408"/>
        <a:ext cx="1773632" cy="709453"/>
      </dsp:txXfrm>
    </dsp:sp>
    <dsp:sp modelId="{FE13674F-B96F-4B9B-9816-9A84805A64E8}">
      <dsp:nvSpPr>
        <dsp:cNvPr id="0" name=""/>
        <dsp:cNvSpPr/>
      </dsp:nvSpPr>
      <dsp:spPr>
        <a:xfrm>
          <a:off x="2434703" y="501502"/>
          <a:ext cx="1081916" cy="108191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2BAC2-B8DA-4257-966E-D2AA35785695}">
      <dsp:nvSpPr>
        <dsp:cNvPr id="0" name=""/>
        <dsp:cNvSpPr/>
      </dsp:nvSpPr>
      <dsp:spPr>
        <a:xfrm>
          <a:off x="2665275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DBB2F-CA61-4241-8AC4-C3F85F5B59C9}">
      <dsp:nvSpPr>
        <dsp:cNvPr id="0" name=""/>
        <dsp:cNvSpPr/>
      </dsp:nvSpPr>
      <dsp:spPr>
        <a:xfrm>
          <a:off x="2088845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Phonics</a:t>
          </a:r>
        </a:p>
      </dsp:txBody>
      <dsp:txXfrm>
        <a:off x="2088845" y="1920408"/>
        <a:ext cx="1773632" cy="709453"/>
      </dsp:txXfrm>
    </dsp:sp>
    <dsp:sp modelId="{42BC113F-6A18-46B8-9258-8CEA183B77F1}">
      <dsp:nvSpPr>
        <dsp:cNvPr id="0" name=""/>
        <dsp:cNvSpPr/>
      </dsp:nvSpPr>
      <dsp:spPr>
        <a:xfrm>
          <a:off x="4518721" y="501502"/>
          <a:ext cx="1081916" cy="108191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F8DFB-AA6C-4A98-B823-F9A3445518D1}">
      <dsp:nvSpPr>
        <dsp:cNvPr id="0" name=""/>
        <dsp:cNvSpPr/>
      </dsp:nvSpPr>
      <dsp:spPr>
        <a:xfrm>
          <a:off x="4749294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42E5F-F742-4F42-B477-8DECBB9D14A4}">
      <dsp:nvSpPr>
        <dsp:cNvPr id="0" name=""/>
        <dsp:cNvSpPr/>
      </dsp:nvSpPr>
      <dsp:spPr>
        <a:xfrm>
          <a:off x="4172863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Group comprehension</a:t>
          </a:r>
        </a:p>
      </dsp:txBody>
      <dsp:txXfrm>
        <a:off x="4172863" y="1920408"/>
        <a:ext cx="1773632" cy="709453"/>
      </dsp:txXfrm>
    </dsp:sp>
    <dsp:sp modelId="{C0074302-1105-4447-8341-CF2CE9EEE5B7}">
      <dsp:nvSpPr>
        <dsp:cNvPr id="0" name=""/>
        <dsp:cNvSpPr/>
      </dsp:nvSpPr>
      <dsp:spPr>
        <a:xfrm>
          <a:off x="6602740" y="501502"/>
          <a:ext cx="1081916" cy="108191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BDCCC-5F66-44B1-AA99-0411BFA1D58F}">
      <dsp:nvSpPr>
        <dsp:cNvPr id="0" name=""/>
        <dsp:cNvSpPr/>
      </dsp:nvSpPr>
      <dsp:spPr>
        <a:xfrm>
          <a:off x="6833312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F6B0C-9C8C-43F7-B958-3EC3CFD02670}">
      <dsp:nvSpPr>
        <dsp:cNvPr id="0" name=""/>
        <dsp:cNvSpPr/>
      </dsp:nvSpPr>
      <dsp:spPr>
        <a:xfrm>
          <a:off x="6256882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Self-selected reading</a:t>
          </a:r>
        </a:p>
      </dsp:txBody>
      <dsp:txXfrm>
        <a:off x="6256882" y="1920408"/>
        <a:ext cx="1773632" cy="709453"/>
      </dsp:txXfrm>
    </dsp:sp>
    <dsp:sp modelId="{5149F3AE-6556-40DA-A74E-DAE2E158B7CF}">
      <dsp:nvSpPr>
        <dsp:cNvPr id="0" name=""/>
        <dsp:cNvSpPr/>
      </dsp:nvSpPr>
      <dsp:spPr>
        <a:xfrm>
          <a:off x="8686759" y="501502"/>
          <a:ext cx="1081916" cy="108191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A3274-3ED4-41A3-8068-7D0E6A725231}">
      <dsp:nvSpPr>
        <dsp:cNvPr id="0" name=""/>
        <dsp:cNvSpPr/>
      </dsp:nvSpPr>
      <dsp:spPr>
        <a:xfrm>
          <a:off x="8917331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F3A25-6848-4A23-8D5B-136940E8E568}">
      <dsp:nvSpPr>
        <dsp:cNvPr id="0" name=""/>
        <dsp:cNvSpPr/>
      </dsp:nvSpPr>
      <dsp:spPr>
        <a:xfrm>
          <a:off x="8340900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Writing</a:t>
          </a:r>
        </a:p>
      </dsp:txBody>
      <dsp:txXfrm>
        <a:off x="8340900" y="1920408"/>
        <a:ext cx="1773632" cy="709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CF916-A6F1-8A44-841E-86A1888E349A}">
      <dsp:nvSpPr>
        <dsp:cNvPr id="0" name=""/>
        <dsp:cNvSpPr/>
      </dsp:nvSpPr>
      <dsp:spPr>
        <a:xfrm>
          <a:off x="348456" y="0"/>
          <a:ext cx="5572125" cy="557212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A33E3-8F4D-8B4E-AD9B-ED7A4C8B7681}">
      <dsp:nvSpPr>
        <dsp:cNvPr id="0" name=""/>
        <dsp:cNvSpPr/>
      </dsp:nvSpPr>
      <dsp:spPr>
        <a:xfrm>
          <a:off x="877808" y="529351"/>
          <a:ext cx="2173128" cy="217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Stauffer’s USOE First Grade Study pitted  phonics-fortified LEA against basal readers</a:t>
          </a:r>
        </a:p>
      </dsp:txBody>
      <dsp:txXfrm>
        <a:off x="983891" y="635434"/>
        <a:ext cx="1960962" cy="1960962"/>
      </dsp:txXfrm>
    </dsp:sp>
    <dsp:sp modelId="{7A1F07AC-3094-7D46-AAAE-B2B340A10830}">
      <dsp:nvSpPr>
        <dsp:cNvPr id="0" name=""/>
        <dsp:cNvSpPr/>
      </dsp:nvSpPr>
      <dsp:spPr>
        <a:xfrm>
          <a:off x="3218100" y="529351"/>
          <a:ext cx="2173128" cy="217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LEA + phonics did better, as did any approaches with explicit decoding instruction</a:t>
          </a:r>
        </a:p>
      </dsp:txBody>
      <dsp:txXfrm>
        <a:off x="3324183" y="635434"/>
        <a:ext cx="1960962" cy="1960962"/>
      </dsp:txXfrm>
    </dsp:sp>
    <dsp:sp modelId="{D5EF09C9-FEAD-D44B-AF29-78C70A260C48}">
      <dsp:nvSpPr>
        <dsp:cNvPr id="0" name=""/>
        <dsp:cNvSpPr/>
      </dsp:nvSpPr>
      <dsp:spPr>
        <a:xfrm>
          <a:off x="877808" y="2869644"/>
          <a:ext cx="2173128" cy="217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At one time, phonics was totally separate (from text based programs)</a:t>
          </a:r>
        </a:p>
      </dsp:txBody>
      <dsp:txXfrm>
        <a:off x="983891" y="2975727"/>
        <a:ext cx="1960962" cy="1960962"/>
      </dsp:txXfrm>
    </dsp:sp>
    <dsp:sp modelId="{1B439435-A885-1842-B2F5-E24E92294AEE}">
      <dsp:nvSpPr>
        <dsp:cNvPr id="0" name=""/>
        <dsp:cNvSpPr/>
      </dsp:nvSpPr>
      <dsp:spPr>
        <a:xfrm>
          <a:off x="3218100" y="2869644"/>
          <a:ext cx="2173128" cy="217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Phonics instruction supports decoding and sight word acquisition</a:t>
          </a:r>
        </a:p>
      </dsp:txBody>
      <dsp:txXfrm>
        <a:off x="3324183" y="2975727"/>
        <a:ext cx="1960962" cy="1960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6F910-D6A7-734B-8621-CF02C672FA73}">
      <dsp:nvSpPr>
        <dsp:cNvPr id="0" name=""/>
        <dsp:cNvSpPr/>
      </dsp:nvSpPr>
      <dsp:spPr>
        <a:xfrm>
          <a:off x="1235" y="843047"/>
          <a:ext cx="2890539" cy="14452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Once students understand how print works (from LEA) and are able to read and recognize words (from LEA and phonics) the students are guided to read non-LEA texts with comprehension</a:t>
          </a:r>
        </a:p>
      </dsp:txBody>
      <dsp:txXfrm>
        <a:off x="43565" y="885377"/>
        <a:ext cx="2805879" cy="1360609"/>
      </dsp:txXfrm>
    </dsp:sp>
    <dsp:sp modelId="{5012FBF0-21B3-4D45-9F4C-ED403B2168E8}">
      <dsp:nvSpPr>
        <dsp:cNvPr id="0" name=""/>
        <dsp:cNvSpPr/>
      </dsp:nvSpPr>
      <dsp:spPr>
        <a:xfrm>
          <a:off x="3614410" y="843047"/>
          <a:ext cx="2890539" cy="14452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facilitate this group work, multiple copies of a text are needed</a:t>
          </a:r>
        </a:p>
      </dsp:txBody>
      <dsp:txXfrm>
        <a:off x="3656740" y="885377"/>
        <a:ext cx="2805879" cy="1360609"/>
      </dsp:txXfrm>
    </dsp:sp>
    <dsp:sp modelId="{6CFEACE9-AE83-3746-A2E1-686A6B90753C}">
      <dsp:nvSpPr>
        <dsp:cNvPr id="0" name=""/>
        <dsp:cNvSpPr/>
      </dsp:nvSpPr>
      <dsp:spPr>
        <a:xfrm>
          <a:off x="7227584" y="843047"/>
          <a:ext cx="2890539" cy="14452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Basal readers (core reading texts) are used for this purpose</a:t>
          </a:r>
        </a:p>
      </dsp:txBody>
      <dsp:txXfrm>
        <a:off x="7269914" y="885377"/>
        <a:ext cx="2805879" cy="13606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EA2A1-6EF5-4753-A2B2-6BEF7189582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E3016-D79B-40EC-A869-8354C5FEFFA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D0961-DA08-4C87-AA04-18ED883C505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By the time, the student has mastered about 50 words and can comprehend the texts used for reading comprehension, LEA stops being part of the process</a:t>
          </a:r>
        </a:p>
      </dsp:txBody>
      <dsp:txXfrm>
        <a:off x="1435590" y="531"/>
        <a:ext cx="9080009" cy="1242935"/>
      </dsp:txXfrm>
    </dsp:sp>
    <dsp:sp modelId="{6588AAE0-F36C-449B-B399-2739DD95C542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90711-968C-411F-8F48-F7A2A26AE45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77F21-FC68-4C17-95EC-94A5B8665862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dictation and transcription are replaced by self-selection of texts that are read individually by students</a:t>
          </a:r>
        </a:p>
      </dsp:txBody>
      <dsp:txXfrm>
        <a:off x="1435590" y="1554201"/>
        <a:ext cx="9080009" cy="1242935"/>
      </dsp:txXfrm>
    </dsp:sp>
    <dsp:sp modelId="{BAAE126C-44F2-4646-AB11-8F6C8ADB9C3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F500E-71BA-43F4-8483-7E315CBB8EB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E30E4-8927-46FF-84E1-AF5D58A7F3C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Typically, the teacher provides some kind of conferencing with these texts to ensure reading comprehension</a:t>
          </a:r>
        </a:p>
      </dsp:txBody>
      <dsp:txXfrm>
        <a:off x="1435590" y="3107870"/>
        <a:ext cx="9080009" cy="12429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DD5E3-5DB1-4E9C-8849-94EAA731B83A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A3166-BAB1-4C32-A58F-2C8EE1C741DE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20ECF-2DA1-494D-9CC9-22DBC3C46B83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Language experience approach is an introduction to both reading and writing</a:t>
          </a:r>
        </a:p>
      </dsp:txBody>
      <dsp:txXfrm>
        <a:off x="1429899" y="2442"/>
        <a:ext cx="5083704" cy="1238008"/>
      </dsp:txXfrm>
    </dsp:sp>
    <dsp:sp modelId="{078F71C7-FE2F-41A3-8583-09765231AFD6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5F7B5-CBE3-47BA-B3DA-D3D39D9CC57A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ED7D-596B-4AE3-B5BD-35474EA2276F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Oral composition (dictation) is replaced by students’ attempts to write their own stories</a:t>
          </a:r>
        </a:p>
      </dsp:txBody>
      <dsp:txXfrm>
        <a:off x="1429899" y="1549953"/>
        <a:ext cx="5083704" cy="1238008"/>
      </dsp:txXfrm>
    </dsp:sp>
    <dsp:sp modelId="{A98FFE63-9E60-49E7-8033-5701819D3CC1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4CCCD-EA65-4C09-8FE1-1835E9726F80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59FFA-CD04-4FF2-8DD8-6D69C21C8E89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 students know print concepts, letters, sounds, words, etc., they will be able to compose their own texts </a:t>
          </a:r>
        </a:p>
      </dsp:txBody>
      <dsp:txXfrm>
        <a:off x="1429899" y="3097464"/>
        <a:ext cx="5083704" cy="1238008"/>
      </dsp:txXfrm>
    </dsp:sp>
    <dsp:sp modelId="{1E68D10B-2F9C-4DE3-A664-6075B87BCB1D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EAE4B-484F-43F1-9F99-2AA49AEBEFEE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7D998-D947-4278-A724-698E18339DAF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Invented spelling plays an important role in this</a:t>
          </a:r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53D1-66A6-D940-8159-33DD0A689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5F833-BFD5-3B4C-9592-FA9650B8E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1E3F-C22C-5C41-9CB8-72A9C1E7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A93E-70D8-3F4B-B391-DA5CDF76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D9E82-119C-E94A-ADCB-CF7CBB1F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732A-FA06-0744-B2BC-6BA5F455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C2F40-1F81-1949-9D27-6B2B99348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553A4-79A7-3A47-9406-33EF82AE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5E307-7392-EF4F-9388-E2AA9527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2C89-7DC8-6640-8A20-D92EB74B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786DE-C7BB-E445-88DC-8CC1FF0E9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5F205-7869-DF43-B40C-4C94D3974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F2BFD-9C67-294B-B9BF-DED9FF8A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A91E0-F4F3-5A4C-93CB-01E29259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7F2DF-941F-5441-8045-3BD5B2E5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D57A-61E6-8C44-B54F-C331E5C8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0B71-C232-B640-AAFA-323357771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CA62-E3F2-634F-9B10-7742F1DE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56C89-B7C1-C746-8A11-5436A2A5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40275-FEED-8E45-9872-5348F856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872B-786E-E740-9ADF-B9738C2B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7E7A7-E28E-4040-9647-9FA41489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C95B8-4C30-064B-A1C7-6150964A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BEE96-A7B8-DE4A-8436-99B6EC3B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5E8C0-7246-114D-B66F-C5C18785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40DAF-D774-BA4A-A7F0-A57D8A74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1ED2B-FFF0-2A4E-ADF9-CC39F3F04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0F828-1ECD-4B4E-BB5C-1145C31F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8E24E-49F8-D449-BD56-8662853F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814D2-4C80-D64C-A05E-A5175321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DAE1-BB67-7C42-A4E5-E4C71EC3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20AD-D045-8945-B74C-E673AD37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B828A-BC6F-FB41-8D44-48A05BE1B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5E4DE-9599-F147-9B98-357905D2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9B416-F92A-5541-A665-37224B3EF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E9C1A-D9FB-BE45-A865-1EA36A565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20913-F926-894A-8873-23B8B6C2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B086E-559F-0047-865B-C212A9CF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0B947-C41F-1545-BA04-18A23F96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A696-1B38-6A43-860E-F00C00D7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5723C-2B66-E14C-9FFA-50875D5A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C15BA-0143-2843-B520-7E98F1C0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C2206-4BD1-1743-9907-531C5D78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2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BA6F4-B841-B64A-BBB2-40C854A4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700F4-A404-2849-9BE3-DC8697AF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BECD-2954-B441-BA42-9662A770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25E-18C2-D14F-9515-B8681F43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AC1C-ECD7-2048-A298-6759A796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B968B-AAEB-5C4F-BCCF-437238163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D2B3D-286E-B147-84A2-48C3749A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7AF21-A3A6-7F49-BC9F-743EB540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71EF2-223C-3643-A1E5-87C61994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476F-7036-0D46-A38E-C22A2087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30874-FD7A-0D44-8137-D7B8028A5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50F15-4684-5D4F-A8B1-28EE60AFF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CF1BE-6A44-D64E-BC25-B3C66A31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15F33-F21C-D64B-A16B-D7497C36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54D71-82E6-CE45-AC64-4A906192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5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92E23-F76D-1E4A-A64F-6CFEF253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05A8A-8B4E-5D4C-9338-FE5CF57AE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6E55-674E-174E-8649-A6F81C8F3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3E031-779F-DA41-A4BC-E381E48EF936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C263A-CA11-8E44-B690-6D11BB702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60B94-F1AD-664E-BF74-73C726308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2C01-8E93-844E-A8AC-C8208B6A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BA94FD7-C438-9640-8793-39B11D7DA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95799"/>
            <a:ext cx="9512519" cy="1979141"/>
          </a:xfrm>
        </p:spPr>
        <p:txBody>
          <a:bodyPr>
            <a:normAutofit/>
          </a:bodyPr>
          <a:lstStyle/>
          <a:p>
            <a:r>
              <a:rPr lang="en-US" sz="2800" dirty="0"/>
              <a:t>Timothy Shanahan</a:t>
            </a:r>
          </a:p>
          <a:p>
            <a:r>
              <a:rPr lang="en-US" sz="2800" dirty="0"/>
              <a:t>University of Illinois at Chicago</a:t>
            </a:r>
          </a:p>
          <a:p>
            <a:r>
              <a:rPr lang="en-US" sz="2800" dirty="0" err="1"/>
              <a:t>www.shanahanonliteracy.com</a:t>
            </a:r>
            <a:endParaRPr lang="en-US" sz="2800" dirty="0"/>
          </a:p>
          <a:p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00373-D76E-A641-AB67-3A033B2EF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Language Experience Approach</a:t>
            </a:r>
          </a:p>
        </p:txBody>
      </p:sp>
    </p:spTree>
    <p:extLst>
      <p:ext uri="{BB962C8B-B14F-4D97-AF65-F5344CB8AC3E}">
        <p14:creationId xmlns:p14="http://schemas.microsoft.com/office/powerpoint/2010/main" val="1234280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4A1E-9F71-FF40-867B-14138A57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Experience Approach</a:t>
            </a:r>
          </a:p>
        </p:txBody>
      </p:sp>
      <p:pic>
        <p:nvPicPr>
          <p:cNvPr id="5" name="Content Placeholder 4" descr="A picture containing table, computer, water, man&#10;&#10;Description automatically generated">
            <a:extLst>
              <a:ext uri="{FF2B5EF4-FFF2-40B4-BE49-F238E27FC236}">
                <a16:creationId xmlns:a16="http://schemas.microsoft.com/office/drawing/2014/main" id="{11BD4128-A94D-424C-BBBE-73B970FE2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227" y="1558325"/>
            <a:ext cx="8081319" cy="4680765"/>
          </a:xfrm>
        </p:spPr>
      </p:pic>
    </p:spTree>
    <p:extLst>
      <p:ext uri="{BB962C8B-B14F-4D97-AF65-F5344CB8AC3E}">
        <p14:creationId xmlns:p14="http://schemas.microsoft.com/office/powerpoint/2010/main" val="156594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598DB1-130B-A04D-9323-AAFBEE16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First Grade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95FB3-3412-3343-805F-F200FA60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U.S. Cooperative First-Grade Studies (1965) brings this ferment to an end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These 20+ studies that shared their data found that generally all of these approaches worked, but that approaches that included student writing and explicit phonics outperformed the others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result was that reading programs became more homogenized and eclectic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Most popular: basal reading programs, with a phonics component, writing, and an individualized reading library </a:t>
            </a:r>
          </a:p>
        </p:txBody>
      </p:sp>
    </p:spTree>
    <p:extLst>
      <p:ext uri="{BB962C8B-B14F-4D97-AF65-F5344CB8AC3E}">
        <p14:creationId xmlns:p14="http://schemas.microsoft.com/office/powerpoint/2010/main" val="1845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322B1-CBB1-2C43-93F0-A8E1D6BB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Benefits of Language Experience Approach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63ECA99-6152-45DC-A98B-FD8AFAE89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29238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589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43554-53E8-0347-889E-0CCE0250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accent1"/>
                </a:solidFill>
              </a:rPr>
              <a:t>Individual or Group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300C6-7FD4-E545-9B6A-184A7219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If LEA is being used by a parent, grandparent, or tutor it will obviously be done individually </a:t>
            </a:r>
          </a:p>
          <a:p>
            <a:r>
              <a:rPr lang="en-US" sz="2400"/>
              <a:t>If LEA is being used in a classroom, then the work is usually  done with a group of students</a:t>
            </a:r>
          </a:p>
          <a:p>
            <a:r>
              <a:rPr lang="en-US" sz="2400"/>
              <a:t>Initially, it could be done with an entire classroom, just to illustrate how it works</a:t>
            </a:r>
          </a:p>
          <a:p>
            <a:r>
              <a:rPr lang="en-US" sz="2400"/>
              <a:t>But, then it should be done in small groups—with each student contributing sentences to the dictation</a:t>
            </a:r>
          </a:p>
          <a:p>
            <a:r>
              <a:rPr lang="en-US" sz="2400"/>
              <a:t>When this process runs smoothly, it helps to shift to individual students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7221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43554-53E8-0347-889E-0CCE0250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chemeClr val="accent1"/>
                </a:solidFill>
              </a:rPr>
              <a:t>Timing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300C6-7FD4-E545-9B6A-184A7219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LEA can can be used sparingly, just a handful of times in order to get reading started and to help students to understand the concept of print </a:t>
            </a:r>
          </a:p>
          <a:p>
            <a:r>
              <a:rPr lang="en-US" sz="2400"/>
              <a:t>Or, it can be used more often up to the point when a student acquires about 50 sight words</a:t>
            </a:r>
          </a:p>
          <a:p>
            <a:r>
              <a:rPr lang="en-US" sz="2400"/>
              <a:t>At that point, it is a good idea to replace LEA with simple texts the student hasn’t composed</a:t>
            </a: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9906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27178-C42E-0D4F-BEA9-97CCBF1A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Basic Steps of Language Experience Approach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17AE80-D4CD-4610-A23E-5DE0D6BED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3389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38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D7FCA-FEA9-3F49-8862-CDF0F086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Shared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AB97-CF17-834D-9B76-57FC0C21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texts that will be the basis of beginning reading derive from the student’s experiences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Child activities may include music, cooking, arts and crafts, field trips, exploration of objects, etc.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Adult activities may include work-related (e.g., mechanics, gardening, food preparation, farm work) or household activities (e.g., cooking, marketing, child care)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Using real objects and activities makes these experiences the basis of language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0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6E3A4-1051-C34B-A220-0C4F565A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Conversation and 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3662DB-94A7-4272-935D-DF57CA306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8342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3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ADB87-29B2-8543-B258-9900E8BB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Dictation and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5230-5E88-664D-AD45-3F0841A0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Student language is now going to be translated into text (oral words become written words)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Explain to student that you are going to serve as the secretary writing down their ideas so they can be preserved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Get the student to tell about the experience and transcribe what is said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5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78B7F7-830C-2947-81B5-6B614021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Eliciting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7E0BF-52F3-BE47-ACE4-F3DC4F3D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Initially, students might just tell words or phrases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Telling them to say a complete sentence or to say something that sounds like the language in a book can help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Or, translate the words or phrases into a statement for the student—saying it and getting the student to repeat it</a:t>
            </a:r>
          </a:p>
        </p:txBody>
      </p:sp>
    </p:spTree>
    <p:extLst>
      <p:ext uri="{BB962C8B-B14F-4D97-AF65-F5344CB8AC3E}">
        <p14:creationId xmlns:p14="http://schemas.microsoft.com/office/powerpoint/2010/main" val="135667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9EE9E-5582-BA43-9488-99A59F6A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Experimenting with Beginning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C81E2-19E6-3D4B-8D2D-4835C986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Throughout the first half of the 20</a:t>
            </a:r>
            <a:r>
              <a:rPr lang="en-US" sz="2200" baseline="30000" dirty="0">
                <a:solidFill>
                  <a:srgbClr val="000000"/>
                </a:solidFill>
              </a:rPr>
              <a:t>th</a:t>
            </a:r>
            <a:r>
              <a:rPr lang="en-US" sz="2200" dirty="0">
                <a:solidFill>
                  <a:srgbClr val="000000"/>
                </a:solidFill>
              </a:rPr>
              <a:t> Century, many different ways to teach beginning reading emerged</a:t>
            </a:r>
          </a:p>
          <a:p>
            <a:r>
              <a:rPr lang="en-US" sz="2200" dirty="0">
                <a:solidFill>
                  <a:srgbClr val="000000"/>
                </a:solidFill>
              </a:rPr>
              <a:t>These approaches were created by businessmen, teachers, linguists, psychologists, etc.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All of these approaches worked for somebody</a:t>
            </a:r>
          </a:p>
          <a:p>
            <a:r>
              <a:rPr lang="en-US" sz="2200" dirty="0">
                <a:solidFill>
                  <a:srgbClr val="000000"/>
                </a:solidFill>
              </a:rPr>
              <a:t>Research on beginning reading mainly focused on comparing the relative effectiveness of these various approaches</a:t>
            </a:r>
          </a:p>
          <a:p>
            <a:r>
              <a:rPr lang="en-US" sz="2200" dirty="0">
                <a:solidFill>
                  <a:srgbClr val="000000"/>
                </a:solidFill>
              </a:rPr>
              <a:t>Basically, all methods worked better than the alternatives—as long as the research was conducted by advocates of the method</a:t>
            </a:r>
          </a:p>
        </p:txBody>
      </p:sp>
    </p:spTree>
    <p:extLst>
      <p:ext uri="{BB962C8B-B14F-4D97-AF65-F5344CB8AC3E}">
        <p14:creationId xmlns:p14="http://schemas.microsoft.com/office/powerpoint/2010/main" val="135731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5408B-10EA-D440-B47E-DAB9E86B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Keeping Up With Dictation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255D-0E5A-1E45-91AD-B88678C8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At the start, students don’t know how to time their dictation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Sometimes they go too fast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It helps if they can see your transcription –say the words as you write them to provide another cue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If you are having trouble keeping up, just tell the student to slow down or to wait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BE773-20A4-6049-823A-772B3EA2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Transcribe the Dictation Verbatim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254D-B08A-7B44-8A24-F3A78A9C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point is to show the students that what they say can be written down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Transcription is not the time to correct grammar or improve word usage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 big part of rereading will depend upon memory – if you alter what the student says, then you disrupt the relationship between text and memory  </a:t>
            </a:r>
          </a:p>
        </p:txBody>
      </p:sp>
    </p:spTree>
    <p:extLst>
      <p:ext uri="{BB962C8B-B14F-4D97-AF65-F5344CB8AC3E}">
        <p14:creationId xmlns:p14="http://schemas.microsoft.com/office/powerpoint/2010/main" val="211099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BE773-20A4-6049-823A-772B3EA2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Spell Appropriately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254D-B08A-7B44-8A24-F3A78A9C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Often children, second language learners, and even low education adults may mispronounce words or say them with dialect-based pronunciations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Nevertheless, it is important to transcribe these word with standard English spelling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Thus, if the student pronounces, “I have a code.” you would write down, “I have a cold.”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Doing it this way ensures that students connect their pronunciations with standard </a:t>
            </a:r>
            <a:r>
              <a:rPr lang="en-US" sz="2400" dirty="0" err="1">
                <a:solidFill>
                  <a:srgbClr val="000000"/>
                </a:solidFill>
              </a:rPr>
              <a:t>spelllings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4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BE773-20A4-6049-823A-772B3EA2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Make Sure Student Sees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254D-B08A-7B44-8A24-F3A78A9C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Beginning readers have to learn how print works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Observing transcription as it is being transcribed, and hearing the words spoken/repeated as they are being transcribed reveals to the student that text is written left-to-right and top-to-bottom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76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BE773-20A4-6049-823A-772B3EA2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Make the Dictation Legible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254D-B08A-7B44-8A24-F3A78A9C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Transcription should be done using print manuscript (not cursive)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transcription should be legible (copying over later is not a good idea)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Since students often learn to read words from the transcribed dictation it can be helpful to space words slightly more than usual.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8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D9181C-39C3-384F-8FFE-86967489B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228" y="914400"/>
            <a:ext cx="6351075" cy="62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1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ADB87-29B2-8543-B258-9900E8BB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Reading and Rereading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5230-5E88-664D-AD45-3F0841A0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Student says the words that are to be transcribed</a:t>
            </a:r>
          </a:p>
          <a:p>
            <a:r>
              <a:rPr lang="en-US" sz="2400" dirty="0"/>
              <a:t>Teacher repeats the words as the text is transcribed</a:t>
            </a:r>
          </a:p>
          <a:p>
            <a:r>
              <a:rPr lang="en-US" sz="2400" dirty="0"/>
              <a:t>Teacher rereads the text to the student</a:t>
            </a:r>
          </a:p>
          <a:p>
            <a:r>
              <a:rPr lang="en-US" sz="2400" dirty="0"/>
              <a:t>Student rereads the text, too (multiple times)</a:t>
            </a:r>
          </a:p>
          <a:p>
            <a:r>
              <a:rPr lang="en-US" sz="2400" dirty="0"/>
              <a:t>If there is any difficulty reading the text, try choral reading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8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A5AFD-CAA2-D948-A97D-AE4A6BF3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Continue to Reread Over Several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B8AE-76AC-A040-9FC0-13BDE0E68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Rereading of these stories leads to memorization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This memorization allows for </a:t>
            </a:r>
            <a:r>
              <a:rPr lang="en-US" sz="2400" dirty="0" err="1">
                <a:solidFill>
                  <a:srgbClr val="000000"/>
                </a:solidFill>
              </a:rPr>
              <a:t>fingerpoint</a:t>
            </a:r>
            <a:r>
              <a:rPr lang="en-US" sz="2400" dirty="0">
                <a:solidFill>
                  <a:srgbClr val="000000"/>
                </a:solidFill>
              </a:rPr>
              <a:t> reading—which helps beginning readers to develop ”concept of word”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Have the student reread the text for social reasons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Have the student reread the text each day for at least two days</a:t>
            </a:r>
          </a:p>
        </p:txBody>
      </p:sp>
    </p:spTree>
    <p:extLst>
      <p:ext uri="{BB962C8B-B14F-4D97-AF65-F5344CB8AC3E}">
        <p14:creationId xmlns:p14="http://schemas.microsoft.com/office/powerpoint/2010/main" val="172416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14E1-DB3F-6A4C-8D55-B5E3C3F6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C2CBC-E5D5-5743-BB36-6E43397B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Perhaps have the student illustrate the text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This should be done in the context of rereading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You can guide this illustration to make it representational of the text by talking to the student about what needs to be included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This step keeps the emphasis on meaning</a:t>
            </a:r>
          </a:p>
        </p:txBody>
      </p:sp>
    </p:spTree>
    <p:extLst>
      <p:ext uri="{BB962C8B-B14F-4D97-AF65-F5344CB8AC3E}">
        <p14:creationId xmlns:p14="http://schemas.microsoft.com/office/powerpoint/2010/main" val="3267856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4CA59-FE11-2043-910A-A172610C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Attention to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1534-3CEE-5A4B-8EB5-EFC2DE42E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Sight vocabulary is one of the big areas of learning in LEA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To emphasize this after several </a:t>
            </a:r>
            <a:r>
              <a:rPr lang="en-US" sz="2400" dirty="0" err="1">
                <a:solidFill>
                  <a:srgbClr val="000000"/>
                </a:solidFill>
              </a:rPr>
              <a:t>rereadings</a:t>
            </a:r>
            <a:r>
              <a:rPr lang="en-US" sz="2400" dirty="0">
                <a:solidFill>
                  <a:srgbClr val="000000"/>
                </a:solidFill>
              </a:rPr>
              <a:t> individual words are isolated and identified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There is no formal teaching of words or emphasis on the memorization of words, but students learn words from the rereading</a:t>
            </a:r>
          </a:p>
        </p:txBody>
      </p:sp>
    </p:spTree>
    <p:extLst>
      <p:ext uri="{BB962C8B-B14F-4D97-AF65-F5344CB8AC3E}">
        <p14:creationId xmlns:p14="http://schemas.microsoft.com/office/powerpoint/2010/main" val="112648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06BD-1388-414F-A270-91A35496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Basal readers</a:t>
            </a:r>
          </a:p>
        </p:txBody>
      </p:sp>
      <p:pic>
        <p:nvPicPr>
          <p:cNvPr id="5" name="Content Placeholder 4" descr="A picture containing text, holding, young, standing&#10;&#10;Description automatically generated">
            <a:extLst>
              <a:ext uri="{FF2B5EF4-FFF2-40B4-BE49-F238E27FC236}">
                <a16:creationId xmlns:a16="http://schemas.microsoft.com/office/drawing/2014/main" id="{0903472C-2D06-364D-AC10-1BDE07CE5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155" y="1533089"/>
            <a:ext cx="8105689" cy="4553923"/>
          </a:xfrm>
        </p:spPr>
      </p:pic>
    </p:spTree>
    <p:extLst>
      <p:ext uri="{BB962C8B-B14F-4D97-AF65-F5344CB8AC3E}">
        <p14:creationId xmlns:p14="http://schemas.microsoft.com/office/powerpoint/2010/main" val="71769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D2E8E-674D-3645-A1AD-4DB93167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Window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14605-4E21-C140-AE44-3616947C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After three days of working with a dictation, the teacher introduces the window card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window card is used to isolate words from their context (randomly isolating words across a text)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If the student cannot recognize a word, nothing happens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If the student can read a word, it is recorded on a word card</a:t>
            </a:r>
          </a:p>
        </p:txBody>
      </p:sp>
    </p:spTree>
    <p:extLst>
      <p:ext uri="{BB962C8B-B14F-4D97-AF65-F5344CB8AC3E}">
        <p14:creationId xmlns:p14="http://schemas.microsoft.com/office/powerpoint/2010/main" val="326896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0331C-15E2-E94E-A4E0-B73A0F61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Word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E865-DF7C-2048-8A4E-A07CC8CB6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word cards are collected in a small container or sandwich bag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These words can be reviewed frequently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These words can be used for game activities and word sorts (emphasizing meaning or decoding elements—such as grouping words by their first letter)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point is to build fast recognition of a collection of words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94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E2EC-4A01-E44E-95A6-FDDA0FF3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Russell Stauffer’s LEA Approach (1967)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0E959EC-ED00-B64E-ADCA-FD94439D1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547" y="1745383"/>
            <a:ext cx="6289588" cy="4738345"/>
          </a:xfrm>
        </p:spPr>
      </p:pic>
    </p:spTree>
    <p:extLst>
      <p:ext uri="{BB962C8B-B14F-4D97-AF65-F5344CB8AC3E}">
        <p14:creationId xmlns:p14="http://schemas.microsoft.com/office/powerpoint/2010/main" val="1218285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E7EA3F-F996-A04A-BC26-FAA3D591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Stauffer’s Approach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783ED2-8FD1-42AD-AF47-E3DDB72AD7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31496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128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6C10B-BB46-9D44-B571-6192916B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Stauffer’s Instructional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DD4792-CF05-410C-B61A-4F550D05C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08739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1763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1FD44-E0E7-8940-8964-E435CAE9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Phonics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34FE3B-05D3-49D9-917C-045DD0AEB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8357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493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84C61-D8E6-5C45-831C-44B99EA4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Group Comprehension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10B5F7-19C1-458B-8514-8A02093D7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79625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614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BC5E-5C12-1A46-BF8E-C2AFAE72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Self-selection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E6F5F1-6F57-4058-82F9-81C5EF026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7255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81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88E9D-16D6-7442-8A68-9EA88C47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Writing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499724-87C9-4E8B-94C8-C8B1E5558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6923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142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BA94FD7-C438-9640-8793-39B11D7DA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95799"/>
            <a:ext cx="9512519" cy="1979141"/>
          </a:xfrm>
        </p:spPr>
        <p:txBody>
          <a:bodyPr>
            <a:normAutofit/>
          </a:bodyPr>
          <a:lstStyle/>
          <a:p>
            <a:r>
              <a:rPr lang="en-US" dirty="0"/>
              <a:t>Timothy Shanahan</a:t>
            </a:r>
          </a:p>
          <a:p>
            <a:r>
              <a:rPr lang="en-US" dirty="0"/>
              <a:t>University of Illinois at Chicago</a:t>
            </a:r>
          </a:p>
          <a:p>
            <a:r>
              <a:rPr lang="en-US" dirty="0" err="1"/>
              <a:t>www.shanahanonliteracy.com</a:t>
            </a:r>
            <a:endParaRPr lang="en-US" dirty="0"/>
          </a:p>
          <a:p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00373-D76E-A641-AB67-3A033B2EF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Language Experience Approach</a:t>
            </a:r>
          </a:p>
        </p:txBody>
      </p:sp>
    </p:spTree>
    <p:extLst>
      <p:ext uri="{BB962C8B-B14F-4D97-AF65-F5344CB8AC3E}">
        <p14:creationId xmlns:p14="http://schemas.microsoft.com/office/powerpoint/2010/main" val="1521918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B70D-7675-EA48-A107-9F724BCA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Phonics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96D6727-747C-B542-8257-6179C092D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519" y="1177760"/>
            <a:ext cx="4226011" cy="5603378"/>
          </a:xfrm>
        </p:spPr>
      </p:pic>
    </p:spTree>
    <p:extLst>
      <p:ext uri="{BB962C8B-B14F-4D97-AF65-F5344CB8AC3E}">
        <p14:creationId xmlns:p14="http://schemas.microsoft.com/office/powerpoint/2010/main" val="69730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C88A-650B-4945-930A-9801F0BA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Readers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11823E-7687-B64D-9BF6-AFAA76611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3092" y="664339"/>
            <a:ext cx="5150708" cy="5932752"/>
          </a:xfrm>
        </p:spPr>
      </p:pic>
    </p:spTree>
    <p:extLst>
      <p:ext uri="{BB962C8B-B14F-4D97-AF65-F5344CB8AC3E}">
        <p14:creationId xmlns:p14="http://schemas.microsoft.com/office/powerpoint/2010/main" val="158045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7532-A916-0C49-90B5-02D48B7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Teaching Alphabet</a:t>
            </a:r>
          </a:p>
        </p:txBody>
      </p:sp>
      <p:pic>
        <p:nvPicPr>
          <p:cNvPr id="5" name="Content Placeholder 4" descr="A picture containing text, book, dog, man&#10;&#10;Description automatically generated">
            <a:extLst>
              <a:ext uri="{FF2B5EF4-FFF2-40B4-BE49-F238E27FC236}">
                <a16:creationId xmlns:a16="http://schemas.microsoft.com/office/drawing/2014/main" id="{8A20E0B3-ACD3-CA45-BE2D-ED772993E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638" y="1541354"/>
            <a:ext cx="7871254" cy="5305808"/>
          </a:xfrm>
        </p:spPr>
      </p:pic>
    </p:spTree>
    <p:extLst>
      <p:ext uri="{BB962C8B-B14F-4D97-AF65-F5344CB8AC3E}">
        <p14:creationId xmlns:p14="http://schemas.microsoft.com/office/powerpoint/2010/main" val="177094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5F7C-E455-934E-8ECA-EF447A1F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 Readers</a:t>
            </a:r>
          </a:p>
        </p:txBody>
      </p:sp>
      <p:pic>
        <p:nvPicPr>
          <p:cNvPr id="5" name="Content Placeholder 4" descr="A picture containing photo, text, posing, table&#10;&#10;Description automatically generated">
            <a:extLst>
              <a:ext uri="{FF2B5EF4-FFF2-40B4-BE49-F238E27FC236}">
                <a16:creationId xmlns:a16="http://schemas.microsoft.com/office/drawing/2014/main" id="{E752E9B4-2C71-E04A-8D34-F97902C76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929" y="1415823"/>
            <a:ext cx="10029567" cy="5260496"/>
          </a:xfrm>
        </p:spPr>
      </p:pic>
    </p:spTree>
    <p:extLst>
      <p:ext uri="{BB962C8B-B14F-4D97-AF65-F5344CB8AC3E}">
        <p14:creationId xmlns:p14="http://schemas.microsoft.com/office/powerpoint/2010/main" val="185427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68F2-DB98-FE49-B98E-71025BA9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in Color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A8C33B13-427C-2245-80EA-EA1830C82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751" y="1354484"/>
            <a:ext cx="6178379" cy="5414044"/>
          </a:xfrm>
        </p:spPr>
      </p:pic>
    </p:spTree>
    <p:extLst>
      <p:ext uri="{BB962C8B-B14F-4D97-AF65-F5344CB8AC3E}">
        <p14:creationId xmlns:p14="http://schemas.microsoft.com/office/powerpoint/2010/main" val="425826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0578-38DD-3A4A-9071-19387166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Individualized Reading</a:t>
            </a:r>
          </a:p>
        </p:txBody>
      </p:sp>
      <p:pic>
        <p:nvPicPr>
          <p:cNvPr id="5" name="Content Placeholder 4" descr="A picture containing person, indoor, child, sitting&#10;&#10;Description automatically generated">
            <a:extLst>
              <a:ext uri="{FF2B5EF4-FFF2-40B4-BE49-F238E27FC236}">
                <a16:creationId xmlns:a16="http://schemas.microsoft.com/office/drawing/2014/main" id="{F125232F-06F8-FD4B-BA8F-C4D5C669A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211" y="1867863"/>
            <a:ext cx="8328454" cy="4803784"/>
          </a:xfrm>
        </p:spPr>
      </p:pic>
    </p:spTree>
    <p:extLst>
      <p:ext uri="{BB962C8B-B14F-4D97-AF65-F5344CB8AC3E}">
        <p14:creationId xmlns:p14="http://schemas.microsoft.com/office/powerpoint/2010/main" val="135831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1550</Words>
  <Application>Microsoft Macintosh PowerPoint</Application>
  <PresentationFormat>Widescreen</PresentationFormat>
  <Paragraphs>144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Language Experience Approach</vt:lpstr>
      <vt:lpstr>Experimenting with Beginning Reading</vt:lpstr>
      <vt:lpstr>Basal readers</vt:lpstr>
      <vt:lpstr>Phonics</vt:lpstr>
      <vt:lpstr>Programmed Readers</vt:lpstr>
      <vt:lpstr>Initial Teaching Alphabet</vt:lpstr>
      <vt:lpstr>Linguistic Readers</vt:lpstr>
      <vt:lpstr>Words in Color</vt:lpstr>
      <vt:lpstr>Individualized Reading</vt:lpstr>
      <vt:lpstr>Language Experience Approach</vt:lpstr>
      <vt:lpstr>First Grade Studies</vt:lpstr>
      <vt:lpstr>Benefits of Language Experience Approach</vt:lpstr>
      <vt:lpstr>Individual or Group</vt:lpstr>
      <vt:lpstr>Timing</vt:lpstr>
      <vt:lpstr>Basic Steps of Language Experience Approach</vt:lpstr>
      <vt:lpstr>Shared Experiences</vt:lpstr>
      <vt:lpstr>Conversation and Discussion</vt:lpstr>
      <vt:lpstr>Dictation and transcription</vt:lpstr>
      <vt:lpstr>Eliciting Sentences</vt:lpstr>
      <vt:lpstr>Keeping Up With Dictation</vt:lpstr>
      <vt:lpstr>Transcribe the Dictation Verbatim</vt:lpstr>
      <vt:lpstr>Spell Appropriately</vt:lpstr>
      <vt:lpstr>Make Sure Student Sees Transcription</vt:lpstr>
      <vt:lpstr>Make the Dictation Legible</vt:lpstr>
      <vt:lpstr>PowerPoint Presentation</vt:lpstr>
      <vt:lpstr>Reading and Rereading</vt:lpstr>
      <vt:lpstr>Continue to Reread Over Several Days</vt:lpstr>
      <vt:lpstr>Illustration</vt:lpstr>
      <vt:lpstr>Attention to Words</vt:lpstr>
      <vt:lpstr>Window Card</vt:lpstr>
      <vt:lpstr>Word Bank</vt:lpstr>
      <vt:lpstr>Russell Stauffer’s LEA Approach (1967)</vt:lpstr>
      <vt:lpstr>Stauffer’s Approach</vt:lpstr>
      <vt:lpstr>Stauffer’s Instructional Plan</vt:lpstr>
      <vt:lpstr>Phonics</vt:lpstr>
      <vt:lpstr>Group Comprehension</vt:lpstr>
      <vt:lpstr>Self-selection</vt:lpstr>
      <vt:lpstr>Writing</vt:lpstr>
      <vt:lpstr>Language Experience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Experience Approach</dc:title>
  <dc:creator>Shanahan, Timothy E</dc:creator>
  <cp:lastModifiedBy>Shanahan, Timothy E</cp:lastModifiedBy>
  <cp:revision>6</cp:revision>
  <dcterms:created xsi:type="dcterms:W3CDTF">2019-10-31T21:59:34Z</dcterms:created>
  <dcterms:modified xsi:type="dcterms:W3CDTF">2019-11-08T02:19:46Z</dcterms:modified>
</cp:coreProperties>
</file>