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543" r:id="rId2"/>
    <p:sldId id="257" r:id="rId3"/>
    <p:sldId id="613" r:id="rId4"/>
    <p:sldId id="731" r:id="rId5"/>
    <p:sldId id="630" r:id="rId6"/>
    <p:sldId id="259" r:id="rId7"/>
    <p:sldId id="711" r:id="rId8"/>
    <p:sldId id="338" r:id="rId9"/>
    <p:sldId id="551" r:id="rId10"/>
    <p:sldId id="341" r:id="rId11"/>
    <p:sldId id="550" r:id="rId12"/>
    <p:sldId id="328" r:id="rId13"/>
    <p:sldId id="552" r:id="rId14"/>
    <p:sldId id="554" r:id="rId15"/>
    <p:sldId id="555" r:id="rId16"/>
    <p:sldId id="616" r:id="rId17"/>
    <p:sldId id="618" r:id="rId18"/>
    <p:sldId id="723" r:id="rId19"/>
    <p:sldId id="725" r:id="rId20"/>
    <p:sldId id="720" r:id="rId21"/>
    <p:sldId id="643" r:id="rId22"/>
    <p:sldId id="726" r:id="rId23"/>
    <p:sldId id="645" r:id="rId24"/>
    <p:sldId id="396" r:id="rId25"/>
    <p:sldId id="647" r:id="rId26"/>
    <p:sldId id="648" r:id="rId27"/>
    <p:sldId id="722" r:id="rId28"/>
    <p:sldId id="400" r:id="rId29"/>
    <p:sldId id="651" r:id="rId30"/>
    <p:sldId id="652" r:id="rId31"/>
    <p:sldId id="653" r:id="rId32"/>
    <p:sldId id="655" r:id="rId33"/>
    <p:sldId id="656" r:id="rId34"/>
    <p:sldId id="657" r:id="rId35"/>
    <p:sldId id="696" r:id="rId36"/>
    <p:sldId id="658" r:id="rId37"/>
    <p:sldId id="659" r:id="rId38"/>
    <p:sldId id="663" r:id="rId39"/>
    <p:sldId id="666" r:id="rId40"/>
    <p:sldId id="667" r:id="rId41"/>
    <p:sldId id="670" r:id="rId42"/>
    <p:sldId id="671" r:id="rId43"/>
    <p:sldId id="672" r:id="rId44"/>
    <p:sldId id="673" r:id="rId45"/>
    <p:sldId id="674" r:id="rId46"/>
    <p:sldId id="683" r:id="rId47"/>
    <p:sldId id="681" r:id="rId48"/>
    <p:sldId id="685" r:id="rId49"/>
    <p:sldId id="686" r:id="rId50"/>
    <p:sldId id="705" r:id="rId51"/>
    <p:sldId id="687" r:id="rId52"/>
    <p:sldId id="715" r:id="rId53"/>
    <p:sldId id="717" r:id="rId54"/>
    <p:sldId id="718" r:id="rId55"/>
    <p:sldId id="690" r:id="rId56"/>
    <p:sldId id="692" r:id="rId57"/>
    <p:sldId id="693" r:id="rId58"/>
    <p:sldId id="694" r:id="rId59"/>
    <p:sldId id="428" r:id="rId60"/>
    <p:sldId id="733" r:id="rId61"/>
    <p:sldId id="732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1565"/>
  </p:normalViewPr>
  <p:slideViewPr>
    <p:cSldViewPr snapToGrid="0" snapToObjects="1">
      <p:cViewPr varScale="1">
        <p:scale>
          <a:sx n="117" d="100"/>
          <a:sy n="117" d="100"/>
        </p:scale>
        <p:origin x="189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16.svg"/></Relationships>
</file>

<file path=ppt/diagrams/_rels/data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9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52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69.svg"/><Relationship Id="rId11" Type="http://schemas.openxmlformats.org/officeDocument/2006/relationships/image" Target="../media/image51.png"/><Relationship Id="rId5" Type="http://schemas.openxmlformats.org/officeDocument/2006/relationships/image" Target="../media/image68.png"/><Relationship Id="rId10" Type="http://schemas.openxmlformats.org/officeDocument/2006/relationships/image" Target="../media/image54.svg"/><Relationship Id="rId4" Type="http://schemas.openxmlformats.org/officeDocument/2006/relationships/image" Target="../media/image67.svg"/><Relationship Id="rId9" Type="http://schemas.openxmlformats.org/officeDocument/2006/relationships/image" Target="../media/image53.png"/><Relationship Id="rId1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8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svg"/><Relationship Id="rId1" Type="http://schemas.openxmlformats.org/officeDocument/2006/relationships/image" Target="../media/image11.png"/><Relationship Id="rId6" Type="http://schemas.openxmlformats.org/officeDocument/2006/relationships/image" Target="../media/image8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0.png"/><Relationship Id="rId7" Type="http://schemas.openxmlformats.org/officeDocument/2006/relationships/image" Target="../media/image47.png"/><Relationship Id="rId2" Type="http://schemas.openxmlformats.org/officeDocument/2006/relationships/image" Target="../media/image43.svg"/><Relationship Id="rId1" Type="http://schemas.openxmlformats.org/officeDocument/2006/relationships/image" Target="../media/image46.png"/><Relationship Id="rId6" Type="http://schemas.openxmlformats.org/officeDocument/2006/relationships/image" Target="../media/image16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svg"/><Relationship Id="rId1" Type="http://schemas.openxmlformats.org/officeDocument/2006/relationships/image" Target="../media/image19.png"/><Relationship Id="rId6" Type="http://schemas.openxmlformats.org/officeDocument/2006/relationships/image" Target="../media/image54.svg"/><Relationship Id="rId5" Type="http://schemas.openxmlformats.org/officeDocument/2006/relationships/image" Target="../media/image56.png"/><Relationship Id="rId4" Type="http://schemas.openxmlformats.org/officeDocument/2006/relationships/image" Target="../media/image52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1.svg"/><Relationship Id="rId1" Type="http://schemas.openxmlformats.org/officeDocument/2006/relationships/image" Target="../media/image62.png"/><Relationship Id="rId4" Type="http://schemas.openxmlformats.org/officeDocument/2006/relationships/image" Target="../media/image16.svg"/></Relationships>
</file>

<file path=ppt/diagrams/_rels/drawing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14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12" Type="http://schemas.openxmlformats.org/officeDocument/2006/relationships/image" Target="../media/image52.svg"/><Relationship Id="rId2" Type="http://schemas.openxmlformats.org/officeDocument/2006/relationships/image" Target="../media/image18.svg"/><Relationship Id="rId1" Type="http://schemas.openxmlformats.org/officeDocument/2006/relationships/image" Target="../media/image20.png"/><Relationship Id="rId6" Type="http://schemas.openxmlformats.org/officeDocument/2006/relationships/image" Target="../media/image69.svg"/><Relationship Id="rId11" Type="http://schemas.openxmlformats.org/officeDocument/2006/relationships/image" Target="../media/image55.png"/><Relationship Id="rId5" Type="http://schemas.openxmlformats.org/officeDocument/2006/relationships/image" Target="../media/image73.png"/><Relationship Id="rId10" Type="http://schemas.openxmlformats.org/officeDocument/2006/relationships/image" Target="../media/image54.svg"/><Relationship Id="rId4" Type="http://schemas.openxmlformats.org/officeDocument/2006/relationships/image" Target="../media/image67.svg"/><Relationship Id="rId9" Type="http://schemas.openxmlformats.org/officeDocument/2006/relationships/image" Target="../media/image56.png"/><Relationship Id="rId1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svg"/><Relationship Id="rId1" Type="http://schemas.openxmlformats.org/officeDocument/2006/relationships/image" Target="../media/image11.png"/><Relationship Id="rId6" Type="http://schemas.openxmlformats.org/officeDocument/2006/relationships/image" Target="../media/image8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svg"/><Relationship Id="rId1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99093-1DB9-40A3-8D36-00F6BABEBD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0C5278-75C2-49D6-A6FE-11926AB64412}">
      <dgm:prSet/>
      <dgm:spPr/>
      <dgm:t>
        <a:bodyPr/>
        <a:lstStyle/>
        <a:p>
          <a:r>
            <a:rPr lang="en-US" b="1"/>
            <a:t>Literacy attainment has strong impact on overall academic achievement </a:t>
          </a:r>
          <a:r>
            <a:rPr lang="en-US"/>
            <a:t>(ACT, 2006; Baer, Cook, &amp; Baldi, 2006)</a:t>
          </a:r>
        </a:p>
      </dgm:t>
    </dgm:pt>
    <dgm:pt modelId="{A696953A-E293-455F-8C85-BFA5614FA33D}" type="parTrans" cxnId="{14D2DFA5-5F92-4025-A454-4F1A2754FCB0}">
      <dgm:prSet/>
      <dgm:spPr/>
      <dgm:t>
        <a:bodyPr/>
        <a:lstStyle/>
        <a:p>
          <a:endParaRPr lang="en-US"/>
        </a:p>
      </dgm:t>
    </dgm:pt>
    <dgm:pt modelId="{1C003C16-22F9-4B20-AA96-458D3328C7A2}" type="sibTrans" cxnId="{14D2DFA5-5F92-4025-A454-4F1A2754FCB0}">
      <dgm:prSet/>
      <dgm:spPr/>
      <dgm:t>
        <a:bodyPr/>
        <a:lstStyle/>
        <a:p>
          <a:endParaRPr lang="en-US"/>
        </a:p>
      </dgm:t>
    </dgm:pt>
    <dgm:pt modelId="{5F343121-4E47-44FC-B86D-321A807DC180}">
      <dgm:prSet/>
      <dgm:spPr/>
      <dgm:t>
        <a:bodyPr/>
        <a:lstStyle/>
        <a:p>
          <a:r>
            <a:rPr lang="en-US" b="1"/>
            <a:t>Literacy attainment has strong impact on economic well being </a:t>
          </a:r>
          <a:r>
            <a:rPr lang="en-US"/>
            <a:t>(Ritchie &amp; Bates, 2013; U.S. Department of Labor, 1992)</a:t>
          </a:r>
        </a:p>
      </dgm:t>
    </dgm:pt>
    <dgm:pt modelId="{E64FB4AC-794E-4454-9A89-70D5CCC195C9}" type="parTrans" cxnId="{8E159CB8-B23E-42F8-BB49-1980ECB8D04E}">
      <dgm:prSet/>
      <dgm:spPr/>
      <dgm:t>
        <a:bodyPr/>
        <a:lstStyle/>
        <a:p>
          <a:endParaRPr lang="en-US"/>
        </a:p>
      </dgm:t>
    </dgm:pt>
    <dgm:pt modelId="{E463B44B-724A-4C3D-B429-30BC85AF7542}" type="sibTrans" cxnId="{8E159CB8-B23E-42F8-BB49-1980ECB8D04E}">
      <dgm:prSet/>
      <dgm:spPr/>
      <dgm:t>
        <a:bodyPr/>
        <a:lstStyle/>
        <a:p>
          <a:endParaRPr lang="en-US"/>
        </a:p>
      </dgm:t>
    </dgm:pt>
    <dgm:pt modelId="{6C1F2BB6-5C7A-4A7E-9666-264AEBF27A1C}">
      <dgm:prSet/>
      <dgm:spPr/>
      <dgm:t>
        <a:bodyPr/>
        <a:lstStyle/>
        <a:p>
          <a:r>
            <a:rPr lang="en-US" b="1"/>
            <a:t>Literacy attainment affects civic involvement </a:t>
          </a:r>
          <a:r>
            <a:rPr lang="en-US"/>
            <a:t>(Venezky, Kaestle, &amp; Sum, 1986 )</a:t>
          </a:r>
        </a:p>
      </dgm:t>
    </dgm:pt>
    <dgm:pt modelId="{127381F1-96BA-4D32-B2A4-0E2C6D3A59F0}" type="parTrans" cxnId="{61079255-6F73-4E4D-B9E0-9365EC178DF5}">
      <dgm:prSet/>
      <dgm:spPr/>
      <dgm:t>
        <a:bodyPr/>
        <a:lstStyle/>
        <a:p>
          <a:endParaRPr lang="en-US"/>
        </a:p>
      </dgm:t>
    </dgm:pt>
    <dgm:pt modelId="{F427098D-570E-423B-B65B-2A78D155BC1E}" type="sibTrans" cxnId="{61079255-6F73-4E4D-B9E0-9365EC178DF5}">
      <dgm:prSet/>
      <dgm:spPr/>
      <dgm:t>
        <a:bodyPr/>
        <a:lstStyle/>
        <a:p>
          <a:endParaRPr lang="en-US"/>
        </a:p>
      </dgm:t>
    </dgm:pt>
    <dgm:pt modelId="{FC59B98B-5375-450C-BA12-624A81CEFB96}">
      <dgm:prSet/>
      <dgm:spPr/>
      <dgm:t>
        <a:bodyPr/>
        <a:lstStyle/>
        <a:p>
          <a:r>
            <a:rPr lang="en-US" b="1"/>
            <a:t>Literacy attainment affects health </a:t>
          </a:r>
          <a:r>
            <a:rPr lang="en-US"/>
            <a:t>(Baker, et al., 1996; National Center for Education Statistics, 2006)</a:t>
          </a:r>
        </a:p>
      </dgm:t>
    </dgm:pt>
    <dgm:pt modelId="{7C2634D6-C8E2-49A1-9E66-D600A0503377}" type="parTrans" cxnId="{E250DFCD-29D8-4F43-BCBA-255FF809385C}">
      <dgm:prSet/>
      <dgm:spPr/>
      <dgm:t>
        <a:bodyPr/>
        <a:lstStyle/>
        <a:p>
          <a:endParaRPr lang="en-US"/>
        </a:p>
      </dgm:t>
    </dgm:pt>
    <dgm:pt modelId="{762ABBB7-C6FC-4CF8-B3D9-BE96FD35CC6D}" type="sibTrans" cxnId="{E250DFCD-29D8-4F43-BCBA-255FF809385C}">
      <dgm:prSet/>
      <dgm:spPr/>
      <dgm:t>
        <a:bodyPr/>
        <a:lstStyle/>
        <a:p>
          <a:endParaRPr lang="en-US"/>
        </a:p>
      </dgm:t>
    </dgm:pt>
    <dgm:pt modelId="{CD8CBFBA-D209-4FC2-821B-CB0BA205EA7F}">
      <dgm:prSet/>
      <dgm:spPr/>
      <dgm:t>
        <a:bodyPr/>
        <a:lstStyle/>
        <a:p>
          <a:r>
            <a:rPr lang="en-US" b="1"/>
            <a:t>Literacy attainment affects social participation </a:t>
          </a:r>
          <a:r>
            <a:rPr lang="en-US"/>
            <a:t>(Venezky, Kaestle, &amp; Sum, 1986)</a:t>
          </a:r>
        </a:p>
      </dgm:t>
    </dgm:pt>
    <dgm:pt modelId="{DB08E133-891D-48A6-94CC-15BA1DD2A15C}" type="parTrans" cxnId="{A95B4C5C-E69B-4D72-9714-90F6A6BBEC49}">
      <dgm:prSet/>
      <dgm:spPr/>
      <dgm:t>
        <a:bodyPr/>
        <a:lstStyle/>
        <a:p>
          <a:endParaRPr lang="en-US"/>
        </a:p>
      </dgm:t>
    </dgm:pt>
    <dgm:pt modelId="{1AED234D-011D-4980-BE42-AC44D7F96E49}" type="sibTrans" cxnId="{A95B4C5C-E69B-4D72-9714-90F6A6BBEC49}">
      <dgm:prSet/>
      <dgm:spPr/>
      <dgm:t>
        <a:bodyPr/>
        <a:lstStyle/>
        <a:p>
          <a:endParaRPr lang="en-US"/>
        </a:p>
      </dgm:t>
    </dgm:pt>
    <dgm:pt modelId="{3304EBD8-574C-EC40-A1EF-2F97E9666202}" type="pres">
      <dgm:prSet presAssocID="{A0199093-1DB9-40A3-8D36-00F6BABEBD4D}" presName="linear" presStyleCnt="0">
        <dgm:presLayoutVars>
          <dgm:animLvl val="lvl"/>
          <dgm:resizeHandles val="exact"/>
        </dgm:presLayoutVars>
      </dgm:prSet>
      <dgm:spPr/>
    </dgm:pt>
    <dgm:pt modelId="{40E7835C-ABD4-0F44-81DA-61C581FAAFB1}" type="pres">
      <dgm:prSet presAssocID="{060C5278-75C2-49D6-A6FE-11926AB644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F2038C2-400E-EE47-88DE-41F25FB7CA6F}" type="pres">
      <dgm:prSet presAssocID="{1C003C16-22F9-4B20-AA96-458D3328C7A2}" presName="spacer" presStyleCnt="0"/>
      <dgm:spPr/>
    </dgm:pt>
    <dgm:pt modelId="{1703D2C6-48EF-D241-AE39-741A589C2AE1}" type="pres">
      <dgm:prSet presAssocID="{5F343121-4E47-44FC-B86D-321A807DC1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BCACD2-33F0-F24B-8159-FFEFD95344CC}" type="pres">
      <dgm:prSet presAssocID="{E463B44B-724A-4C3D-B429-30BC85AF7542}" presName="spacer" presStyleCnt="0"/>
      <dgm:spPr/>
    </dgm:pt>
    <dgm:pt modelId="{FAAD3A1A-6DEA-704D-B2D9-4CBD158DD991}" type="pres">
      <dgm:prSet presAssocID="{6C1F2BB6-5C7A-4A7E-9666-264AEBF27A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E725BE5-5B41-7045-A8D3-15B1CB0F9D9A}" type="pres">
      <dgm:prSet presAssocID="{F427098D-570E-423B-B65B-2A78D155BC1E}" presName="spacer" presStyleCnt="0"/>
      <dgm:spPr/>
    </dgm:pt>
    <dgm:pt modelId="{32C74C53-2681-3E44-A942-429EC5C44538}" type="pres">
      <dgm:prSet presAssocID="{FC59B98B-5375-450C-BA12-624A81CEFB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4B9F23-30F6-464C-A889-3A384CE38DF9}" type="pres">
      <dgm:prSet presAssocID="{762ABBB7-C6FC-4CF8-B3D9-BE96FD35CC6D}" presName="spacer" presStyleCnt="0"/>
      <dgm:spPr/>
    </dgm:pt>
    <dgm:pt modelId="{594E1E31-6AFD-8845-A841-CBB879791DFA}" type="pres">
      <dgm:prSet presAssocID="{CD8CBFBA-D209-4FC2-821B-CB0BA205EA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687628-C7CB-3A42-90E7-E47E4418EA99}" type="presOf" srcId="{5F343121-4E47-44FC-B86D-321A807DC180}" destId="{1703D2C6-48EF-D241-AE39-741A589C2AE1}" srcOrd="0" destOrd="0" presId="urn:microsoft.com/office/officeart/2005/8/layout/vList2"/>
    <dgm:cxn modelId="{61079255-6F73-4E4D-B9E0-9365EC178DF5}" srcId="{A0199093-1DB9-40A3-8D36-00F6BABEBD4D}" destId="{6C1F2BB6-5C7A-4A7E-9666-264AEBF27A1C}" srcOrd="2" destOrd="0" parTransId="{127381F1-96BA-4D32-B2A4-0E2C6D3A59F0}" sibTransId="{F427098D-570E-423B-B65B-2A78D155BC1E}"/>
    <dgm:cxn modelId="{E570045A-EF9A-E746-B234-6B8609693DE1}" type="presOf" srcId="{060C5278-75C2-49D6-A6FE-11926AB64412}" destId="{40E7835C-ABD4-0F44-81DA-61C581FAAFB1}" srcOrd="0" destOrd="0" presId="urn:microsoft.com/office/officeart/2005/8/layout/vList2"/>
    <dgm:cxn modelId="{A95B4C5C-E69B-4D72-9714-90F6A6BBEC49}" srcId="{A0199093-1DB9-40A3-8D36-00F6BABEBD4D}" destId="{CD8CBFBA-D209-4FC2-821B-CB0BA205EA7F}" srcOrd="4" destOrd="0" parTransId="{DB08E133-891D-48A6-94CC-15BA1DD2A15C}" sibTransId="{1AED234D-011D-4980-BE42-AC44D7F96E49}"/>
    <dgm:cxn modelId="{EC0B467A-730B-4143-A770-1287F26B69E4}" type="presOf" srcId="{FC59B98B-5375-450C-BA12-624A81CEFB96}" destId="{32C74C53-2681-3E44-A942-429EC5C44538}" srcOrd="0" destOrd="0" presId="urn:microsoft.com/office/officeart/2005/8/layout/vList2"/>
    <dgm:cxn modelId="{14D2DFA5-5F92-4025-A454-4F1A2754FCB0}" srcId="{A0199093-1DB9-40A3-8D36-00F6BABEBD4D}" destId="{060C5278-75C2-49D6-A6FE-11926AB64412}" srcOrd="0" destOrd="0" parTransId="{A696953A-E293-455F-8C85-BFA5614FA33D}" sibTransId="{1C003C16-22F9-4B20-AA96-458D3328C7A2}"/>
    <dgm:cxn modelId="{8E159CB8-B23E-42F8-BB49-1980ECB8D04E}" srcId="{A0199093-1DB9-40A3-8D36-00F6BABEBD4D}" destId="{5F343121-4E47-44FC-B86D-321A807DC180}" srcOrd="1" destOrd="0" parTransId="{E64FB4AC-794E-4454-9A89-70D5CCC195C9}" sibTransId="{E463B44B-724A-4C3D-B429-30BC85AF7542}"/>
    <dgm:cxn modelId="{E250DFCD-29D8-4F43-BCBA-255FF809385C}" srcId="{A0199093-1DB9-40A3-8D36-00F6BABEBD4D}" destId="{FC59B98B-5375-450C-BA12-624A81CEFB96}" srcOrd="3" destOrd="0" parTransId="{7C2634D6-C8E2-49A1-9E66-D600A0503377}" sibTransId="{762ABBB7-C6FC-4CF8-B3D9-BE96FD35CC6D}"/>
    <dgm:cxn modelId="{086991CF-1447-364B-915E-ACDF25EBDA2A}" type="presOf" srcId="{A0199093-1DB9-40A3-8D36-00F6BABEBD4D}" destId="{3304EBD8-574C-EC40-A1EF-2F97E9666202}" srcOrd="0" destOrd="0" presId="urn:microsoft.com/office/officeart/2005/8/layout/vList2"/>
    <dgm:cxn modelId="{B0E49FF3-2F1D-3645-BE78-FC0912B299D7}" type="presOf" srcId="{6C1F2BB6-5C7A-4A7E-9666-264AEBF27A1C}" destId="{FAAD3A1A-6DEA-704D-B2D9-4CBD158DD991}" srcOrd="0" destOrd="0" presId="urn:microsoft.com/office/officeart/2005/8/layout/vList2"/>
    <dgm:cxn modelId="{A0AB31FA-9560-6A4A-84B3-4953627BDC50}" type="presOf" srcId="{CD8CBFBA-D209-4FC2-821B-CB0BA205EA7F}" destId="{594E1E31-6AFD-8845-A841-CBB879791DFA}" srcOrd="0" destOrd="0" presId="urn:microsoft.com/office/officeart/2005/8/layout/vList2"/>
    <dgm:cxn modelId="{EA45A672-BB23-F246-ADFD-D7B5BB7996D5}" type="presParOf" srcId="{3304EBD8-574C-EC40-A1EF-2F97E9666202}" destId="{40E7835C-ABD4-0F44-81DA-61C581FAAFB1}" srcOrd="0" destOrd="0" presId="urn:microsoft.com/office/officeart/2005/8/layout/vList2"/>
    <dgm:cxn modelId="{C1777CC8-BDEE-7A44-837A-F3F0AECAA66B}" type="presParOf" srcId="{3304EBD8-574C-EC40-A1EF-2F97E9666202}" destId="{AF2038C2-400E-EE47-88DE-41F25FB7CA6F}" srcOrd="1" destOrd="0" presId="urn:microsoft.com/office/officeart/2005/8/layout/vList2"/>
    <dgm:cxn modelId="{38DB497C-AD53-C840-B48F-ABD097E9CDAB}" type="presParOf" srcId="{3304EBD8-574C-EC40-A1EF-2F97E9666202}" destId="{1703D2C6-48EF-D241-AE39-741A589C2AE1}" srcOrd="2" destOrd="0" presId="urn:microsoft.com/office/officeart/2005/8/layout/vList2"/>
    <dgm:cxn modelId="{41584790-2A0B-554B-94ED-ACBF26E21FF7}" type="presParOf" srcId="{3304EBD8-574C-EC40-A1EF-2F97E9666202}" destId="{C4BCACD2-33F0-F24B-8159-FFEFD95344CC}" srcOrd="3" destOrd="0" presId="urn:microsoft.com/office/officeart/2005/8/layout/vList2"/>
    <dgm:cxn modelId="{475FCD82-2F1C-134D-98CF-F1DDEEA7B530}" type="presParOf" srcId="{3304EBD8-574C-EC40-A1EF-2F97E9666202}" destId="{FAAD3A1A-6DEA-704D-B2D9-4CBD158DD991}" srcOrd="4" destOrd="0" presId="urn:microsoft.com/office/officeart/2005/8/layout/vList2"/>
    <dgm:cxn modelId="{0F5D33FE-2386-8543-AAB3-4FFE796E69E5}" type="presParOf" srcId="{3304EBD8-574C-EC40-A1EF-2F97E9666202}" destId="{FE725BE5-5B41-7045-A8D3-15B1CB0F9D9A}" srcOrd="5" destOrd="0" presId="urn:microsoft.com/office/officeart/2005/8/layout/vList2"/>
    <dgm:cxn modelId="{4572AF3D-35ED-2342-A654-E157E27AEA32}" type="presParOf" srcId="{3304EBD8-574C-EC40-A1EF-2F97E9666202}" destId="{32C74C53-2681-3E44-A942-429EC5C44538}" srcOrd="6" destOrd="0" presId="urn:microsoft.com/office/officeart/2005/8/layout/vList2"/>
    <dgm:cxn modelId="{19CF66E9-1645-7A41-AF77-3E678E4238C3}" type="presParOf" srcId="{3304EBD8-574C-EC40-A1EF-2F97E9666202}" destId="{3B4B9F23-30F6-464C-A889-3A384CE38DF9}" srcOrd="7" destOrd="0" presId="urn:microsoft.com/office/officeart/2005/8/layout/vList2"/>
    <dgm:cxn modelId="{9DA03EA6-0263-F94C-A6E2-FEB243F5CAE4}" type="presParOf" srcId="{3304EBD8-574C-EC40-A1EF-2F97E9666202}" destId="{594E1E31-6AFD-8845-A841-CBB879791D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CCD8D6-658D-4F74-AD35-94B6A0A056B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FF28AA-F3B1-4588-A8AF-2CDDD87E82E4}">
      <dgm:prSet/>
      <dgm:spPr/>
      <dgm:t>
        <a:bodyPr/>
        <a:lstStyle/>
        <a:p>
          <a:r>
            <a:rPr lang="en-US"/>
            <a:t>U.S. Department of Education</a:t>
          </a:r>
        </a:p>
      </dgm:t>
    </dgm:pt>
    <dgm:pt modelId="{43EEB1DA-605D-41CC-A696-DA373E81A12C}" type="parTrans" cxnId="{D10C4BAB-6FBC-414E-AD4C-C92349EB68D2}">
      <dgm:prSet/>
      <dgm:spPr/>
      <dgm:t>
        <a:bodyPr/>
        <a:lstStyle/>
        <a:p>
          <a:endParaRPr lang="en-US"/>
        </a:p>
      </dgm:t>
    </dgm:pt>
    <dgm:pt modelId="{B9599D0E-FF79-4A67-A4DE-EAB653622640}" type="sibTrans" cxnId="{D10C4BAB-6FBC-414E-AD4C-C92349EB68D2}">
      <dgm:prSet/>
      <dgm:spPr/>
      <dgm:t>
        <a:bodyPr/>
        <a:lstStyle/>
        <a:p>
          <a:endParaRPr lang="en-US"/>
        </a:p>
      </dgm:t>
    </dgm:pt>
    <dgm:pt modelId="{FF018A82-5201-42B9-867B-1965044B47EC}">
      <dgm:prSet/>
      <dgm:spPr/>
      <dgm:t>
        <a:bodyPr/>
        <a:lstStyle/>
        <a:p>
          <a:r>
            <a:rPr lang="en-US"/>
            <a:t>Panels of experts assembled based on particular topics</a:t>
          </a:r>
        </a:p>
      </dgm:t>
    </dgm:pt>
    <dgm:pt modelId="{817E0A9D-551B-445F-A330-597FD05A8D46}" type="parTrans" cxnId="{FAA3F37F-C29A-44D3-AB83-C17EB6EB8C39}">
      <dgm:prSet/>
      <dgm:spPr/>
      <dgm:t>
        <a:bodyPr/>
        <a:lstStyle/>
        <a:p>
          <a:endParaRPr lang="en-US"/>
        </a:p>
      </dgm:t>
    </dgm:pt>
    <dgm:pt modelId="{8439B662-BF27-4B37-9BA9-F629FAB27003}" type="sibTrans" cxnId="{FAA3F37F-C29A-44D3-AB83-C17EB6EB8C39}">
      <dgm:prSet/>
      <dgm:spPr/>
      <dgm:t>
        <a:bodyPr/>
        <a:lstStyle/>
        <a:p>
          <a:endParaRPr lang="en-US"/>
        </a:p>
      </dgm:t>
    </dgm:pt>
    <dgm:pt modelId="{8EC55028-1FD2-4FEC-9B63-8C98241FE7B0}">
      <dgm:prSet/>
      <dgm:spPr/>
      <dgm:t>
        <a:bodyPr/>
        <a:lstStyle/>
        <a:p>
          <a:r>
            <a:rPr lang="en-US"/>
            <a:t>Panels can make any recommendations that they choose, but WWC evaluates supporting research and indicates the strength of the underlying evidence</a:t>
          </a:r>
        </a:p>
      </dgm:t>
    </dgm:pt>
    <dgm:pt modelId="{A8974796-FC5C-451F-9A3B-5ED85494212B}" type="parTrans" cxnId="{37F79E49-9EAF-40ED-955C-44AE8A5F62DA}">
      <dgm:prSet/>
      <dgm:spPr/>
      <dgm:t>
        <a:bodyPr/>
        <a:lstStyle/>
        <a:p>
          <a:endParaRPr lang="en-US"/>
        </a:p>
      </dgm:t>
    </dgm:pt>
    <dgm:pt modelId="{C1E5AD73-25E7-41FD-9E48-79BE1EEF736B}" type="sibTrans" cxnId="{37F79E49-9EAF-40ED-955C-44AE8A5F62DA}">
      <dgm:prSet/>
      <dgm:spPr/>
      <dgm:t>
        <a:bodyPr/>
        <a:lstStyle/>
        <a:p>
          <a:endParaRPr lang="en-US"/>
        </a:p>
      </dgm:t>
    </dgm:pt>
    <dgm:pt modelId="{5D755AC6-A61C-F945-831B-5EC8C329DFDB}" type="pres">
      <dgm:prSet presAssocID="{BFCCD8D6-658D-4F74-AD35-94B6A0A056B6}" presName="linear" presStyleCnt="0">
        <dgm:presLayoutVars>
          <dgm:animLvl val="lvl"/>
          <dgm:resizeHandles val="exact"/>
        </dgm:presLayoutVars>
      </dgm:prSet>
      <dgm:spPr/>
    </dgm:pt>
    <dgm:pt modelId="{EF5E9A49-1302-A241-B7E9-0F656D16C787}" type="pres">
      <dgm:prSet presAssocID="{B5FF28AA-F3B1-4588-A8AF-2CDDD87E82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F1F6C5-686C-C142-AB56-5B6726760949}" type="pres">
      <dgm:prSet presAssocID="{B9599D0E-FF79-4A67-A4DE-EAB653622640}" presName="spacer" presStyleCnt="0"/>
      <dgm:spPr/>
    </dgm:pt>
    <dgm:pt modelId="{B5CC4BE6-01E0-D647-B939-D760D83742C3}" type="pres">
      <dgm:prSet presAssocID="{FF018A82-5201-42B9-867B-1965044B47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DD35D1-F267-F844-B6F3-0693C40759E6}" type="pres">
      <dgm:prSet presAssocID="{8439B662-BF27-4B37-9BA9-F629FAB27003}" presName="spacer" presStyleCnt="0"/>
      <dgm:spPr/>
    </dgm:pt>
    <dgm:pt modelId="{B3476C0D-CF21-C948-96E1-F09F976DE005}" type="pres">
      <dgm:prSet presAssocID="{8EC55028-1FD2-4FEC-9B63-8C98241FE7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F79E49-9EAF-40ED-955C-44AE8A5F62DA}" srcId="{BFCCD8D6-658D-4F74-AD35-94B6A0A056B6}" destId="{8EC55028-1FD2-4FEC-9B63-8C98241FE7B0}" srcOrd="2" destOrd="0" parTransId="{A8974796-FC5C-451F-9A3B-5ED85494212B}" sibTransId="{C1E5AD73-25E7-41FD-9E48-79BE1EEF736B}"/>
    <dgm:cxn modelId="{58F20F7E-846C-554A-9823-6A26B805C0E8}" type="presOf" srcId="{FF018A82-5201-42B9-867B-1965044B47EC}" destId="{B5CC4BE6-01E0-D647-B939-D760D83742C3}" srcOrd="0" destOrd="0" presId="urn:microsoft.com/office/officeart/2005/8/layout/vList2"/>
    <dgm:cxn modelId="{FAA3F37F-C29A-44D3-AB83-C17EB6EB8C39}" srcId="{BFCCD8D6-658D-4F74-AD35-94B6A0A056B6}" destId="{FF018A82-5201-42B9-867B-1965044B47EC}" srcOrd="1" destOrd="0" parTransId="{817E0A9D-551B-445F-A330-597FD05A8D46}" sibTransId="{8439B662-BF27-4B37-9BA9-F629FAB27003}"/>
    <dgm:cxn modelId="{93DC8780-B5D7-DF4A-BC12-B761021749EA}" type="presOf" srcId="{8EC55028-1FD2-4FEC-9B63-8C98241FE7B0}" destId="{B3476C0D-CF21-C948-96E1-F09F976DE005}" srcOrd="0" destOrd="0" presId="urn:microsoft.com/office/officeart/2005/8/layout/vList2"/>
    <dgm:cxn modelId="{549A4592-EAD7-C242-BD2A-53DB0401E805}" type="presOf" srcId="{BFCCD8D6-658D-4F74-AD35-94B6A0A056B6}" destId="{5D755AC6-A61C-F945-831B-5EC8C329DFDB}" srcOrd="0" destOrd="0" presId="urn:microsoft.com/office/officeart/2005/8/layout/vList2"/>
    <dgm:cxn modelId="{80D7E2A5-7B99-744C-978C-53B7019AB5A7}" type="presOf" srcId="{B5FF28AA-F3B1-4588-A8AF-2CDDD87E82E4}" destId="{EF5E9A49-1302-A241-B7E9-0F656D16C787}" srcOrd="0" destOrd="0" presId="urn:microsoft.com/office/officeart/2005/8/layout/vList2"/>
    <dgm:cxn modelId="{D10C4BAB-6FBC-414E-AD4C-C92349EB68D2}" srcId="{BFCCD8D6-658D-4F74-AD35-94B6A0A056B6}" destId="{B5FF28AA-F3B1-4588-A8AF-2CDDD87E82E4}" srcOrd="0" destOrd="0" parTransId="{43EEB1DA-605D-41CC-A696-DA373E81A12C}" sibTransId="{B9599D0E-FF79-4A67-A4DE-EAB653622640}"/>
    <dgm:cxn modelId="{18BBFC87-95B8-6F4F-AA14-48D65FBFCE07}" type="presParOf" srcId="{5D755AC6-A61C-F945-831B-5EC8C329DFDB}" destId="{EF5E9A49-1302-A241-B7E9-0F656D16C787}" srcOrd="0" destOrd="0" presId="urn:microsoft.com/office/officeart/2005/8/layout/vList2"/>
    <dgm:cxn modelId="{738FCFF7-240F-A942-9ED4-C04B6C5612DD}" type="presParOf" srcId="{5D755AC6-A61C-F945-831B-5EC8C329DFDB}" destId="{1BF1F6C5-686C-C142-AB56-5B6726760949}" srcOrd="1" destOrd="0" presId="urn:microsoft.com/office/officeart/2005/8/layout/vList2"/>
    <dgm:cxn modelId="{4054E0C4-F5E7-C642-8E42-9BE8F7D56349}" type="presParOf" srcId="{5D755AC6-A61C-F945-831B-5EC8C329DFDB}" destId="{B5CC4BE6-01E0-D647-B939-D760D83742C3}" srcOrd="2" destOrd="0" presId="urn:microsoft.com/office/officeart/2005/8/layout/vList2"/>
    <dgm:cxn modelId="{21C0FA86-D469-3C4E-809F-89BB15A599EF}" type="presParOf" srcId="{5D755AC6-A61C-F945-831B-5EC8C329DFDB}" destId="{A3DD35D1-F267-F844-B6F3-0693C40759E6}" srcOrd="3" destOrd="0" presId="urn:microsoft.com/office/officeart/2005/8/layout/vList2"/>
    <dgm:cxn modelId="{C5D2F808-2CB9-BE4E-9504-C116072E71B6}" type="presParOf" srcId="{5D755AC6-A61C-F945-831B-5EC8C329DFDB}" destId="{B3476C0D-CF21-C948-96E1-F09F976DE0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FBC0F7-E519-4DCE-915D-2EED6A39482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3E0CAF-65DB-4554-8BF5-F428F492B0F0}">
      <dgm:prSet/>
      <dgm:spPr/>
      <dgm:t>
        <a:bodyPr/>
        <a:lstStyle/>
        <a:p>
          <a:r>
            <a:rPr lang="en-US"/>
            <a:t>For the most part, government reports have focused on reading alone, with little consideration of writing</a:t>
          </a:r>
        </a:p>
      </dgm:t>
    </dgm:pt>
    <dgm:pt modelId="{70C397F8-5C58-4BCD-A1F8-43159AD8F74D}" type="parTrans" cxnId="{3AC9428F-343F-496C-814A-263849754653}">
      <dgm:prSet/>
      <dgm:spPr/>
      <dgm:t>
        <a:bodyPr/>
        <a:lstStyle/>
        <a:p>
          <a:endParaRPr lang="en-US"/>
        </a:p>
      </dgm:t>
    </dgm:pt>
    <dgm:pt modelId="{A99ECCA3-3741-410C-9343-8E89E818F2E1}" type="sibTrans" cxnId="{3AC9428F-343F-496C-814A-263849754653}">
      <dgm:prSet/>
      <dgm:spPr/>
      <dgm:t>
        <a:bodyPr/>
        <a:lstStyle/>
        <a:p>
          <a:endParaRPr lang="en-US"/>
        </a:p>
      </dgm:t>
    </dgm:pt>
    <dgm:pt modelId="{7F60695F-29FE-4D83-A5D1-431597F52255}">
      <dgm:prSet/>
      <dgm:spPr/>
      <dgm:t>
        <a:bodyPr/>
        <a:lstStyle/>
        <a:p>
          <a:r>
            <a:rPr lang="en-US"/>
            <a:t>Carnegie has supported Steve Graham’s meta-analyses on writing instruction (and he has done additional ones)</a:t>
          </a:r>
        </a:p>
      </dgm:t>
    </dgm:pt>
    <dgm:pt modelId="{5E766D13-A1ED-4E55-907E-6F4D1FBF1930}" type="parTrans" cxnId="{76AB7E2E-3607-4F17-89B3-B2A70FA8DAE0}">
      <dgm:prSet/>
      <dgm:spPr/>
      <dgm:t>
        <a:bodyPr/>
        <a:lstStyle/>
        <a:p>
          <a:endParaRPr lang="en-US"/>
        </a:p>
      </dgm:t>
    </dgm:pt>
    <dgm:pt modelId="{ED268C0B-8FDB-46FE-B8A1-A7EC4E4BD84F}" type="sibTrans" cxnId="{76AB7E2E-3607-4F17-89B3-B2A70FA8DAE0}">
      <dgm:prSet/>
      <dgm:spPr/>
      <dgm:t>
        <a:bodyPr/>
        <a:lstStyle/>
        <a:p>
          <a:endParaRPr lang="en-US"/>
        </a:p>
      </dgm:t>
    </dgm:pt>
    <dgm:pt modelId="{C2058B60-719E-4C4B-8A8C-39DBC79AE248}">
      <dgm:prSet/>
      <dgm:spPr/>
      <dgm:t>
        <a:bodyPr/>
        <a:lstStyle/>
        <a:p>
          <a:r>
            <a:rPr lang="en-US"/>
            <a:t>All of these have been published in high quality, rigorously reviewed journals</a:t>
          </a:r>
        </a:p>
      </dgm:t>
    </dgm:pt>
    <dgm:pt modelId="{9F975425-AF21-4C12-BEB6-4E4BAFB87173}" type="parTrans" cxnId="{99B455B4-F7A3-4B86-B6E5-3C7060BB8EF1}">
      <dgm:prSet/>
      <dgm:spPr/>
      <dgm:t>
        <a:bodyPr/>
        <a:lstStyle/>
        <a:p>
          <a:endParaRPr lang="en-US"/>
        </a:p>
      </dgm:t>
    </dgm:pt>
    <dgm:pt modelId="{F6B56EB8-C42C-4776-BB64-187D2E1A6F66}" type="sibTrans" cxnId="{99B455B4-F7A3-4B86-B6E5-3C7060BB8EF1}">
      <dgm:prSet/>
      <dgm:spPr/>
      <dgm:t>
        <a:bodyPr/>
        <a:lstStyle/>
        <a:p>
          <a:endParaRPr lang="en-US"/>
        </a:p>
      </dgm:t>
    </dgm:pt>
    <dgm:pt modelId="{2F7AAF79-26F3-684D-BE34-3059DDCF2345}" type="pres">
      <dgm:prSet presAssocID="{16FBC0F7-E519-4DCE-915D-2EED6A394827}" presName="linear" presStyleCnt="0">
        <dgm:presLayoutVars>
          <dgm:animLvl val="lvl"/>
          <dgm:resizeHandles val="exact"/>
        </dgm:presLayoutVars>
      </dgm:prSet>
      <dgm:spPr/>
    </dgm:pt>
    <dgm:pt modelId="{D1764FFC-C1E4-0543-B1D7-91AD6CE2FEA7}" type="pres">
      <dgm:prSet presAssocID="{BB3E0CAF-65DB-4554-8BF5-F428F492B0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5BBB07-F0D5-AC40-8A1F-12F03EA145BD}" type="pres">
      <dgm:prSet presAssocID="{A99ECCA3-3741-410C-9343-8E89E818F2E1}" presName="spacer" presStyleCnt="0"/>
      <dgm:spPr/>
    </dgm:pt>
    <dgm:pt modelId="{F059FB00-151D-DD44-8816-1D2980893954}" type="pres">
      <dgm:prSet presAssocID="{7F60695F-29FE-4D83-A5D1-431597F522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74080C-78CB-B149-BF9A-63E39FEBE713}" type="pres">
      <dgm:prSet presAssocID="{ED268C0B-8FDB-46FE-B8A1-A7EC4E4BD84F}" presName="spacer" presStyleCnt="0"/>
      <dgm:spPr/>
    </dgm:pt>
    <dgm:pt modelId="{EAF7E8F7-A21E-F247-AC06-4D3318C2EE11}" type="pres">
      <dgm:prSet presAssocID="{C2058B60-719E-4C4B-8A8C-39DBC79AE2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AB7E2E-3607-4F17-89B3-B2A70FA8DAE0}" srcId="{16FBC0F7-E519-4DCE-915D-2EED6A394827}" destId="{7F60695F-29FE-4D83-A5D1-431597F52255}" srcOrd="1" destOrd="0" parTransId="{5E766D13-A1ED-4E55-907E-6F4D1FBF1930}" sibTransId="{ED268C0B-8FDB-46FE-B8A1-A7EC4E4BD84F}"/>
    <dgm:cxn modelId="{CAF16748-BE79-0C46-8383-497A03A44BEC}" type="presOf" srcId="{C2058B60-719E-4C4B-8A8C-39DBC79AE248}" destId="{EAF7E8F7-A21E-F247-AC06-4D3318C2EE11}" srcOrd="0" destOrd="0" presId="urn:microsoft.com/office/officeart/2005/8/layout/vList2"/>
    <dgm:cxn modelId="{3C9A3B79-529C-E749-ABBB-9F161AF45FBE}" type="presOf" srcId="{16FBC0F7-E519-4DCE-915D-2EED6A394827}" destId="{2F7AAF79-26F3-684D-BE34-3059DDCF2345}" srcOrd="0" destOrd="0" presId="urn:microsoft.com/office/officeart/2005/8/layout/vList2"/>
    <dgm:cxn modelId="{3AC9428F-343F-496C-814A-263849754653}" srcId="{16FBC0F7-E519-4DCE-915D-2EED6A394827}" destId="{BB3E0CAF-65DB-4554-8BF5-F428F492B0F0}" srcOrd="0" destOrd="0" parTransId="{70C397F8-5C58-4BCD-A1F8-43159AD8F74D}" sibTransId="{A99ECCA3-3741-410C-9343-8E89E818F2E1}"/>
    <dgm:cxn modelId="{157544A9-E05A-E74F-AAAB-DD2FE6E797B1}" type="presOf" srcId="{7F60695F-29FE-4D83-A5D1-431597F52255}" destId="{F059FB00-151D-DD44-8816-1D2980893954}" srcOrd="0" destOrd="0" presId="urn:microsoft.com/office/officeart/2005/8/layout/vList2"/>
    <dgm:cxn modelId="{0448A5B2-188E-4C4D-AF3C-946F938D5839}" type="presOf" srcId="{BB3E0CAF-65DB-4554-8BF5-F428F492B0F0}" destId="{D1764FFC-C1E4-0543-B1D7-91AD6CE2FEA7}" srcOrd="0" destOrd="0" presId="urn:microsoft.com/office/officeart/2005/8/layout/vList2"/>
    <dgm:cxn modelId="{99B455B4-F7A3-4B86-B6E5-3C7060BB8EF1}" srcId="{16FBC0F7-E519-4DCE-915D-2EED6A394827}" destId="{C2058B60-719E-4C4B-8A8C-39DBC79AE248}" srcOrd="2" destOrd="0" parTransId="{9F975425-AF21-4C12-BEB6-4E4BAFB87173}" sibTransId="{F6B56EB8-C42C-4776-BB64-187D2E1A6F66}"/>
    <dgm:cxn modelId="{EC22CAF7-2E20-0446-9B47-9D8DFAB64AF1}" type="presParOf" srcId="{2F7AAF79-26F3-684D-BE34-3059DDCF2345}" destId="{D1764FFC-C1E4-0543-B1D7-91AD6CE2FEA7}" srcOrd="0" destOrd="0" presId="urn:microsoft.com/office/officeart/2005/8/layout/vList2"/>
    <dgm:cxn modelId="{EAA7FFB5-C1A9-7046-8FCB-4DC49E9DA221}" type="presParOf" srcId="{2F7AAF79-26F3-684D-BE34-3059DDCF2345}" destId="{095BBB07-F0D5-AC40-8A1F-12F03EA145BD}" srcOrd="1" destOrd="0" presId="urn:microsoft.com/office/officeart/2005/8/layout/vList2"/>
    <dgm:cxn modelId="{B38CD0A4-D907-D14F-8C42-8D07A4FA721D}" type="presParOf" srcId="{2F7AAF79-26F3-684D-BE34-3059DDCF2345}" destId="{F059FB00-151D-DD44-8816-1D2980893954}" srcOrd="2" destOrd="0" presId="urn:microsoft.com/office/officeart/2005/8/layout/vList2"/>
    <dgm:cxn modelId="{08DE6602-A4DD-0F41-B3B4-6BA0ECA4BC02}" type="presParOf" srcId="{2F7AAF79-26F3-684D-BE34-3059DDCF2345}" destId="{5174080C-78CB-B149-BF9A-63E39FEBE713}" srcOrd="3" destOrd="0" presId="urn:microsoft.com/office/officeart/2005/8/layout/vList2"/>
    <dgm:cxn modelId="{A0A1A629-AB44-5147-B643-71B9519F3DD5}" type="presParOf" srcId="{2F7AAF79-26F3-684D-BE34-3059DDCF2345}" destId="{EAF7E8F7-A21E-F247-AC06-4D3318C2EE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5990FA-189D-4DF2-B4FC-DC4EB10830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2594D6-8E4C-468E-A39A-74807DDA735C}">
      <dgm:prSet/>
      <dgm:spPr/>
      <dgm:t>
        <a:bodyPr/>
        <a:lstStyle/>
        <a:p>
          <a:r>
            <a:rPr lang="en-US"/>
            <a:t>Compendium of over 800 meta-analyses relating to achievement (Hattie, 2008)</a:t>
          </a:r>
        </a:p>
      </dgm:t>
    </dgm:pt>
    <dgm:pt modelId="{CE5E0C45-BA60-4797-B522-0CE5B47E704D}" type="parTrans" cxnId="{FC459C38-356C-4746-93A4-5FCAA014752F}">
      <dgm:prSet/>
      <dgm:spPr/>
      <dgm:t>
        <a:bodyPr/>
        <a:lstStyle/>
        <a:p>
          <a:endParaRPr lang="en-US"/>
        </a:p>
      </dgm:t>
    </dgm:pt>
    <dgm:pt modelId="{DD12A148-F16A-49C0-A8DA-B4069AE0022E}" type="sibTrans" cxnId="{FC459C38-356C-4746-93A4-5FCAA014752F}">
      <dgm:prSet/>
      <dgm:spPr/>
      <dgm:t>
        <a:bodyPr/>
        <a:lstStyle/>
        <a:p>
          <a:endParaRPr lang="en-US"/>
        </a:p>
      </dgm:t>
    </dgm:pt>
    <dgm:pt modelId="{495575BD-0127-465A-A671-927760ABF43E}">
      <dgm:prSet/>
      <dgm:spPr/>
      <dgm:t>
        <a:bodyPr/>
        <a:lstStyle/>
        <a:p>
          <a:r>
            <a:rPr lang="en-US"/>
            <a:t>Used as a source of data – not depending on Hattie’s synthesis of these</a:t>
          </a:r>
        </a:p>
      </dgm:t>
    </dgm:pt>
    <dgm:pt modelId="{155FABDD-11DB-475C-B8DE-D01C274CFA80}" type="parTrans" cxnId="{35858DAE-67C9-4D51-9DB0-92906B894A80}">
      <dgm:prSet/>
      <dgm:spPr/>
      <dgm:t>
        <a:bodyPr/>
        <a:lstStyle/>
        <a:p>
          <a:endParaRPr lang="en-US"/>
        </a:p>
      </dgm:t>
    </dgm:pt>
    <dgm:pt modelId="{B488E0F9-205C-4391-9C54-730E5CB5E50C}" type="sibTrans" cxnId="{35858DAE-67C9-4D51-9DB0-92906B894A80}">
      <dgm:prSet/>
      <dgm:spPr/>
      <dgm:t>
        <a:bodyPr/>
        <a:lstStyle/>
        <a:p>
          <a:endParaRPr lang="en-US"/>
        </a:p>
      </dgm:t>
    </dgm:pt>
    <dgm:pt modelId="{C29F009A-1FC3-3F43-9E27-09FA5B59CDA4}" type="pres">
      <dgm:prSet presAssocID="{955990FA-189D-4DF2-B4FC-DC4EB10830B2}" presName="linear" presStyleCnt="0">
        <dgm:presLayoutVars>
          <dgm:animLvl val="lvl"/>
          <dgm:resizeHandles val="exact"/>
        </dgm:presLayoutVars>
      </dgm:prSet>
      <dgm:spPr/>
    </dgm:pt>
    <dgm:pt modelId="{5F538435-E35A-3442-A67A-4764F1FCD927}" type="pres">
      <dgm:prSet presAssocID="{182594D6-8E4C-468E-A39A-74807DDA73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55A72C-4CD4-EB45-AABE-02FE60F95A5D}" type="pres">
      <dgm:prSet presAssocID="{DD12A148-F16A-49C0-A8DA-B4069AE0022E}" presName="spacer" presStyleCnt="0"/>
      <dgm:spPr/>
    </dgm:pt>
    <dgm:pt modelId="{C64EDB47-37E4-A544-8BBC-477E642FD1F7}" type="pres">
      <dgm:prSet presAssocID="{495575BD-0127-465A-A671-927760ABF4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07E9110-73EC-0C40-B10A-9EFE6E44A5B0}" type="presOf" srcId="{495575BD-0127-465A-A671-927760ABF43E}" destId="{C64EDB47-37E4-A544-8BBC-477E642FD1F7}" srcOrd="0" destOrd="0" presId="urn:microsoft.com/office/officeart/2005/8/layout/vList2"/>
    <dgm:cxn modelId="{FC459C38-356C-4746-93A4-5FCAA014752F}" srcId="{955990FA-189D-4DF2-B4FC-DC4EB10830B2}" destId="{182594D6-8E4C-468E-A39A-74807DDA735C}" srcOrd="0" destOrd="0" parTransId="{CE5E0C45-BA60-4797-B522-0CE5B47E704D}" sibTransId="{DD12A148-F16A-49C0-A8DA-B4069AE0022E}"/>
    <dgm:cxn modelId="{35858DAE-67C9-4D51-9DB0-92906B894A80}" srcId="{955990FA-189D-4DF2-B4FC-DC4EB10830B2}" destId="{495575BD-0127-465A-A671-927760ABF43E}" srcOrd="1" destOrd="0" parTransId="{155FABDD-11DB-475C-B8DE-D01C274CFA80}" sibTransId="{B488E0F9-205C-4391-9C54-730E5CB5E50C}"/>
    <dgm:cxn modelId="{5C9D16B0-F24A-D04B-B598-ED97383EAB55}" type="presOf" srcId="{955990FA-189D-4DF2-B4FC-DC4EB10830B2}" destId="{C29F009A-1FC3-3F43-9E27-09FA5B59CDA4}" srcOrd="0" destOrd="0" presId="urn:microsoft.com/office/officeart/2005/8/layout/vList2"/>
    <dgm:cxn modelId="{A16AB6CD-CBC8-DB49-A86B-DEA775ADF257}" type="presOf" srcId="{182594D6-8E4C-468E-A39A-74807DDA735C}" destId="{5F538435-E35A-3442-A67A-4764F1FCD927}" srcOrd="0" destOrd="0" presId="urn:microsoft.com/office/officeart/2005/8/layout/vList2"/>
    <dgm:cxn modelId="{0E82C31D-DA20-B846-B717-D2F6FFE2F45D}" type="presParOf" srcId="{C29F009A-1FC3-3F43-9E27-09FA5B59CDA4}" destId="{5F538435-E35A-3442-A67A-4764F1FCD927}" srcOrd="0" destOrd="0" presId="urn:microsoft.com/office/officeart/2005/8/layout/vList2"/>
    <dgm:cxn modelId="{F7E47E43-ED6D-E541-AD89-B3B74DBA961D}" type="presParOf" srcId="{C29F009A-1FC3-3F43-9E27-09FA5B59CDA4}" destId="{A155A72C-4CD4-EB45-AABE-02FE60F95A5D}" srcOrd="1" destOrd="0" presId="urn:microsoft.com/office/officeart/2005/8/layout/vList2"/>
    <dgm:cxn modelId="{E4B7659D-AC54-CE48-B8E7-06C743595DF8}" type="presParOf" srcId="{C29F009A-1FC3-3F43-9E27-09FA5B59CDA4}" destId="{C64EDB47-37E4-A544-8BBC-477E642FD1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E159DD-517E-4834-8046-50C0F1FB25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52F551-F914-49B4-A624-CC4D9E188DBE}">
      <dgm:prSet/>
      <dgm:spPr/>
      <dgm:t>
        <a:bodyPr/>
        <a:lstStyle/>
        <a:p>
          <a:r>
            <a:rPr lang="en-US"/>
            <a:t>Will rely heavily on the evidence included in these public reports</a:t>
          </a:r>
        </a:p>
      </dgm:t>
    </dgm:pt>
    <dgm:pt modelId="{09F4F7BA-CA83-47EC-9C6D-9400D0670CDD}" type="parTrans" cxnId="{66A880BF-E4F6-4AA7-A3AB-2EDE406C82D2}">
      <dgm:prSet/>
      <dgm:spPr/>
      <dgm:t>
        <a:bodyPr/>
        <a:lstStyle/>
        <a:p>
          <a:endParaRPr lang="en-US"/>
        </a:p>
      </dgm:t>
    </dgm:pt>
    <dgm:pt modelId="{1F32C927-0FFD-45F9-8C66-334D9E81DACF}" type="sibTrans" cxnId="{66A880BF-E4F6-4AA7-A3AB-2EDE406C82D2}">
      <dgm:prSet/>
      <dgm:spPr/>
      <dgm:t>
        <a:bodyPr/>
        <a:lstStyle/>
        <a:p>
          <a:endParaRPr lang="en-US"/>
        </a:p>
      </dgm:t>
    </dgm:pt>
    <dgm:pt modelId="{57061240-4C7D-4BEE-ACA1-A1F783603875}">
      <dgm:prSet/>
      <dgm:spPr/>
      <dgm:t>
        <a:bodyPr/>
        <a:lstStyle/>
        <a:p>
          <a:r>
            <a:rPr lang="en-US" dirty="0"/>
            <a:t>Along with more recent studies</a:t>
          </a:r>
        </a:p>
      </dgm:t>
    </dgm:pt>
    <dgm:pt modelId="{33E9D64D-368B-4287-8DDE-6A4B92BFFB85}" type="parTrans" cxnId="{0EDFB804-A474-4202-B321-A98760F431DF}">
      <dgm:prSet/>
      <dgm:spPr/>
      <dgm:t>
        <a:bodyPr/>
        <a:lstStyle/>
        <a:p>
          <a:endParaRPr lang="en-US"/>
        </a:p>
      </dgm:t>
    </dgm:pt>
    <dgm:pt modelId="{5C25CD01-48CA-4424-AFAE-18F284CC4FAD}" type="sibTrans" cxnId="{0EDFB804-A474-4202-B321-A98760F431DF}">
      <dgm:prSet/>
      <dgm:spPr/>
      <dgm:t>
        <a:bodyPr/>
        <a:lstStyle/>
        <a:p>
          <a:endParaRPr lang="en-US"/>
        </a:p>
      </dgm:t>
    </dgm:pt>
    <dgm:pt modelId="{6B61D105-FACF-4945-A3E5-F79C84340D36}">
      <dgm:prSet/>
      <dgm:spPr/>
      <dgm:t>
        <a:bodyPr/>
        <a:lstStyle/>
        <a:p>
          <a:r>
            <a:rPr lang="en-US"/>
            <a:t>And my own experience as Director of Reading for the Chicago Public Schools</a:t>
          </a:r>
        </a:p>
      </dgm:t>
    </dgm:pt>
    <dgm:pt modelId="{7FA314C2-5908-4A4D-8A22-8EA5CF669DBB}" type="parTrans" cxnId="{D1014CEC-C89E-447D-AC87-0C4F7A534525}">
      <dgm:prSet/>
      <dgm:spPr/>
      <dgm:t>
        <a:bodyPr/>
        <a:lstStyle/>
        <a:p>
          <a:endParaRPr lang="en-US"/>
        </a:p>
      </dgm:t>
    </dgm:pt>
    <dgm:pt modelId="{7CBEFE2F-D343-4E64-B834-B44E54FE7BB3}" type="sibTrans" cxnId="{D1014CEC-C89E-447D-AC87-0C4F7A534525}">
      <dgm:prSet/>
      <dgm:spPr/>
      <dgm:t>
        <a:bodyPr/>
        <a:lstStyle/>
        <a:p>
          <a:endParaRPr lang="en-US"/>
        </a:p>
      </dgm:t>
    </dgm:pt>
    <dgm:pt modelId="{5A583FA7-2FF8-CF4F-9D3B-81589BE3BFA1}" type="pres">
      <dgm:prSet presAssocID="{EDE159DD-517E-4834-8046-50C0F1FB25BD}" presName="linear" presStyleCnt="0">
        <dgm:presLayoutVars>
          <dgm:animLvl val="lvl"/>
          <dgm:resizeHandles val="exact"/>
        </dgm:presLayoutVars>
      </dgm:prSet>
      <dgm:spPr/>
    </dgm:pt>
    <dgm:pt modelId="{DC4C8A79-D448-784E-99D6-EDAE58D31046}" type="pres">
      <dgm:prSet presAssocID="{F952F551-F914-49B4-A624-CC4D9E188DB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2FA99D-DAF9-9E4C-A3B2-C837509FB192}" type="pres">
      <dgm:prSet presAssocID="{1F32C927-0FFD-45F9-8C66-334D9E81DACF}" presName="spacer" presStyleCnt="0"/>
      <dgm:spPr/>
    </dgm:pt>
    <dgm:pt modelId="{CE5F9DBA-B170-5749-A716-B6FE2136905D}" type="pres">
      <dgm:prSet presAssocID="{57061240-4C7D-4BEE-ACA1-A1F7836038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045F54-B553-A74E-A48C-BCE9EE3E30FC}" type="pres">
      <dgm:prSet presAssocID="{5C25CD01-48CA-4424-AFAE-18F284CC4FAD}" presName="spacer" presStyleCnt="0"/>
      <dgm:spPr/>
    </dgm:pt>
    <dgm:pt modelId="{34E203D3-0208-EF4C-BAB6-3C591C9B387C}" type="pres">
      <dgm:prSet presAssocID="{6B61D105-FACF-4945-A3E5-F79C84340D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EDFB804-A474-4202-B321-A98760F431DF}" srcId="{EDE159DD-517E-4834-8046-50C0F1FB25BD}" destId="{57061240-4C7D-4BEE-ACA1-A1F783603875}" srcOrd="1" destOrd="0" parTransId="{33E9D64D-368B-4287-8DDE-6A4B92BFFB85}" sibTransId="{5C25CD01-48CA-4424-AFAE-18F284CC4FAD}"/>
    <dgm:cxn modelId="{579E4734-04A2-1349-99B3-51BFDA573371}" type="presOf" srcId="{6B61D105-FACF-4945-A3E5-F79C84340D36}" destId="{34E203D3-0208-EF4C-BAB6-3C591C9B387C}" srcOrd="0" destOrd="0" presId="urn:microsoft.com/office/officeart/2005/8/layout/vList2"/>
    <dgm:cxn modelId="{6D5C2B40-A595-B941-87E2-67367C4FD58E}" type="presOf" srcId="{EDE159DD-517E-4834-8046-50C0F1FB25BD}" destId="{5A583FA7-2FF8-CF4F-9D3B-81589BE3BFA1}" srcOrd="0" destOrd="0" presId="urn:microsoft.com/office/officeart/2005/8/layout/vList2"/>
    <dgm:cxn modelId="{11F42264-2BDB-3345-A6D7-CAFA55A043B6}" type="presOf" srcId="{F952F551-F914-49B4-A624-CC4D9E188DBE}" destId="{DC4C8A79-D448-784E-99D6-EDAE58D31046}" srcOrd="0" destOrd="0" presId="urn:microsoft.com/office/officeart/2005/8/layout/vList2"/>
    <dgm:cxn modelId="{39966C6E-848A-ED42-B31D-48E8817B023D}" type="presOf" srcId="{57061240-4C7D-4BEE-ACA1-A1F783603875}" destId="{CE5F9DBA-B170-5749-A716-B6FE2136905D}" srcOrd="0" destOrd="0" presId="urn:microsoft.com/office/officeart/2005/8/layout/vList2"/>
    <dgm:cxn modelId="{66A880BF-E4F6-4AA7-A3AB-2EDE406C82D2}" srcId="{EDE159DD-517E-4834-8046-50C0F1FB25BD}" destId="{F952F551-F914-49B4-A624-CC4D9E188DBE}" srcOrd="0" destOrd="0" parTransId="{09F4F7BA-CA83-47EC-9C6D-9400D0670CDD}" sibTransId="{1F32C927-0FFD-45F9-8C66-334D9E81DACF}"/>
    <dgm:cxn modelId="{D1014CEC-C89E-447D-AC87-0C4F7A534525}" srcId="{EDE159DD-517E-4834-8046-50C0F1FB25BD}" destId="{6B61D105-FACF-4945-A3E5-F79C84340D36}" srcOrd="2" destOrd="0" parTransId="{7FA314C2-5908-4A4D-8A22-8EA5CF669DBB}" sibTransId="{7CBEFE2F-D343-4E64-B834-B44E54FE7BB3}"/>
    <dgm:cxn modelId="{592CDAC6-2F66-8242-9DF4-53B6CC4CEFD9}" type="presParOf" srcId="{5A583FA7-2FF8-CF4F-9D3B-81589BE3BFA1}" destId="{DC4C8A79-D448-784E-99D6-EDAE58D31046}" srcOrd="0" destOrd="0" presId="urn:microsoft.com/office/officeart/2005/8/layout/vList2"/>
    <dgm:cxn modelId="{730FE687-C0A6-464B-BADA-49868F9697CD}" type="presParOf" srcId="{5A583FA7-2FF8-CF4F-9D3B-81589BE3BFA1}" destId="{432FA99D-DAF9-9E4C-A3B2-C837509FB192}" srcOrd="1" destOrd="0" presId="urn:microsoft.com/office/officeart/2005/8/layout/vList2"/>
    <dgm:cxn modelId="{3297D14B-4BAF-C34B-832E-68EA3926A6B6}" type="presParOf" srcId="{5A583FA7-2FF8-CF4F-9D3B-81589BE3BFA1}" destId="{CE5F9DBA-B170-5749-A716-B6FE2136905D}" srcOrd="2" destOrd="0" presId="urn:microsoft.com/office/officeart/2005/8/layout/vList2"/>
    <dgm:cxn modelId="{632FC22E-8DA3-AE47-8150-1A7113C12D27}" type="presParOf" srcId="{5A583FA7-2FF8-CF4F-9D3B-81589BE3BFA1}" destId="{41045F54-B553-A74E-A48C-BCE9EE3E30FC}" srcOrd="3" destOrd="0" presId="urn:microsoft.com/office/officeart/2005/8/layout/vList2"/>
    <dgm:cxn modelId="{81A11B0F-3F78-2A4C-BA7C-76D18F43F4A2}" type="presParOf" srcId="{5A583FA7-2FF8-CF4F-9D3B-81589BE3BFA1}" destId="{34E203D3-0208-EF4C-BAB6-3C591C9B38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0B43B4-A3E6-4F6C-B9A7-BCF2D37F62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63E367F-4940-4702-96C9-7B0B966738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Amount of instruction or experience</a:t>
          </a:r>
        </a:p>
      </dgm:t>
    </dgm:pt>
    <dgm:pt modelId="{1520B7D2-ED99-45FE-8B74-F664749339E1}" type="parTrans" cxnId="{F8353801-58BB-4204-B7A8-EEFB03536323}">
      <dgm:prSet/>
      <dgm:spPr/>
      <dgm:t>
        <a:bodyPr/>
        <a:lstStyle/>
        <a:p>
          <a:endParaRPr lang="en-US"/>
        </a:p>
      </dgm:t>
    </dgm:pt>
    <dgm:pt modelId="{7C3EEAC2-B797-443E-B672-5C1030D446F4}" type="sibTrans" cxnId="{F8353801-58BB-4204-B7A8-EEFB03536323}">
      <dgm:prSet/>
      <dgm:spPr/>
      <dgm:t>
        <a:bodyPr/>
        <a:lstStyle/>
        <a:p>
          <a:endParaRPr lang="en-US"/>
        </a:p>
      </dgm:t>
    </dgm:pt>
    <dgm:pt modelId="{AB4B7CF3-903A-49DC-B41C-09E5E8D8C0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Content or focus of that experience</a:t>
          </a:r>
        </a:p>
      </dgm:t>
    </dgm:pt>
    <dgm:pt modelId="{B78FEB5F-032B-44A4-87D3-2CD4DD3595C9}" type="parTrans" cxnId="{61F6E344-3667-4A1C-95A0-08AB3E48A54E}">
      <dgm:prSet/>
      <dgm:spPr/>
      <dgm:t>
        <a:bodyPr/>
        <a:lstStyle/>
        <a:p>
          <a:endParaRPr lang="en-US"/>
        </a:p>
      </dgm:t>
    </dgm:pt>
    <dgm:pt modelId="{39110E2F-EC3B-4897-B5F4-26279606B6D1}" type="sibTrans" cxnId="{61F6E344-3667-4A1C-95A0-08AB3E48A54E}">
      <dgm:prSet/>
      <dgm:spPr/>
      <dgm:t>
        <a:bodyPr/>
        <a:lstStyle/>
        <a:p>
          <a:endParaRPr lang="en-US"/>
        </a:p>
      </dgm:t>
    </dgm:pt>
    <dgm:pt modelId="{8CCB4D66-5A13-4E96-9F2A-ED0B154A1D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Quality (effectiveness or efficiency) of that experience</a:t>
          </a:r>
        </a:p>
      </dgm:t>
    </dgm:pt>
    <dgm:pt modelId="{57D45379-C48C-4F0E-8FCD-EAC117B536DD}" type="parTrans" cxnId="{B7AEE60B-F43E-4EBD-919A-2666EB7FDD78}">
      <dgm:prSet/>
      <dgm:spPr/>
      <dgm:t>
        <a:bodyPr/>
        <a:lstStyle/>
        <a:p>
          <a:endParaRPr lang="en-US"/>
        </a:p>
      </dgm:t>
    </dgm:pt>
    <dgm:pt modelId="{8A8792DA-F52C-4FB9-83F1-0C9828F69CA5}" type="sibTrans" cxnId="{B7AEE60B-F43E-4EBD-919A-2666EB7FDD78}">
      <dgm:prSet/>
      <dgm:spPr/>
      <dgm:t>
        <a:bodyPr/>
        <a:lstStyle/>
        <a:p>
          <a:endParaRPr lang="en-US"/>
        </a:p>
      </dgm:t>
    </dgm:pt>
    <dgm:pt modelId="{AFF6A884-0BE2-44BA-A81B-38A019450743}" type="pres">
      <dgm:prSet presAssocID="{C10B43B4-A3E6-4F6C-B9A7-BCF2D37F62D3}" presName="root" presStyleCnt="0">
        <dgm:presLayoutVars>
          <dgm:dir/>
          <dgm:resizeHandles val="exact"/>
        </dgm:presLayoutVars>
      </dgm:prSet>
      <dgm:spPr/>
    </dgm:pt>
    <dgm:pt modelId="{34ECB7A5-D7F9-4F49-A8B8-C2B98EA62E12}" type="pres">
      <dgm:prSet presAssocID="{763E367F-4940-4702-96C9-7B0B96673816}" presName="compNode" presStyleCnt="0"/>
      <dgm:spPr/>
    </dgm:pt>
    <dgm:pt modelId="{14B4938E-1FF3-48B7-8481-363DF71E4CA2}" type="pres">
      <dgm:prSet presAssocID="{763E367F-4940-4702-96C9-7B0B96673816}" presName="bgRect" presStyleLbl="bgShp" presStyleIdx="0" presStyleCnt="3"/>
      <dgm:spPr/>
    </dgm:pt>
    <dgm:pt modelId="{9874C4FD-115F-4E1F-ACFD-8244E009F647}" type="pres">
      <dgm:prSet presAssocID="{763E367F-4940-4702-96C9-7B0B966738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E574F02D-B7E4-4A81-8E3B-59E2562507A1}" type="pres">
      <dgm:prSet presAssocID="{763E367F-4940-4702-96C9-7B0B96673816}" presName="spaceRect" presStyleCnt="0"/>
      <dgm:spPr/>
    </dgm:pt>
    <dgm:pt modelId="{D7E9C099-AE57-4FC9-9F11-E942A97C62D6}" type="pres">
      <dgm:prSet presAssocID="{763E367F-4940-4702-96C9-7B0B96673816}" presName="parTx" presStyleLbl="revTx" presStyleIdx="0" presStyleCnt="3">
        <dgm:presLayoutVars>
          <dgm:chMax val="0"/>
          <dgm:chPref val="0"/>
        </dgm:presLayoutVars>
      </dgm:prSet>
      <dgm:spPr/>
    </dgm:pt>
    <dgm:pt modelId="{4BA5DEB2-14C1-416D-8173-B9227D7F1B0B}" type="pres">
      <dgm:prSet presAssocID="{7C3EEAC2-B797-443E-B672-5C1030D446F4}" presName="sibTrans" presStyleCnt="0"/>
      <dgm:spPr/>
    </dgm:pt>
    <dgm:pt modelId="{1B050AFC-3988-4DCC-A5A2-E237E79339BC}" type="pres">
      <dgm:prSet presAssocID="{AB4B7CF3-903A-49DC-B41C-09E5E8D8C094}" presName="compNode" presStyleCnt="0"/>
      <dgm:spPr/>
    </dgm:pt>
    <dgm:pt modelId="{2255E19A-385D-4C10-BE97-B015E1DFA230}" type="pres">
      <dgm:prSet presAssocID="{AB4B7CF3-903A-49DC-B41C-09E5E8D8C094}" presName="bgRect" presStyleLbl="bgShp" presStyleIdx="1" presStyleCnt="3"/>
      <dgm:spPr/>
    </dgm:pt>
    <dgm:pt modelId="{BF5F5C05-B4DC-4CE9-9FE7-BE6BB219A6C3}" type="pres">
      <dgm:prSet presAssocID="{AB4B7CF3-903A-49DC-B41C-09E5E8D8C0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3EDF413-9D79-493D-BAE3-7BD4368CBA55}" type="pres">
      <dgm:prSet presAssocID="{AB4B7CF3-903A-49DC-B41C-09E5E8D8C094}" presName="spaceRect" presStyleCnt="0"/>
      <dgm:spPr/>
    </dgm:pt>
    <dgm:pt modelId="{A2B62A95-1CA6-49AE-B075-E3008C5C6135}" type="pres">
      <dgm:prSet presAssocID="{AB4B7CF3-903A-49DC-B41C-09E5E8D8C094}" presName="parTx" presStyleLbl="revTx" presStyleIdx="1" presStyleCnt="3">
        <dgm:presLayoutVars>
          <dgm:chMax val="0"/>
          <dgm:chPref val="0"/>
        </dgm:presLayoutVars>
      </dgm:prSet>
      <dgm:spPr/>
    </dgm:pt>
    <dgm:pt modelId="{2E72CA94-132E-4360-9B26-D2CC260D8A01}" type="pres">
      <dgm:prSet presAssocID="{39110E2F-EC3B-4897-B5F4-26279606B6D1}" presName="sibTrans" presStyleCnt="0"/>
      <dgm:spPr/>
    </dgm:pt>
    <dgm:pt modelId="{CBDEF3A7-3DE6-4545-A518-5A7D0E6A5CA9}" type="pres">
      <dgm:prSet presAssocID="{8CCB4D66-5A13-4E96-9F2A-ED0B154A1DAD}" presName="compNode" presStyleCnt="0"/>
      <dgm:spPr/>
    </dgm:pt>
    <dgm:pt modelId="{A14DB276-9057-4181-9425-42BB754F7530}" type="pres">
      <dgm:prSet presAssocID="{8CCB4D66-5A13-4E96-9F2A-ED0B154A1DAD}" presName="bgRect" presStyleLbl="bgShp" presStyleIdx="2" presStyleCnt="3"/>
      <dgm:spPr/>
    </dgm:pt>
    <dgm:pt modelId="{851D382F-224E-4215-8322-4DA017F8B3CE}" type="pres">
      <dgm:prSet presAssocID="{8CCB4D66-5A13-4E96-9F2A-ED0B154A1D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73FE637-EA2B-4C53-AC17-B989A0AB68A7}" type="pres">
      <dgm:prSet presAssocID="{8CCB4D66-5A13-4E96-9F2A-ED0B154A1DAD}" presName="spaceRect" presStyleCnt="0"/>
      <dgm:spPr/>
    </dgm:pt>
    <dgm:pt modelId="{4C11E08D-810A-470C-AAF0-D14DA1950F08}" type="pres">
      <dgm:prSet presAssocID="{8CCB4D66-5A13-4E96-9F2A-ED0B154A1DA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353801-58BB-4204-B7A8-EEFB03536323}" srcId="{C10B43B4-A3E6-4F6C-B9A7-BCF2D37F62D3}" destId="{763E367F-4940-4702-96C9-7B0B96673816}" srcOrd="0" destOrd="0" parTransId="{1520B7D2-ED99-45FE-8B74-F664749339E1}" sibTransId="{7C3EEAC2-B797-443E-B672-5C1030D446F4}"/>
    <dgm:cxn modelId="{B7AEE60B-F43E-4EBD-919A-2666EB7FDD78}" srcId="{C10B43B4-A3E6-4F6C-B9A7-BCF2D37F62D3}" destId="{8CCB4D66-5A13-4E96-9F2A-ED0B154A1DAD}" srcOrd="2" destOrd="0" parTransId="{57D45379-C48C-4F0E-8FCD-EAC117B536DD}" sibTransId="{8A8792DA-F52C-4FB9-83F1-0C9828F69CA5}"/>
    <dgm:cxn modelId="{895F0C30-D520-4C8D-9FE6-7A7E6E0842D2}" type="presOf" srcId="{C10B43B4-A3E6-4F6C-B9A7-BCF2D37F62D3}" destId="{AFF6A884-0BE2-44BA-A81B-38A019450743}" srcOrd="0" destOrd="0" presId="urn:microsoft.com/office/officeart/2018/2/layout/IconVerticalSolidList"/>
    <dgm:cxn modelId="{61F6E344-3667-4A1C-95A0-08AB3E48A54E}" srcId="{C10B43B4-A3E6-4F6C-B9A7-BCF2D37F62D3}" destId="{AB4B7CF3-903A-49DC-B41C-09E5E8D8C094}" srcOrd="1" destOrd="0" parTransId="{B78FEB5F-032B-44A4-87D3-2CD4DD3595C9}" sibTransId="{39110E2F-EC3B-4897-B5F4-26279606B6D1}"/>
    <dgm:cxn modelId="{C6C306A5-9253-4175-BFB2-F5F9955AAEAB}" type="presOf" srcId="{8CCB4D66-5A13-4E96-9F2A-ED0B154A1DAD}" destId="{4C11E08D-810A-470C-AAF0-D14DA1950F08}" srcOrd="0" destOrd="0" presId="urn:microsoft.com/office/officeart/2018/2/layout/IconVerticalSolidList"/>
    <dgm:cxn modelId="{34FF3FB2-696D-4DAA-900B-21985F956E93}" type="presOf" srcId="{763E367F-4940-4702-96C9-7B0B96673816}" destId="{D7E9C099-AE57-4FC9-9F11-E942A97C62D6}" srcOrd="0" destOrd="0" presId="urn:microsoft.com/office/officeart/2018/2/layout/IconVerticalSolidList"/>
    <dgm:cxn modelId="{6B6774CB-0255-4306-91E6-485A3E483ABC}" type="presOf" srcId="{AB4B7CF3-903A-49DC-B41C-09E5E8D8C094}" destId="{A2B62A95-1CA6-49AE-B075-E3008C5C6135}" srcOrd="0" destOrd="0" presId="urn:microsoft.com/office/officeart/2018/2/layout/IconVerticalSolidList"/>
    <dgm:cxn modelId="{DECFBA5E-4737-4023-85CE-C792484714A6}" type="presParOf" srcId="{AFF6A884-0BE2-44BA-A81B-38A019450743}" destId="{34ECB7A5-D7F9-4F49-A8B8-C2B98EA62E12}" srcOrd="0" destOrd="0" presId="urn:microsoft.com/office/officeart/2018/2/layout/IconVerticalSolidList"/>
    <dgm:cxn modelId="{9670D5E3-B525-43F4-8605-39FBEE81821D}" type="presParOf" srcId="{34ECB7A5-D7F9-4F49-A8B8-C2B98EA62E12}" destId="{14B4938E-1FF3-48B7-8481-363DF71E4CA2}" srcOrd="0" destOrd="0" presId="urn:microsoft.com/office/officeart/2018/2/layout/IconVerticalSolidList"/>
    <dgm:cxn modelId="{126ED0DC-6096-4608-B852-E2CBB03D359C}" type="presParOf" srcId="{34ECB7A5-D7F9-4F49-A8B8-C2B98EA62E12}" destId="{9874C4FD-115F-4E1F-ACFD-8244E009F647}" srcOrd="1" destOrd="0" presId="urn:microsoft.com/office/officeart/2018/2/layout/IconVerticalSolidList"/>
    <dgm:cxn modelId="{FF8589E2-B283-4EDB-8242-D38FD52F4904}" type="presParOf" srcId="{34ECB7A5-D7F9-4F49-A8B8-C2B98EA62E12}" destId="{E574F02D-B7E4-4A81-8E3B-59E2562507A1}" srcOrd="2" destOrd="0" presId="urn:microsoft.com/office/officeart/2018/2/layout/IconVerticalSolidList"/>
    <dgm:cxn modelId="{5FE31F4B-A372-4B79-A16A-669B1A9D67E4}" type="presParOf" srcId="{34ECB7A5-D7F9-4F49-A8B8-C2B98EA62E12}" destId="{D7E9C099-AE57-4FC9-9F11-E942A97C62D6}" srcOrd="3" destOrd="0" presId="urn:microsoft.com/office/officeart/2018/2/layout/IconVerticalSolidList"/>
    <dgm:cxn modelId="{43DABC99-7DBD-468A-B787-BACEFF7B4848}" type="presParOf" srcId="{AFF6A884-0BE2-44BA-A81B-38A019450743}" destId="{4BA5DEB2-14C1-416D-8173-B9227D7F1B0B}" srcOrd="1" destOrd="0" presId="urn:microsoft.com/office/officeart/2018/2/layout/IconVerticalSolidList"/>
    <dgm:cxn modelId="{14698F61-3A76-45A8-9E44-ADEB9BF31414}" type="presParOf" srcId="{AFF6A884-0BE2-44BA-A81B-38A019450743}" destId="{1B050AFC-3988-4DCC-A5A2-E237E79339BC}" srcOrd="2" destOrd="0" presId="urn:microsoft.com/office/officeart/2018/2/layout/IconVerticalSolidList"/>
    <dgm:cxn modelId="{BB45664B-A733-4351-BC61-21D0E9145794}" type="presParOf" srcId="{1B050AFC-3988-4DCC-A5A2-E237E79339BC}" destId="{2255E19A-385D-4C10-BE97-B015E1DFA230}" srcOrd="0" destOrd="0" presId="urn:microsoft.com/office/officeart/2018/2/layout/IconVerticalSolidList"/>
    <dgm:cxn modelId="{A889F342-197E-46F4-8EB0-423191033AC9}" type="presParOf" srcId="{1B050AFC-3988-4DCC-A5A2-E237E79339BC}" destId="{BF5F5C05-B4DC-4CE9-9FE7-BE6BB219A6C3}" srcOrd="1" destOrd="0" presId="urn:microsoft.com/office/officeart/2018/2/layout/IconVerticalSolidList"/>
    <dgm:cxn modelId="{1929C657-EBA0-4E8E-B471-3550EBCE94C0}" type="presParOf" srcId="{1B050AFC-3988-4DCC-A5A2-E237E79339BC}" destId="{53EDF413-9D79-493D-BAE3-7BD4368CBA55}" srcOrd="2" destOrd="0" presId="urn:microsoft.com/office/officeart/2018/2/layout/IconVerticalSolidList"/>
    <dgm:cxn modelId="{4B84AE31-6CA3-46B8-A665-A8CB6D0D2103}" type="presParOf" srcId="{1B050AFC-3988-4DCC-A5A2-E237E79339BC}" destId="{A2B62A95-1CA6-49AE-B075-E3008C5C6135}" srcOrd="3" destOrd="0" presId="urn:microsoft.com/office/officeart/2018/2/layout/IconVerticalSolidList"/>
    <dgm:cxn modelId="{9FB16CDC-81F9-4379-81AF-E29CE572CE9B}" type="presParOf" srcId="{AFF6A884-0BE2-44BA-A81B-38A019450743}" destId="{2E72CA94-132E-4360-9B26-D2CC260D8A01}" srcOrd="3" destOrd="0" presId="urn:microsoft.com/office/officeart/2018/2/layout/IconVerticalSolidList"/>
    <dgm:cxn modelId="{EBD0AB1A-6CBB-4C96-82E2-A50C04E7D2A1}" type="presParOf" srcId="{AFF6A884-0BE2-44BA-A81B-38A019450743}" destId="{CBDEF3A7-3DE6-4545-A518-5A7D0E6A5CA9}" srcOrd="4" destOrd="0" presId="urn:microsoft.com/office/officeart/2018/2/layout/IconVerticalSolidList"/>
    <dgm:cxn modelId="{C0EA589B-EFEE-4FD4-BE9C-D3BD9E247AF9}" type="presParOf" srcId="{CBDEF3A7-3DE6-4545-A518-5A7D0E6A5CA9}" destId="{A14DB276-9057-4181-9425-42BB754F7530}" srcOrd="0" destOrd="0" presId="urn:microsoft.com/office/officeart/2018/2/layout/IconVerticalSolidList"/>
    <dgm:cxn modelId="{5718E6C7-A006-474B-8020-0ADC9597AC79}" type="presParOf" srcId="{CBDEF3A7-3DE6-4545-A518-5A7D0E6A5CA9}" destId="{851D382F-224E-4215-8322-4DA017F8B3CE}" srcOrd="1" destOrd="0" presId="urn:microsoft.com/office/officeart/2018/2/layout/IconVerticalSolidList"/>
    <dgm:cxn modelId="{FA5F7092-E28C-48B1-AC58-A5A5CC123967}" type="presParOf" srcId="{CBDEF3A7-3DE6-4545-A518-5A7D0E6A5CA9}" destId="{273FE637-EA2B-4C53-AC17-B989A0AB68A7}" srcOrd="2" destOrd="0" presId="urn:microsoft.com/office/officeart/2018/2/layout/IconVerticalSolidList"/>
    <dgm:cxn modelId="{12AACAD5-278C-4356-900C-234FF676FABF}" type="presParOf" srcId="{CBDEF3A7-3DE6-4545-A518-5A7D0E6A5CA9}" destId="{4C11E08D-810A-470C-AAF0-D14DA1950F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973125-1291-4C72-9737-D4E4C55129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82C2813-B177-4C1F-ADCF-6C13CD0C1BB3}">
      <dgm:prSet/>
      <dgm:spPr/>
      <dgm:t>
        <a:bodyPr/>
        <a:lstStyle/>
        <a:p>
          <a:r>
            <a:rPr lang="en-US" b="1"/>
            <a:t>Annual Growth for All Students… Catch-up Growth for Those Who are Behind </a:t>
          </a:r>
          <a:r>
            <a:rPr lang="en-US"/>
            <a:t>by Lynn Fielding, Nancy Kerr, and Paul Rosier</a:t>
          </a:r>
        </a:p>
      </dgm:t>
    </dgm:pt>
    <dgm:pt modelId="{1CA918F1-F9ED-4393-A54A-DBC5D4592514}" type="parTrans" cxnId="{24109011-1DBC-4FE1-9494-BA74525FA74E}">
      <dgm:prSet/>
      <dgm:spPr/>
      <dgm:t>
        <a:bodyPr/>
        <a:lstStyle/>
        <a:p>
          <a:endParaRPr lang="en-US"/>
        </a:p>
      </dgm:t>
    </dgm:pt>
    <dgm:pt modelId="{ED916812-802A-424E-A760-267DB73D1BF2}" type="sibTrans" cxnId="{24109011-1DBC-4FE1-9494-BA74525FA74E}">
      <dgm:prSet/>
      <dgm:spPr/>
      <dgm:t>
        <a:bodyPr/>
        <a:lstStyle/>
        <a:p>
          <a:endParaRPr lang="en-US"/>
        </a:p>
      </dgm:t>
    </dgm:pt>
    <dgm:pt modelId="{09679408-585A-44EA-A38E-C0B4EED4AF6F}">
      <dgm:prSet/>
      <dgm:spPr/>
      <dgm:t>
        <a:bodyPr/>
        <a:lstStyle/>
        <a:p>
          <a:r>
            <a:rPr lang="en-US"/>
            <a:t>Tells of experiences in Kennewick, WA school that successfully raised reading achievement</a:t>
          </a:r>
        </a:p>
      </dgm:t>
    </dgm:pt>
    <dgm:pt modelId="{7907F891-8FA8-427D-BB83-C45EEF7CE7E8}" type="parTrans" cxnId="{7498543E-D5E7-446F-9D32-5A84C86D2EF8}">
      <dgm:prSet/>
      <dgm:spPr/>
      <dgm:t>
        <a:bodyPr/>
        <a:lstStyle/>
        <a:p>
          <a:endParaRPr lang="en-US"/>
        </a:p>
      </dgm:t>
    </dgm:pt>
    <dgm:pt modelId="{AEB230EB-5CBE-4A4D-8D0A-7E40137C2E64}" type="sibTrans" cxnId="{7498543E-D5E7-446F-9D32-5A84C86D2EF8}">
      <dgm:prSet/>
      <dgm:spPr/>
      <dgm:t>
        <a:bodyPr/>
        <a:lstStyle/>
        <a:p>
          <a:endParaRPr lang="en-US"/>
        </a:p>
      </dgm:t>
    </dgm:pt>
    <dgm:pt modelId="{6559D18A-9D18-4069-8702-EBB345C4594F}">
      <dgm:prSet/>
      <dgm:spPr/>
      <dgm:t>
        <a:bodyPr/>
        <a:lstStyle/>
        <a:p>
          <a:r>
            <a:rPr lang="en-US"/>
            <a:t>They estimate that 60-80 minutes of reading instruction (per day/per year) will raise achievement one year</a:t>
          </a:r>
        </a:p>
      </dgm:t>
    </dgm:pt>
    <dgm:pt modelId="{2467B274-EC91-4CD1-B8AC-AAE6A238715B}" type="parTrans" cxnId="{B636F69A-9E22-47DB-BDB1-1A6A70052653}">
      <dgm:prSet/>
      <dgm:spPr/>
      <dgm:t>
        <a:bodyPr/>
        <a:lstStyle/>
        <a:p>
          <a:endParaRPr lang="en-US"/>
        </a:p>
      </dgm:t>
    </dgm:pt>
    <dgm:pt modelId="{5C040EB6-A9B3-43B6-A92A-56E8775BC71C}" type="sibTrans" cxnId="{B636F69A-9E22-47DB-BDB1-1A6A70052653}">
      <dgm:prSet/>
      <dgm:spPr/>
      <dgm:t>
        <a:bodyPr/>
        <a:lstStyle/>
        <a:p>
          <a:endParaRPr lang="en-US"/>
        </a:p>
      </dgm:t>
    </dgm:pt>
    <dgm:pt modelId="{C1C58C75-7FC9-48A6-99F4-8B78FA97FAEA}">
      <dgm:prSet/>
      <dgm:spPr/>
      <dgm:t>
        <a:bodyPr/>
        <a:lstStyle/>
        <a:p>
          <a:r>
            <a:rPr lang="en-US"/>
            <a:t>So, a youngster who enters 3</a:t>
          </a:r>
          <a:r>
            <a:rPr lang="en-US" baseline="30000"/>
            <a:t>rd</a:t>
          </a:r>
          <a:r>
            <a:rPr lang="en-US"/>
            <a:t> grade 2 years behind in reading, will need about 240 minutes of instruction daily to catch up  </a:t>
          </a:r>
        </a:p>
      </dgm:t>
    </dgm:pt>
    <dgm:pt modelId="{6A931A61-3BED-44CC-84D3-4621D079FDA1}" type="parTrans" cxnId="{7B6BDA6C-E502-4CFC-A5C1-546504945BEC}">
      <dgm:prSet/>
      <dgm:spPr/>
      <dgm:t>
        <a:bodyPr/>
        <a:lstStyle/>
        <a:p>
          <a:endParaRPr lang="en-US"/>
        </a:p>
      </dgm:t>
    </dgm:pt>
    <dgm:pt modelId="{A99F1EF6-CF5A-4DCE-8049-56E42CECAADC}" type="sibTrans" cxnId="{7B6BDA6C-E502-4CFC-A5C1-546504945BEC}">
      <dgm:prSet/>
      <dgm:spPr/>
      <dgm:t>
        <a:bodyPr/>
        <a:lstStyle/>
        <a:p>
          <a:endParaRPr lang="en-US"/>
        </a:p>
      </dgm:t>
    </dgm:pt>
    <dgm:pt modelId="{5935E15C-C412-4912-A8B8-8AF82849ABBF}" type="pres">
      <dgm:prSet presAssocID="{20973125-1291-4C72-9737-D4E4C55129B3}" presName="root" presStyleCnt="0">
        <dgm:presLayoutVars>
          <dgm:dir/>
          <dgm:resizeHandles val="exact"/>
        </dgm:presLayoutVars>
      </dgm:prSet>
      <dgm:spPr/>
    </dgm:pt>
    <dgm:pt modelId="{E0A11276-7506-4C50-8485-F5F6A2C3B715}" type="pres">
      <dgm:prSet presAssocID="{382C2813-B177-4C1F-ADCF-6C13CD0C1BB3}" presName="compNode" presStyleCnt="0"/>
      <dgm:spPr/>
    </dgm:pt>
    <dgm:pt modelId="{93381B30-6C76-45CB-80E4-53F1BE0E3AD4}" type="pres">
      <dgm:prSet presAssocID="{382C2813-B177-4C1F-ADCF-6C13CD0C1BB3}" presName="bgRect" presStyleLbl="bgShp" presStyleIdx="0" presStyleCnt="4"/>
      <dgm:spPr/>
    </dgm:pt>
    <dgm:pt modelId="{BE9AE73E-0D8E-409C-9F4B-D684617594E6}" type="pres">
      <dgm:prSet presAssocID="{382C2813-B177-4C1F-ADCF-6C13CD0C1B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9D730F2D-3A0E-4541-BFEC-39DE41A5A73E}" type="pres">
      <dgm:prSet presAssocID="{382C2813-B177-4C1F-ADCF-6C13CD0C1BB3}" presName="spaceRect" presStyleCnt="0"/>
      <dgm:spPr/>
    </dgm:pt>
    <dgm:pt modelId="{EB969C31-7CC6-4FF7-AA46-89F8E48E173F}" type="pres">
      <dgm:prSet presAssocID="{382C2813-B177-4C1F-ADCF-6C13CD0C1BB3}" presName="parTx" presStyleLbl="revTx" presStyleIdx="0" presStyleCnt="4">
        <dgm:presLayoutVars>
          <dgm:chMax val="0"/>
          <dgm:chPref val="0"/>
        </dgm:presLayoutVars>
      </dgm:prSet>
      <dgm:spPr/>
    </dgm:pt>
    <dgm:pt modelId="{B306B76E-BA51-4EB4-872F-4E078897644E}" type="pres">
      <dgm:prSet presAssocID="{ED916812-802A-424E-A760-267DB73D1BF2}" presName="sibTrans" presStyleCnt="0"/>
      <dgm:spPr/>
    </dgm:pt>
    <dgm:pt modelId="{A45CACF4-7207-4070-98EE-24FAFC18BA73}" type="pres">
      <dgm:prSet presAssocID="{09679408-585A-44EA-A38E-C0B4EED4AF6F}" presName="compNode" presStyleCnt="0"/>
      <dgm:spPr/>
    </dgm:pt>
    <dgm:pt modelId="{F3C808C1-21AC-4A9E-9421-D3B944D3280F}" type="pres">
      <dgm:prSet presAssocID="{09679408-585A-44EA-A38E-C0B4EED4AF6F}" presName="bgRect" presStyleLbl="bgShp" presStyleIdx="1" presStyleCnt="4"/>
      <dgm:spPr/>
    </dgm:pt>
    <dgm:pt modelId="{90F1C200-A12D-4C31-AB13-D1733036DAE1}" type="pres">
      <dgm:prSet presAssocID="{09679408-585A-44EA-A38E-C0B4EED4AF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93C121E-05F6-4859-A1C5-C4B9FD793D45}" type="pres">
      <dgm:prSet presAssocID="{09679408-585A-44EA-A38E-C0B4EED4AF6F}" presName="spaceRect" presStyleCnt="0"/>
      <dgm:spPr/>
    </dgm:pt>
    <dgm:pt modelId="{F9D0C748-A61F-45F8-BDDD-86D21C8F615F}" type="pres">
      <dgm:prSet presAssocID="{09679408-585A-44EA-A38E-C0B4EED4AF6F}" presName="parTx" presStyleLbl="revTx" presStyleIdx="1" presStyleCnt="4">
        <dgm:presLayoutVars>
          <dgm:chMax val="0"/>
          <dgm:chPref val="0"/>
        </dgm:presLayoutVars>
      </dgm:prSet>
      <dgm:spPr/>
    </dgm:pt>
    <dgm:pt modelId="{E84594EF-9D40-4B42-9969-97549C07F2F2}" type="pres">
      <dgm:prSet presAssocID="{AEB230EB-5CBE-4A4D-8D0A-7E40137C2E64}" presName="sibTrans" presStyleCnt="0"/>
      <dgm:spPr/>
    </dgm:pt>
    <dgm:pt modelId="{172EAF64-5AD3-4A5C-902D-4442EE46DDA8}" type="pres">
      <dgm:prSet presAssocID="{6559D18A-9D18-4069-8702-EBB345C4594F}" presName="compNode" presStyleCnt="0"/>
      <dgm:spPr/>
    </dgm:pt>
    <dgm:pt modelId="{855DFC99-C046-4473-BFFD-65983CAFB6BD}" type="pres">
      <dgm:prSet presAssocID="{6559D18A-9D18-4069-8702-EBB345C4594F}" presName="bgRect" presStyleLbl="bgShp" presStyleIdx="2" presStyleCnt="4"/>
      <dgm:spPr/>
    </dgm:pt>
    <dgm:pt modelId="{438E4161-7102-44C2-9A39-5A2777A3A13D}" type="pres">
      <dgm:prSet presAssocID="{6559D18A-9D18-4069-8702-EBB345C459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9DCF176-58DD-4A03-B2C6-CF42C2467089}" type="pres">
      <dgm:prSet presAssocID="{6559D18A-9D18-4069-8702-EBB345C4594F}" presName="spaceRect" presStyleCnt="0"/>
      <dgm:spPr/>
    </dgm:pt>
    <dgm:pt modelId="{930E61C1-0B95-411D-B4F6-95440B8E4D7A}" type="pres">
      <dgm:prSet presAssocID="{6559D18A-9D18-4069-8702-EBB345C4594F}" presName="parTx" presStyleLbl="revTx" presStyleIdx="2" presStyleCnt="4">
        <dgm:presLayoutVars>
          <dgm:chMax val="0"/>
          <dgm:chPref val="0"/>
        </dgm:presLayoutVars>
      </dgm:prSet>
      <dgm:spPr/>
    </dgm:pt>
    <dgm:pt modelId="{549F7719-2512-4DAF-99A9-B364D39DC146}" type="pres">
      <dgm:prSet presAssocID="{5C040EB6-A9B3-43B6-A92A-56E8775BC71C}" presName="sibTrans" presStyleCnt="0"/>
      <dgm:spPr/>
    </dgm:pt>
    <dgm:pt modelId="{1418A09C-48F2-4862-A38D-A1E95C91FA0B}" type="pres">
      <dgm:prSet presAssocID="{C1C58C75-7FC9-48A6-99F4-8B78FA97FAEA}" presName="compNode" presStyleCnt="0"/>
      <dgm:spPr/>
    </dgm:pt>
    <dgm:pt modelId="{AD6D6D6A-A580-403B-8997-84732B31F9C5}" type="pres">
      <dgm:prSet presAssocID="{C1C58C75-7FC9-48A6-99F4-8B78FA97FAEA}" presName="bgRect" presStyleLbl="bgShp" presStyleIdx="3" presStyleCnt="4"/>
      <dgm:spPr/>
    </dgm:pt>
    <dgm:pt modelId="{07A5C34D-71E0-4417-A336-F7B9CAB8844B}" type="pres">
      <dgm:prSet presAssocID="{C1C58C75-7FC9-48A6-99F4-8B78FA97FA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B5992B2-2AF0-4331-92F8-6E132D1EFAE3}" type="pres">
      <dgm:prSet presAssocID="{C1C58C75-7FC9-48A6-99F4-8B78FA97FAEA}" presName="spaceRect" presStyleCnt="0"/>
      <dgm:spPr/>
    </dgm:pt>
    <dgm:pt modelId="{8F7BE5CE-2AF7-4679-85B6-368470208E0A}" type="pres">
      <dgm:prSet presAssocID="{C1C58C75-7FC9-48A6-99F4-8B78FA97FA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4109011-1DBC-4FE1-9494-BA74525FA74E}" srcId="{20973125-1291-4C72-9737-D4E4C55129B3}" destId="{382C2813-B177-4C1F-ADCF-6C13CD0C1BB3}" srcOrd="0" destOrd="0" parTransId="{1CA918F1-F9ED-4393-A54A-DBC5D4592514}" sibTransId="{ED916812-802A-424E-A760-267DB73D1BF2}"/>
    <dgm:cxn modelId="{7498543E-D5E7-446F-9D32-5A84C86D2EF8}" srcId="{20973125-1291-4C72-9737-D4E4C55129B3}" destId="{09679408-585A-44EA-A38E-C0B4EED4AF6F}" srcOrd="1" destOrd="0" parTransId="{7907F891-8FA8-427D-BB83-C45EEF7CE7E8}" sibTransId="{AEB230EB-5CBE-4A4D-8D0A-7E40137C2E64}"/>
    <dgm:cxn modelId="{C1D12056-0973-4A58-A59F-E362D567E683}" type="presOf" srcId="{6559D18A-9D18-4069-8702-EBB345C4594F}" destId="{930E61C1-0B95-411D-B4F6-95440B8E4D7A}" srcOrd="0" destOrd="0" presId="urn:microsoft.com/office/officeart/2018/2/layout/IconVerticalSolidList"/>
    <dgm:cxn modelId="{7B6BDA6C-E502-4CFC-A5C1-546504945BEC}" srcId="{20973125-1291-4C72-9737-D4E4C55129B3}" destId="{C1C58C75-7FC9-48A6-99F4-8B78FA97FAEA}" srcOrd="3" destOrd="0" parTransId="{6A931A61-3BED-44CC-84D3-4621D079FDA1}" sibTransId="{A99F1EF6-CF5A-4DCE-8049-56E42CECAADC}"/>
    <dgm:cxn modelId="{B636F69A-9E22-47DB-BDB1-1A6A70052653}" srcId="{20973125-1291-4C72-9737-D4E4C55129B3}" destId="{6559D18A-9D18-4069-8702-EBB345C4594F}" srcOrd="2" destOrd="0" parTransId="{2467B274-EC91-4CD1-B8AC-AAE6A238715B}" sibTransId="{5C040EB6-A9B3-43B6-A92A-56E8775BC71C}"/>
    <dgm:cxn modelId="{B0EF93C4-D448-4373-9879-14F93F036CD0}" type="presOf" srcId="{09679408-585A-44EA-A38E-C0B4EED4AF6F}" destId="{F9D0C748-A61F-45F8-BDDD-86D21C8F615F}" srcOrd="0" destOrd="0" presId="urn:microsoft.com/office/officeart/2018/2/layout/IconVerticalSolidList"/>
    <dgm:cxn modelId="{B391CCE7-88CB-4999-86FC-EB6052C64604}" type="presOf" srcId="{C1C58C75-7FC9-48A6-99F4-8B78FA97FAEA}" destId="{8F7BE5CE-2AF7-4679-85B6-368470208E0A}" srcOrd="0" destOrd="0" presId="urn:microsoft.com/office/officeart/2018/2/layout/IconVerticalSolidList"/>
    <dgm:cxn modelId="{10BCFAEE-1DDF-43A7-B7A9-745B043BF188}" type="presOf" srcId="{20973125-1291-4C72-9737-D4E4C55129B3}" destId="{5935E15C-C412-4912-A8B8-8AF82849ABBF}" srcOrd="0" destOrd="0" presId="urn:microsoft.com/office/officeart/2018/2/layout/IconVerticalSolidList"/>
    <dgm:cxn modelId="{AD9D27EF-31BC-4A2D-8C57-B39DECC23128}" type="presOf" srcId="{382C2813-B177-4C1F-ADCF-6C13CD0C1BB3}" destId="{EB969C31-7CC6-4FF7-AA46-89F8E48E173F}" srcOrd="0" destOrd="0" presId="urn:microsoft.com/office/officeart/2018/2/layout/IconVerticalSolidList"/>
    <dgm:cxn modelId="{D14E8430-FE82-499D-9363-EE19B636E05B}" type="presParOf" srcId="{5935E15C-C412-4912-A8B8-8AF82849ABBF}" destId="{E0A11276-7506-4C50-8485-F5F6A2C3B715}" srcOrd="0" destOrd="0" presId="urn:microsoft.com/office/officeart/2018/2/layout/IconVerticalSolidList"/>
    <dgm:cxn modelId="{25C8AC9D-84DC-44B6-AF4A-3531B36FD11C}" type="presParOf" srcId="{E0A11276-7506-4C50-8485-F5F6A2C3B715}" destId="{93381B30-6C76-45CB-80E4-53F1BE0E3AD4}" srcOrd="0" destOrd="0" presId="urn:microsoft.com/office/officeart/2018/2/layout/IconVerticalSolidList"/>
    <dgm:cxn modelId="{10436511-096A-4355-9A67-02836CD776D9}" type="presParOf" srcId="{E0A11276-7506-4C50-8485-F5F6A2C3B715}" destId="{BE9AE73E-0D8E-409C-9F4B-D684617594E6}" srcOrd="1" destOrd="0" presId="urn:microsoft.com/office/officeart/2018/2/layout/IconVerticalSolidList"/>
    <dgm:cxn modelId="{60AFB9A3-469B-44C0-A0DE-21E1D99B2771}" type="presParOf" srcId="{E0A11276-7506-4C50-8485-F5F6A2C3B715}" destId="{9D730F2D-3A0E-4541-BFEC-39DE41A5A73E}" srcOrd="2" destOrd="0" presId="urn:microsoft.com/office/officeart/2018/2/layout/IconVerticalSolidList"/>
    <dgm:cxn modelId="{B80E89F4-5351-4772-8BBB-85C68B9E902B}" type="presParOf" srcId="{E0A11276-7506-4C50-8485-F5F6A2C3B715}" destId="{EB969C31-7CC6-4FF7-AA46-89F8E48E173F}" srcOrd="3" destOrd="0" presId="urn:microsoft.com/office/officeart/2018/2/layout/IconVerticalSolidList"/>
    <dgm:cxn modelId="{E00301CD-3C9E-482D-B5CE-A030ED2FD7D7}" type="presParOf" srcId="{5935E15C-C412-4912-A8B8-8AF82849ABBF}" destId="{B306B76E-BA51-4EB4-872F-4E078897644E}" srcOrd="1" destOrd="0" presId="urn:microsoft.com/office/officeart/2018/2/layout/IconVerticalSolidList"/>
    <dgm:cxn modelId="{470DE9F1-2A1F-4ED7-9F4B-06DA84ADBD72}" type="presParOf" srcId="{5935E15C-C412-4912-A8B8-8AF82849ABBF}" destId="{A45CACF4-7207-4070-98EE-24FAFC18BA73}" srcOrd="2" destOrd="0" presId="urn:microsoft.com/office/officeart/2018/2/layout/IconVerticalSolidList"/>
    <dgm:cxn modelId="{C0D51E2E-BBB4-4888-B47C-789865FDEC22}" type="presParOf" srcId="{A45CACF4-7207-4070-98EE-24FAFC18BA73}" destId="{F3C808C1-21AC-4A9E-9421-D3B944D3280F}" srcOrd="0" destOrd="0" presId="urn:microsoft.com/office/officeart/2018/2/layout/IconVerticalSolidList"/>
    <dgm:cxn modelId="{BFD13AE4-992E-4AC8-BCE3-91DD29A9BE45}" type="presParOf" srcId="{A45CACF4-7207-4070-98EE-24FAFC18BA73}" destId="{90F1C200-A12D-4C31-AB13-D1733036DAE1}" srcOrd="1" destOrd="0" presId="urn:microsoft.com/office/officeart/2018/2/layout/IconVerticalSolidList"/>
    <dgm:cxn modelId="{A098FD75-F1D2-4441-AFDB-CD9FE76B7A39}" type="presParOf" srcId="{A45CACF4-7207-4070-98EE-24FAFC18BA73}" destId="{193C121E-05F6-4859-A1C5-C4B9FD793D45}" srcOrd="2" destOrd="0" presId="urn:microsoft.com/office/officeart/2018/2/layout/IconVerticalSolidList"/>
    <dgm:cxn modelId="{AC92F20B-E4EF-4522-AC17-973BE7E06567}" type="presParOf" srcId="{A45CACF4-7207-4070-98EE-24FAFC18BA73}" destId="{F9D0C748-A61F-45F8-BDDD-86D21C8F615F}" srcOrd="3" destOrd="0" presId="urn:microsoft.com/office/officeart/2018/2/layout/IconVerticalSolidList"/>
    <dgm:cxn modelId="{6C77E189-79BF-468B-BE7C-7C539FBA6CB7}" type="presParOf" srcId="{5935E15C-C412-4912-A8B8-8AF82849ABBF}" destId="{E84594EF-9D40-4B42-9969-97549C07F2F2}" srcOrd="3" destOrd="0" presId="urn:microsoft.com/office/officeart/2018/2/layout/IconVerticalSolidList"/>
    <dgm:cxn modelId="{A40E0FAB-A4E9-4D9C-9273-E03BC4DA32E1}" type="presParOf" srcId="{5935E15C-C412-4912-A8B8-8AF82849ABBF}" destId="{172EAF64-5AD3-4A5C-902D-4442EE46DDA8}" srcOrd="4" destOrd="0" presId="urn:microsoft.com/office/officeart/2018/2/layout/IconVerticalSolidList"/>
    <dgm:cxn modelId="{C2A2F9CE-2EC2-459E-9A58-E15855170A48}" type="presParOf" srcId="{172EAF64-5AD3-4A5C-902D-4442EE46DDA8}" destId="{855DFC99-C046-4473-BFFD-65983CAFB6BD}" srcOrd="0" destOrd="0" presId="urn:microsoft.com/office/officeart/2018/2/layout/IconVerticalSolidList"/>
    <dgm:cxn modelId="{84C67001-11C6-4EE8-874B-E0AB8E2D3820}" type="presParOf" srcId="{172EAF64-5AD3-4A5C-902D-4442EE46DDA8}" destId="{438E4161-7102-44C2-9A39-5A2777A3A13D}" srcOrd="1" destOrd="0" presId="urn:microsoft.com/office/officeart/2018/2/layout/IconVerticalSolidList"/>
    <dgm:cxn modelId="{6005CAC1-8C91-4446-AB89-3EE4826FF0D5}" type="presParOf" srcId="{172EAF64-5AD3-4A5C-902D-4442EE46DDA8}" destId="{29DCF176-58DD-4A03-B2C6-CF42C2467089}" srcOrd="2" destOrd="0" presId="urn:microsoft.com/office/officeart/2018/2/layout/IconVerticalSolidList"/>
    <dgm:cxn modelId="{19284818-5FCC-4AC4-83B3-733C5B19F5E8}" type="presParOf" srcId="{172EAF64-5AD3-4A5C-902D-4442EE46DDA8}" destId="{930E61C1-0B95-411D-B4F6-95440B8E4D7A}" srcOrd="3" destOrd="0" presId="urn:microsoft.com/office/officeart/2018/2/layout/IconVerticalSolidList"/>
    <dgm:cxn modelId="{24AC41D0-4340-483F-9F34-40AF147585FF}" type="presParOf" srcId="{5935E15C-C412-4912-A8B8-8AF82849ABBF}" destId="{549F7719-2512-4DAF-99A9-B364D39DC146}" srcOrd="5" destOrd="0" presId="urn:microsoft.com/office/officeart/2018/2/layout/IconVerticalSolidList"/>
    <dgm:cxn modelId="{2F143E69-0702-404D-9972-2F6389BDE772}" type="presParOf" srcId="{5935E15C-C412-4912-A8B8-8AF82849ABBF}" destId="{1418A09C-48F2-4862-A38D-A1E95C91FA0B}" srcOrd="6" destOrd="0" presId="urn:microsoft.com/office/officeart/2018/2/layout/IconVerticalSolidList"/>
    <dgm:cxn modelId="{CF063BCE-99D0-4519-BE97-A7EAD9CF0BE5}" type="presParOf" srcId="{1418A09C-48F2-4862-A38D-A1E95C91FA0B}" destId="{AD6D6D6A-A580-403B-8997-84732B31F9C5}" srcOrd="0" destOrd="0" presId="urn:microsoft.com/office/officeart/2018/2/layout/IconVerticalSolidList"/>
    <dgm:cxn modelId="{C8BC2DFE-BAAB-4B26-A652-0C53105C6011}" type="presParOf" srcId="{1418A09C-48F2-4862-A38D-A1E95C91FA0B}" destId="{07A5C34D-71E0-4417-A336-F7B9CAB8844B}" srcOrd="1" destOrd="0" presId="urn:microsoft.com/office/officeart/2018/2/layout/IconVerticalSolidList"/>
    <dgm:cxn modelId="{92AFE774-8DA2-4E72-BD2D-19926C9DDDCF}" type="presParOf" srcId="{1418A09C-48F2-4862-A38D-A1E95C91FA0B}" destId="{1B5992B2-2AF0-4331-92F8-6E132D1EFAE3}" srcOrd="2" destOrd="0" presId="urn:microsoft.com/office/officeart/2018/2/layout/IconVerticalSolidList"/>
    <dgm:cxn modelId="{16561965-D996-4EE0-A4C6-F60C42F5D6C2}" type="presParOf" srcId="{1418A09C-48F2-4862-A38D-A1E95C91FA0B}" destId="{8F7BE5CE-2AF7-4679-85B6-368470208E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42C5D6-1775-49D0-B840-BB39DE19745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09B434-A653-4CC7-B468-0FEECFE3CBF4}">
      <dgm:prSet/>
      <dgm:spPr/>
      <dgm:t>
        <a:bodyPr/>
        <a:lstStyle/>
        <a:p>
          <a:r>
            <a:rPr lang="en-US"/>
            <a:t>Preschool</a:t>
          </a:r>
        </a:p>
      </dgm:t>
    </dgm:pt>
    <dgm:pt modelId="{D0FB6D54-0938-47B3-82AA-4F713F0A1227}" type="parTrans" cxnId="{8B4CDEEC-3611-429A-9928-C6F1357D7C2A}">
      <dgm:prSet/>
      <dgm:spPr/>
      <dgm:t>
        <a:bodyPr/>
        <a:lstStyle/>
        <a:p>
          <a:endParaRPr lang="en-US"/>
        </a:p>
      </dgm:t>
    </dgm:pt>
    <dgm:pt modelId="{16EFC90A-1945-4D91-AE62-3B99E3D16985}" type="sibTrans" cxnId="{8B4CDEEC-3611-429A-9928-C6F1357D7C2A}">
      <dgm:prSet/>
      <dgm:spPr/>
      <dgm:t>
        <a:bodyPr/>
        <a:lstStyle/>
        <a:p>
          <a:endParaRPr lang="en-US"/>
        </a:p>
      </dgm:t>
    </dgm:pt>
    <dgm:pt modelId="{C2BB1618-B295-4CE3-BF67-2789424B7275}">
      <dgm:prSet/>
      <dgm:spPr/>
      <dgm:t>
        <a:bodyPr/>
        <a:lstStyle/>
        <a:p>
          <a:r>
            <a:rPr lang="en-US"/>
            <a:t>Absenteeism</a:t>
          </a:r>
        </a:p>
      </dgm:t>
    </dgm:pt>
    <dgm:pt modelId="{F4178070-EF58-4B5B-B767-D6752986F82A}" type="parTrans" cxnId="{4243075B-E578-4452-BCC2-C575E77AD01E}">
      <dgm:prSet/>
      <dgm:spPr/>
      <dgm:t>
        <a:bodyPr/>
        <a:lstStyle/>
        <a:p>
          <a:endParaRPr lang="en-US"/>
        </a:p>
      </dgm:t>
    </dgm:pt>
    <dgm:pt modelId="{145F9132-50C1-4BBC-A3DD-553A075A410E}" type="sibTrans" cxnId="{4243075B-E578-4452-BCC2-C575E77AD01E}">
      <dgm:prSet/>
      <dgm:spPr/>
      <dgm:t>
        <a:bodyPr/>
        <a:lstStyle/>
        <a:p>
          <a:endParaRPr lang="en-US"/>
        </a:p>
      </dgm:t>
    </dgm:pt>
    <dgm:pt modelId="{80802220-94B4-4716-9109-559D1050AF17}">
      <dgm:prSet/>
      <dgm:spPr/>
      <dgm:t>
        <a:bodyPr/>
        <a:lstStyle/>
        <a:p>
          <a:r>
            <a:rPr lang="en-US"/>
            <a:t>After-school programs</a:t>
          </a:r>
        </a:p>
      </dgm:t>
    </dgm:pt>
    <dgm:pt modelId="{6040DD91-CDC7-4FFF-9BEF-1DD37BAC4ED0}" type="parTrans" cxnId="{EF2751FD-79D3-462B-BA35-B6F297CC8807}">
      <dgm:prSet/>
      <dgm:spPr/>
      <dgm:t>
        <a:bodyPr/>
        <a:lstStyle/>
        <a:p>
          <a:endParaRPr lang="en-US"/>
        </a:p>
      </dgm:t>
    </dgm:pt>
    <dgm:pt modelId="{FFCDF043-7369-4B0D-89C1-BB18B894136F}" type="sibTrans" cxnId="{EF2751FD-79D3-462B-BA35-B6F297CC8807}">
      <dgm:prSet/>
      <dgm:spPr/>
      <dgm:t>
        <a:bodyPr/>
        <a:lstStyle/>
        <a:p>
          <a:endParaRPr lang="en-US"/>
        </a:p>
      </dgm:t>
    </dgm:pt>
    <dgm:pt modelId="{14C9CC29-5239-43AB-BDD5-C33BF991A21B}">
      <dgm:prSet/>
      <dgm:spPr/>
      <dgm:t>
        <a:bodyPr/>
        <a:lstStyle/>
        <a:p>
          <a:r>
            <a:rPr lang="en-US"/>
            <a:t>Summer school programs</a:t>
          </a:r>
        </a:p>
      </dgm:t>
    </dgm:pt>
    <dgm:pt modelId="{498A9E80-E847-4B7E-AA62-4D03B8C9233E}" type="parTrans" cxnId="{A6685B87-3621-4C17-8B46-7FAD4B45696B}">
      <dgm:prSet/>
      <dgm:spPr/>
      <dgm:t>
        <a:bodyPr/>
        <a:lstStyle/>
        <a:p>
          <a:endParaRPr lang="en-US"/>
        </a:p>
      </dgm:t>
    </dgm:pt>
    <dgm:pt modelId="{D11A3E0C-95C7-409C-B22A-BC2DAFD2C3ED}" type="sibTrans" cxnId="{A6685B87-3621-4C17-8B46-7FAD4B45696B}">
      <dgm:prSet/>
      <dgm:spPr/>
      <dgm:t>
        <a:bodyPr/>
        <a:lstStyle/>
        <a:p>
          <a:endParaRPr lang="en-US"/>
        </a:p>
      </dgm:t>
    </dgm:pt>
    <dgm:pt modelId="{B69BCF05-595D-4AC8-B4F6-7203BD362901}">
      <dgm:prSet/>
      <dgm:spPr/>
      <dgm:t>
        <a:bodyPr/>
        <a:lstStyle/>
        <a:p>
          <a:r>
            <a:rPr lang="en-US"/>
            <a:t>Snow days</a:t>
          </a:r>
        </a:p>
      </dgm:t>
    </dgm:pt>
    <dgm:pt modelId="{450F5250-4FAE-401B-B5C8-B12138B3EC8B}" type="parTrans" cxnId="{646359F3-D083-49A2-AF26-6703BA6858D2}">
      <dgm:prSet/>
      <dgm:spPr/>
      <dgm:t>
        <a:bodyPr/>
        <a:lstStyle/>
        <a:p>
          <a:endParaRPr lang="en-US"/>
        </a:p>
      </dgm:t>
    </dgm:pt>
    <dgm:pt modelId="{4D0B9759-9376-47E3-9ED3-ABEFD105E0D2}" type="sibTrans" cxnId="{646359F3-D083-49A2-AF26-6703BA6858D2}">
      <dgm:prSet/>
      <dgm:spPr/>
      <dgm:t>
        <a:bodyPr/>
        <a:lstStyle/>
        <a:p>
          <a:endParaRPr lang="en-US"/>
        </a:p>
      </dgm:t>
    </dgm:pt>
    <dgm:pt modelId="{E3AA7921-EC0D-4BFA-84E1-682D0D7B0C84}">
      <dgm:prSet/>
      <dgm:spPr/>
      <dgm:t>
        <a:bodyPr/>
        <a:lstStyle/>
        <a:p>
          <a:r>
            <a:rPr lang="en-US"/>
            <a:t>Days with unplanned teacher absences</a:t>
          </a:r>
        </a:p>
      </dgm:t>
    </dgm:pt>
    <dgm:pt modelId="{F7455BF0-C4F4-42AE-84F6-0524C28FAE8F}" type="parTrans" cxnId="{EA935390-3E93-474B-917A-F7E533993AD9}">
      <dgm:prSet/>
      <dgm:spPr/>
      <dgm:t>
        <a:bodyPr/>
        <a:lstStyle/>
        <a:p>
          <a:endParaRPr lang="en-US"/>
        </a:p>
      </dgm:t>
    </dgm:pt>
    <dgm:pt modelId="{E686DF43-EF30-46F5-862A-B10D9AD078C9}" type="sibTrans" cxnId="{EA935390-3E93-474B-917A-F7E533993AD9}">
      <dgm:prSet/>
      <dgm:spPr/>
      <dgm:t>
        <a:bodyPr/>
        <a:lstStyle/>
        <a:p>
          <a:endParaRPr lang="en-US"/>
        </a:p>
      </dgm:t>
    </dgm:pt>
    <dgm:pt modelId="{5F31952A-F020-9145-9EDD-7B162257CD0A}" type="pres">
      <dgm:prSet presAssocID="{AD42C5D6-1775-49D0-B840-BB39DE197456}" presName="diagram" presStyleCnt="0">
        <dgm:presLayoutVars>
          <dgm:dir/>
          <dgm:resizeHandles val="exact"/>
        </dgm:presLayoutVars>
      </dgm:prSet>
      <dgm:spPr/>
    </dgm:pt>
    <dgm:pt modelId="{9CC24FA5-109D-1B40-8498-E43596AC1D8E}" type="pres">
      <dgm:prSet presAssocID="{4909B434-A653-4CC7-B468-0FEECFE3CBF4}" presName="node" presStyleLbl="node1" presStyleIdx="0" presStyleCnt="6">
        <dgm:presLayoutVars>
          <dgm:bulletEnabled val="1"/>
        </dgm:presLayoutVars>
      </dgm:prSet>
      <dgm:spPr/>
    </dgm:pt>
    <dgm:pt modelId="{55C6C852-5CE5-9B4D-AF01-878F129CFD06}" type="pres">
      <dgm:prSet presAssocID="{16EFC90A-1945-4D91-AE62-3B99E3D16985}" presName="sibTrans" presStyleCnt="0"/>
      <dgm:spPr/>
    </dgm:pt>
    <dgm:pt modelId="{EB51DC7E-264F-954A-8C15-CFE5EC61A573}" type="pres">
      <dgm:prSet presAssocID="{C2BB1618-B295-4CE3-BF67-2789424B7275}" presName="node" presStyleLbl="node1" presStyleIdx="1" presStyleCnt="6">
        <dgm:presLayoutVars>
          <dgm:bulletEnabled val="1"/>
        </dgm:presLayoutVars>
      </dgm:prSet>
      <dgm:spPr/>
    </dgm:pt>
    <dgm:pt modelId="{E6DFF532-B808-854D-B291-77852E6A643C}" type="pres">
      <dgm:prSet presAssocID="{145F9132-50C1-4BBC-A3DD-553A075A410E}" presName="sibTrans" presStyleCnt="0"/>
      <dgm:spPr/>
    </dgm:pt>
    <dgm:pt modelId="{9CE48852-3433-274F-B23E-F13087D80045}" type="pres">
      <dgm:prSet presAssocID="{80802220-94B4-4716-9109-559D1050AF17}" presName="node" presStyleLbl="node1" presStyleIdx="2" presStyleCnt="6">
        <dgm:presLayoutVars>
          <dgm:bulletEnabled val="1"/>
        </dgm:presLayoutVars>
      </dgm:prSet>
      <dgm:spPr/>
    </dgm:pt>
    <dgm:pt modelId="{5A118FA8-4E60-C74A-847E-B68A88CAB446}" type="pres">
      <dgm:prSet presAssocID="{FFCDF043-7369-4B0D-89C1-BB18B894136F}" presName="sibTrans" presStyleCnt="0"/>
      <dgm:spPr/>
    </dgm:pt>
    <dgm:pt modelId="{EC6CEAE7-FCC9-A147-A76A-9C9702DD072F}" type="pres">
      <dgm:prSet presAssocID="{14C9CC29-5239-43AB-BDD5-C33BF991A21B}" presName="node" presStyleLbl="node1" presStyleIdx="3" presStyleCnt="6">
        <dgm:presLayoutVars>
          <dgm:bulletEnabled val="1"/>
        </dgm:presLayoutVars>
      </dgm:prSet>
      <dgm:spPr/>
    </dgm:pt>
    <dgm:pt modelId="{C6A664E9-B040-394A-B619-8FE25DAD0BF1}" type="pres">
      <dgm:prSet presAssocID="{D11A3E0C-95C7-409C-B22A-BC2DAFD2C3ED}" presName="sibTrans" presStyleCnt="0"/>
      <dgm:spPr/>
    </dgm:pt>
    <dgm:pt modelId="{A2F82FF7-16E1-8C4A-8901-4FE10A4DCC73}" type="pres">
      <dgm:prSet presAssocID="{B69BCF05-595D-4AC8-B4F6-7203BD362901}" presName="node" presStyleLbl="node1" presStyleIdx="4" presStyleCnt="6">
        <dgm:presLayoutVars>
          <dgm:bulletEnabled val="1"/>
        </dgm:presLayoutVars>
      </dgm:prSet>
      <dgm:spPr/>
    </dgm:pt>
    <dgm:pt modelId="{DA9C85E4-DAC9-8443-8D0F-7E34FA183885}" type="pres">
      <dgm:prSet presAssocID="{4D0B9759-9376-47E3-9ED3-ABEFD105E0D2}" presName="sibTrans" presStyleCnt="0"/>
      <dgm:spPr/>
    </dgm:pt>
    <dgm:pt modelId="{FA82ADF8-E952-AF45-B3C0-48D9D0A24D48}" type="pres">
      <dgm:prSet presAssocID="{E3AA7921-EC0D-4BFA-84E1-682D0D7B0C84}" presName="node" presStyleLbl="node1" presStyleIdx="5" presStyleCnt="6">
        <dgm:presLayoutVars>
          <dgm:bulletEnabled val="1"/>
        </dgm:presLayoutVars>
      </dgm:prSet>
      <dgm:spPr/>
    </dgm:pt>
  </dgm:ptLst>
  <dgm:cxnLst>
    <dgm:cxn modelId="{7015F116-6B22-5241-B7CF-4FA30EEADC3A}" type="presOf" srcId="{C2BB1618-B295-4CE3-BF67-2789424B7275}" destId="{EB51DC7E-264F-954A-8C15-CFE5EC61A573}" srcOrd="0" destOrd="0" presId="urn:microsoft.com/office/officeart/2005/8/layout/default"/>
    <dgm:cxn modelId="{4243075B-E578-4452-BCC2-C575E77AD01E}" srcId="{AD42C5D6-1775-49D0-B840-BB39DE197456}" destId="{C2BB1618-B295-4CE3-BF67-2789424B7275}" srcOrd="1" destOrd="0" parTransId="{F4178070-EF58-4B5B-B767-D6752986F82A}" sibTransId="{145F9132-50C1-4BBC-A3DD-553A075A410E}"/>
    <dgm:cxn modelId="{2A51D26D-A5C5-7C4A-ABAD-9677F5D22BC2}" type="presOf" srcId="{14C9CC29-5239-43AB-BDD5-C33BF991A21B}" destId="{EC6CEAE7-FCC9-A147-A76A-9C9702DD072F}" srcOrd="0" destOrd="0" presId="urn:microsoft.com/office/officeart/2005/8/layout/default"/>
    <dgm:cxn modelId="{41923971-8FB5-1047-8E69-515B3BE1C771}" type="presOf" srcId="{80802220-94B4-4716-9109-559D1050AF17}" destId="{9CE48852-3433-274F-B23E-F13087D80045}" srcOrd="0" destOrd="0" presId="urn:microsoft.com/office/officeart/2005/8/layout/default"/>
    <dgm:cxn modelId="{B5C1D87D-8DF5-BB44-A2A2-04ED79759DC9}" type="presOf" srcId="{B69BCF05-595D-4AC8-B4F6-7203BD362901}" destId="{A2F82FF7-16E1-8C4A-8901-4FE10A4DCC73}" srcOrd="0" destOrd="0" presId="urn:microsoft.com/office/officeart/2005/8/layout/default"/>
    <dgm:cxn modelId="{A6685B87-3621-4C17-8B46-7FAD4B45696B}" srcId="{AD42C5D6-1775-49D0-B840-BB39DE197456}" destId="{14C9CC29-5239-43AB-BDD5-C33BF991A21B}" srcOrd="3" destOrd="0" parTransId="{498A9E80-E847-4B7E-AA62-4D03B8C9233E}" sibTransId="{D11A3E0C-95C7-409C-B22A-BC2DAFD2C3ED}"/>
    <dgm:cxn modelId="{EA935390-3E93-474B-917A-F7E533993AD9}" srcId="{AD42C5D6-1775-49D0-B840-BB39DE197456}" destId="{E3AA7921-EC0D-4BFA-84E1-682D0D7B0C84}" srcOrd="5" destOrd="0" parTransId="{F7455BF0-C4F4-42AE-84F6-0524C28FAE8F}" sibTransId="{E686DF43-EF30-46F5-862A-B10D9AD078C9}"/>
    <dgm:cxn modelId="{A0DE71D1-F9E3-8243-9C36-51D1ACBC1F9A}" type="presOf" srcId="{AD42C5D6-1775-49D0-B840-BB39DE197456}" destId="{5F31952A-F020-9145-9EDD-7B162257CD0A}" srcOrd="0" destOrd="0" presId="urn:microsoft.com/office/officeart/2005/8/layout/default"/>
    <dgm:cxn modelId="{8B4CDEEC-3611-429A-9928-C6F1357D7C2A}" srcId="{AD42C5D6-1775-49D0-B840-BB39DE197456}" destId="{4909B434-A653-4CC7-B468-0FEECFE3CBF4}" srcOrd="0" destOrd="0" parTransId="{D0FB6D54-0938-47B3-82AA-4F713F0A1227}" sibTransId="{16EFC90A-1945-4D91-AE62-3B99E3D16985}"/>
    <dgm:cxn modelId="{646359F3-D083-49A2-AF26-6703BA6858D2}" srcId="{AD42C5D6-1775-49D0-B840-BB39DE197456}" destId="{B69BCF05-595D-4AC8-B4F6-7203BD362901}" srcOrd="4" destOrd="0" parTransId="{450F5250-4FAE-401B-B5C8-B12138B3EC8B}" sibTransId="{4D0B9759-9376-47E3-9ED3-ABEFD105E0D2}"/>
    <dgm:cxn modelId="{A46C3DF9-DF24-D64F-8C28-751FF8126E2B}" type="presOf" srcId="{4909B434-A653-4CC7-B468-0FEECFE3CBF4}" destId="{9CC24FA5-109D-1B40-8498-E43596AC1D8E}" srcOrd="0" destOrd="0" presId="urn:microsoft.com/office/officeart/2005/8/layout/default"/>
    <dgm:cxn modelId="{462762FB-8EC6-8649-AAC0-6AF83E4A1C3A}" type="presOf" srcId="{E3AA7921-EC0D-4BFA-84E1-682D0D7B0C84}" destId="{FA82ADF8-E952-AF45-B3C0-48D9D0A24D48}" srcOrd="0" destOrd="0" presId="urn:microsoft.com/office/officeart/2005/8/layout/default"/>
    <dgm:cxn modelId="{EF2751FD-79D3-462B-BA35-B6F297CC8807}" srcId="{AD42C5D6-1775-49D0-B840-BB39DE197456}" destId="{80802220-94B4-4716-9109-559D1050AF17}" srcOrd="2" destOrd="0" parTransId="{6040DD91-CDC7-4FFF-9BEF-1DD37BAC4ED0}" sibTransId="{FFCDF043-7369-4B0D-89C1-BB18B894136F}"/>
    <dgm:cxn modelId="{2BAF6A9D-8EE9-394F-84A1-EACCD146E2D7}" type="presParOf" srcId="{5F31952A-F020-9145-9EDD-7B162257CD0A}" destId="{9CC24FA5-109D-1B40-8498-E43596AC1D8E}" srcOrd="0" destOrd="0" presId="urn:microsoft.com/office/officeart/2005/8/layout/default"/>
    <dgm:cxn modelId="{61B16395-9127-DF4F-BF09-3A60AADD2E45}" type="presParOf" srcId="{5F31952A-F020-9145-9EDD-7B162257CD0A}" destId="{55C6C852-5CE5-9B4D-AF01-878F129CFD06}" srcOrd="1" destOrd="0" presId="urn:microsoft.com/office/officeart/2005/8/layout/default"/>
    <dgm:cxn modelId="{841BF68A-0209-A148-A7E4-6AF05AACC8CD}" type="presParOf" srcId="{5F31952A-F020-9145-9EDD-7B162257CD0A}" destId="{EB51DC7E-264F-954A-8C15-CFE5EC61A573}" srcOrd="2" destOrd="0" presId="urn:microsoft.com/office/officeart/2005/8/layout/default"/>
    <dgm:cxn modelId="{ECE85B76-2924-C34E-972C-B45125F7CE50}" type="presParOf" srcId="{5F31952A-F020-9145-9EDD-7B162257CD0A}" destId="{E6DFF532-B808-854D-B291-77852E6A643C}" srcOrd="3" destOrd="0" presId="urn:microsoft.com/office/officeart/2005/8/layout/default"/>
    <dgm:cxn modelId="{378DD623-3798-2949-B931-26B4A9DDFFC4}" type="presParOf" srcId="{5F31952A-F020-9145-9EDD-7B162257CD0A}" destId="{9CE48852-3433-274F-B23E-F13087D80045}" srcOrd="4" destOrd="0" presId="urn:microsoft.com/office/officeart/2005/8/layout/default"/>
    <dgm:cxn modelId="{8BE76F23-89AF-274D-A571-1F9F2F64C665}" type="presParOf" srcId="{5F31952A-F020-9145-9EDD-7B162257CD0A}" destId="{5A118FA8-4E60-C74A-847E-B68A88CAB446}" srcOrd="5" destOrd="0" presId="urn:microsoft.com/office/officeart/2005/8/layout/default"/>
    <dgm:cxn modelId="{9D24199E-6431-E840-8D06-D56D969F3F8E}" type="presParOf" srcId="{5F31952A-F020-9145-9EDD-7B162257CD0A}" destId="{EC6CEAE7-FCC9-A147-A76A-9C9702DD072F}" srcOrd="6" destOrd="0" presId="urn:microsoft.com/office/officeart/2005/8/layout/default"/>
    <dgm:cxn modelId="{C8B480B2-9CFD-7242-B52D-9399A5E01F42}" type="presParOf" srcId="{5F31952A-F020-9145-9EDD-7B162257CD0A}" destId="{C6A664E9-B040-394A-B619-8FE25DAD0BF1}" srcOrd="7" destOrd="0" presId="urn:microsoft.com/office/officeart/2005/8/layout/default"/>
    <dgm:cxn modelId="{25DC1646-AEB3-104F-A61D-D4E620AE4414}" type="presParOf" srcId="{5F31952A-F020-9145-9EDD-7B162257CD0A}" destId="{A2F82FF7-16E1-8C4A-8901-4FE10A4DCC73}" srcOrd="8" destOrd="0" presId="urn:microsoft.com/office/officeart/2005/8/layout/default"/>
    <dgm:cxn modelId="{EB7E4270-84E1-0443-A4ED-9079523B401A}" type="presParOf" srcId="{5F31952A-F020-9145-9EDD-7B162257CD0A}" destId="{DA9C85E4-DAC9-8443-8D0F-7E34FA183885}" srcOrd="9" destOrd="0" presId="urn:microsoft.com/office/officeart/2005/8/layout/default"/>
    <dgm:cxn modelId="{DE176BDB-4AC1-BB40-86B9-AA67485CC8AE}" type="presParOf" srcId="{5F31952A-F020-9145-9EDD-7B162257CD0A}" destId="{FA82ADF8-E952-AF45-B3C0-48D9D0A24D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D9AE94B-9EB8-4064-8BA7-B2A7D11D2D9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2C5DEDC-C409-496B-A765-43BB482D5A1E}">
      <dgm:prSet/>
      <dgm:spPr/>
      <dgm:t>
        <a:bodyPr/>
        <a:lstStyle/>
        <a:p>
          <a:r>
            <a:rPr lang="en-US" b="1"/>
            <a:t>Knowledge of Words and Parts of Words </a:t>
          </a:r>
          <a:r>
            <a:rPr lang="en-US"/>
            <a:t>(phonological awareness, phonemic awareness, alphabet, phonics, spelling, sight vocabulary, morphology, word meaning)</a:t>
          </a:r>
        </a:p>
      </dgm:t>
    </dgm:pt>
    <dgm:pt modelId="{F593F15B-E321-4C20-92AE-F37DE9A88B79}" type="parTrans" cxnId="{12D5AF93-E0A4-4D65-8279-0C0C9DE805F6}">
      <dgm:prSet/>
      <dgm:spPr/>
      <dgm:t>
        <a:bodyPr/>
        <a:lstStyle/>
        <a:p>
          <a:endParaRPr lang="en-US"/>
        </a:p>
      </dgm:t>
    </dgm:pt>
    <dgm:pt modelId="{EAB5BB26-518F-4235-9C6D-8276A5E02634}" type="sibTrans" cxnId="{12D5AF93-E0A4-4D65-8279-0C0C9DE805F6}">
      <dgm:prSet/>
      <dgm:spPr/>
      <dgm:t>
        <a:bodyPr/>
        <a:lstStyle/>
        <a:p>
          <a:endParaRPr lang="en-US"/>
        </a:p>
      </dgm:t>
    </dgm:pt>
    <dgm:pt modelId="{5A33DFEB-0C06-40BD-849F-B3A452D81A01}">
      <dgm:prSet/>
      <dgm:spPr/>
      <dgm:t>
        <a:bodyPr/>
        <a:lstStyle/>
        <a:p>
          <a:r>
            <a:rPr lang="en-US" b="1"/>
            <a:t>Oral Reading Fluency </a:t>
          </a:r>
          <a:r>
            <a:rPr lang="en-US"/>
            <a:t>(accuracy, speed, prosody) </a:t>
          </a:r>
        </a:p>
      </dgm:t>
    </dgm:pt>
    <dgm:pt modelId="{D7849A9C-6771-4EE8-92BA-4EBBEB8456F2}" type="parTrans" cxnId="{A07B9460-514F-4EC8-800C-9CD1C70D94F5}">
      <dgm:prSet/>
      <dgm:spPr/>
      <dgm:t>
        <a:bodyPr/>
        <a:lstStyle/>
        <a:p>
          <a:endParaRPr lang="en-US"/>
        </a:p>
      </dgm:t>
    </dgm:pt>
    <dgm:pt modelId="{36F9B13E-D806-4569-B1E6-E3030D732E89}" type="sibTrans" cxnId="{A07B9460-514F-4EC8-800C-9CD1C70D94F5}">
      <dgm:prSet/>
      <dgm:spPr/>
      <dgm:t>
        <a:bodyPr/>
        <a:lstStyle/>
        <a:p>
          <a:endParaRPr lang="en-US"/>
        </a:p>
      </dgm:t>
    </dgm:pt>
    <dgm:pt modelId="{95F8ED77-7056-44D7-A8D1-FA0DD9BB9028}">
      <dgm:prSet/>
      <dgm:spPr/>
      <dgm:t>
        <a:bodyPr/>
        <a:lstStyle/>
        <a:p>
          <a:r>
            <a:rPr lang="en-US" b="1"/>
            <a:t>Reading Comprehension/Learning from Text </a:t>
          </a:r>
          <a:r>
            <a:rPr lang="en-US"/>
            <a:t>(reading comprehension strategies, text structure, cohesion, grammar, learning)</a:t>
          </a:r>
        </a:p>
      </dgm:t>
    </dgm:pt>
    <dgm:pt modelId="{8755BFE6-D21E-4E10-BAB1-D80B9AF533BB}" type="parTrans" cxnId="{4B112905-253E-45D5-BAB3-D9BE53718D8E}">
      <dgm:prSet/>
      <dgm:spPr/>
      <dgm:t>
        <a:bodyPr/>
        <a:lstStyle/>
        <a:p>
          <a:endParaRPr lang="en-US"/>
        </a:p>
      </dgm:t>
    </dgm:pt>
    <dgm:pt modelId="{B18AB9AE-D138-493E-B204-F0E8B34D503E}" type="sibTrans" cxnId="{4B112905-253E-45D5-BAB3-D9BE53718D8E}">
      <dgm:prSet/>
      <dgm:spPr/>
      <dgm:t>
        <a:bodyPr/>
        <a:lstStyle/>
        <a:p>
          <a:endParaRPr lang="en-US"/>
        </a:p>
      </dgm:t>
    </dgm:pt>
    <dgm:pt modelId="{5B471A41-B1B6-43F0-AA5B-793D99A85AF4}">
      <dgm:prSet/>
      <dgm:spPr/>
      <dgm:t>
        <a:bodyPr/>
        <a:lstStyle/>
        <a:p>
          <a:r>
            <a:rPr lang="en-US" b="1"/>
            <a:t>Writing</a:t>
          </a:r>
          <a:r>
            <a:rPr lang="en-US"/>
            <a:t> (narration, exposition, argument, writing process, summarization, analysis, synthesis, coherence, elaboration, focus, voice, diction, conventions)</a:t>
          </a:r>
        </a:p>
      </dgm:t>
    </dgm:pt>
    <dgm:pt modelId="{6F1A5625-A214-4F21-920B-96B849BEB80C}" type="parTrans" cxnId="{FB6008C1-2D87-43DE-8269-F0246EBB1F32}">
      <dgm:prSet/>
      <dgm:spPr/>
      <dgm:t>
        <a:bodyPr/>
        <a:lstStyle/>
        <a:p>
          <a:endParaRPr lang="en-US"/>
        </a:p>
      </dgm:t>
    </dgm:pt>
    <dgm:pt modelId="{2575975D-D618-4709-9A8B-44CB8B54D67D}" type="sibTrans" cxnId="{FB6008C1-2D87-43DE-8269-F0246EBB1F32}">
      <dgm:prSet/>
      <dgm:spPr/>
      <dgm:t>
        <a:bodyPr/>
        <a:lstStyle/>
        <a:p>
          <a:endParaRPr lang="en-US"/>
        </a:p>
      </dgm:t>
    </dgm:pt>
    <dgm:pt modelId="{62069C5C-5EC0-D744-8392-BDE8666DFF2D}" type="pres">
      <dgm:prSet presAssocID="{1D9AE94B-9EB8-4064-8BA7-B2A7D11D2D93}" presName="diagram" presStyleCnt="0">
        <dgm:presLayoutVars>
          <dgm:dir/>
          <dgm:resizeHandles val="exact"/>
        </dgm:presLayoutVars>
      </dgm:prSet>
      <dgm:spPr/>
    </dgm:pt>
    <dgm:pt modelId="{A9CA9090-AA21-CD4B-8CD4-5C551D97368F}" type="pres">
      <dgm:prSet presAssocID="{A2C5DEDC-C409-496B-A765-43BB482D5A1E}" presName="node" presStyleLbl="node1" presStyleIdx="0" presStyleCnt="4">
        <dgm:presLayoutVars>
          <dgm:bulletEnabled val="1"/>
        </dgm:presLayoutVars>
      </dgm:prSet>
      <dgm:spPr/>
    </dgm:pt>
    <dgm:pt modelId="{F7497775-80A5-D54B-8637-8F0345771EFF}" type="pres">
      <dgm:prSet presAssocID="{EAB5BB26-518F-4235-9C6D-8276A5E02634}" presName="sibTrans" presStyleCnt="0"/>
      <dgm:spPr/>
    </dgm:pt>
    <dgm:pt modelId="{548E084B-6A4F-554A-A0A6-C11300A760D4}" type="pres">
      <dgm:prSet presAssocID="{5A33DFEB-0C06-40BD-849F-B3A452D81A01}" presName="node" presStyleLbl="node1" presStyleIdx="1" presStyleCnt="4">
        <dgm:presLayoutVars>
          <dgm:bulletEnabled val="1"/>
        </dgm:presLayoutVars>
      </dgm:prSet>
      <dgm:spPr/>
    </dgm:pt>
    <dgm:pt modelId="{35884160-4AD8-3648-B355-7FCCAEB60C8C}" type="pres">
      <dgm:prSet presAssocID="{36F9B13E-D806-4569-B1E6-E3030D732E89}" presName="sibTrans" presStyleCnt="0"/>
      <dgm:spPr/>
    </dgm:pt>
    <dgm:pt modelId="{554BB903-9894-1C42-8000-8656235BCF8F}" type="pres">
      <dgm:prSet presAssocID="{95F8ED77-7056-44D7-A8D1-FA0DD9BB9028}" presName="node" presStyleLbl="node1" presStyleIdx="2" presStyleCnt="4">
        <dgm:presLayoutVars>
          <dgm:bulletEnabled val="1"/>
        </dgm:presLayoutVars>
      </dgm:prSet>
      <dgm:spPr/>
    </dgm:pt>
    <dgm:pt modelId="{0D058608-0D36-9442-A46E-1CD22B858AFB}" type="pres">
      <dgm:prSet presAssocID="{B18AB9AE-D138-493E-B204-F0E8B34D503E}" presName="sibTrans" presStyleCnt="0"/>
      <dgm:spPr/>
    </dgm:pt>
    <dgm:pt modelId="{8622A2EE-584A-3E49-8306-19071AF961D7}" type="pres">
      <dgm:prSet presAssocID="{5B471A41-B1B6-43F0-AA5B-793D99A85AF4}" presName="node" presStyleLbl="node1" presStyleIdx="3" presStyleCnt="4">
        <dgm:presLayoutVars>
          <dgm:bulletEnabled val="1"/>
        </dgm:presLayoutVars>
      </dgm:prSet>
      <dgm:spPr/>
    </dgm:pt>
  </dgm:ptLst>
  <dgm:cxnLst>
    <dgm:cxn modelId="{4B112905-253E-45D5-BAB3-D9BE53718D8E}" srcId="{1D9AE94B-9EB8-4064-8BA7-B2A7D11D2D93}" destId="{95F8ED77-7056-44D7-A8D1-FA0DD9BB9028}" srcOrd="2" destOrd="0" parTransId="{8755BFE6-D21E-4E10-BAB1-D80B9AF533BB}" sibTransId="{B18AB9AE-D138-493E-B204-F0E8B34D503E}"/>
    <dgm:cxn modelId="{A07B9460-514F-4EC8-800C-9CD1C70D94F5}" srcId="{1D9AE94B-9EB8-4064-8BA7-B2A7D11D2D93}" destId="{5A33DFEB-0C06-40BD-849F-B3A452D81A01}" srcOrd="1" destOrd="0" parTransId="{D7849A9C-6771-4EE8-92BA-4EBBEB8456F2}" sibTransId="{36F9B13E-D806-4569-B1E6-E3030D732E89}"/>
    <dgm:cxn modelId="{7A93736B-E9B3-1849-9219-AFB94668EAAD}" type="presOf" srcId="{5B471A41-B1B6-43F0-AA5B-793D99A85AF4}" destId="{8622A2EE-584A-3E49-8306-19071AF961D7}" srcOrd="0" destOrd="0" presId="urn:microsoft.com/office/officeart/2005/8/layout/default"/>
    <dgm:cxn modelId="{12D5AF93-E0A4-4D65-8279-0C0C9DE805F6}" srcId="{1D9AE94B-9EB8-4064-8BA7-B2A7D11D2D93}" destId="{A2C5DEDC-C409-496B-A765-43BB482D5A1E}" srcOrd="0" destOrd="0" parTransId="{F593F15B-E321-4C20-92AE-F37DE9A88B79}" sibTransId="{EAB5BB26-518F-4235-9C6D-8276A5E02634}"/>
    <dgm:cxn modelId="{FB6008C1-2D87-43DE-8269-F0246EBB1F32}" srcId="{1D9AE94B-9EB8-4064-8BA7-B2A7D11D2D93}" destId="{5B471A41-B1B6-43F0-AA5B-793D99A85AF4}" srcOrd="3" destOrd="0" parTransId="{6F1A5625-A214-4F21-920B-96B849BEB80C}" sibTransId="{2575975D-D618-4709-9A8B-44CB8B54D67D}"/>
    <dgm:cxn modelId="{1F2131DA-06D1-B541-921C-27F6E142B6E5}" type="presOf" srcId="{1D9AE94B-9EB8-4064-8BA7-B2A7D11D2D93}" destId="{62069C5C-5EC0-D744-8392-BDE8666DFF2D}" srcOrd="0" destOrd="0" presId="urn:microsoft.com/office/officeart/2005/8/layout/default"/>
    <dgm:cxn modelId="{C2FE7EE0-05D5-5041-8ED0-DE107F788567}" type="presOf" srcId="{5A33DFEB-0C06-40BD-849F-B3A452D81A01}" destId="{548E084B-6A4F-554A-A0A6-C11300A760D4}" srcOrd="0" destOrd="0" presId="urn:microsoft.com/office/officeart/2005/8/layout/default"/>
    <dgm:cxn modelId="{E96ED2E3-F4EF-6A49-8E11-12C9BBC329D0}" type="presOf" srcId="{95F8ED77-7056-44D7-A8D1-FA0DD9BB9028}" destId="{554BB903-9894-1C42-8000-8656235BCF8F}" srcOrd="0" destOrd="0" presId="urn:microsoft.com/office/officeart/2005/8/layout/default"/>
    <dgm:cxn modelId="{901CCFEF-B710-424B-9FCA-7A04C124FD63}" type="presOf" srcId="{A2C5DEDC-C409-496B-A765-43BB482D5A1E}" destId="{A9CA9090-AA21-CD4B-8CD4-5C551D97368F}" srcOrd="0" destOrd="0" presId="urn:microsoft.com/office/officeart/2005/8/layout/default"/>
    <dgm:cxn modelId="{7C087FCD-2DB2-544D-8651-6DB158E5C79E}" type="presParOf" srcId="{62069C5C-5EC0-D744-8392-BDE8666DFF2D}" destId="{A9CA9090-AA21-CD4B-8CD4-5C551D97368F}" srcOrd="0" destOrd="0" presId="urn:microsoft.com/office/officeart/2005/8/layout/default"/>
    <dgm:cxn modelId="{5DC33A5A-D975-8A44-81D4-8394487CAC00}" type="presParOf" srcId="{62069C5C-5EC0-D744-8392-BDE8666DFF2D}" destId="{F7497775-80A5-D54B-8637-8F0345771EFF}" srcOrd="1" destOrd="0" presId="urn:microsoft.com/office/officeart/2005/8/layout/default"/>
    <dgm:cxn modelId="{C7718AF4-8958-6748-B78E-21C32891783E}" type="presParOf" srcId="{62069C5C-5EC0-D744-8392-BDE8666DFF2D}" destId="{548E084B-6A4F-554A-A0A6-C11300A760D4}" srcOrd="2" destOrd="0" presId="urn:microsoft.com/office/officeart/2005/8/layout/default"/>
    <dgm:cxn modelId="{BF68EC33-9DCD-264A-BE85-B65D00B23928}" type="presParOf" srcId="{62069C5C-5EC0-D744-8392-BDE8666DFF2D}" destId="{35884160-4AD8-3648-B355-7FCCAEB60C8C}" srcOrd="3" destOrd="0" presId="urn:microsoft.com/office/officeart/2005/8/layout/default"/>
    <dgm:cxn modelId="{C4ECFA72-250C-CB44-9408-E05BC66B5AA9}" type="presParOf" srcId="{62069C5C-5EC0-D744-8392-BDE8666DFF2D}" destId="{554BB903-9894-1C42-8000-8656235BCF8F}" srcOrd="4" destOrd="0" presId="urn:microsoft.com/office/officeart/2005/8/layout/default"/>
    <dgm:cxn modelId="{CBF70682-D56C-904D-A23C-55B4FC76C2A2}" type="presParOf" srcId="{62069C5C-5EC0-D744-8392-BDE8666DFF2D}" destId="{0D058608-0D36-9442-A46E-1CD22B858AFB}" srcOrd="5" destOrd="0" presId="urn:microsoft.com/office/officeart/2005/8/layout/default"/>
    <dgm:cxn modelId="{5A6CF26A-81E3-F64A-996A-38E06CD17615}" type="presParOf" srcId="{62069C5C-5EC0-D744-8392-BDE8666DFF2D}" destId="{8622A2EE-584A-3E49-8306-19071AF961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75FA733-7E5C-4EDB-A994-3450190B79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BDBFFF9-5121-4D1C-ACB8-935E1A3A29AF}">
      <dgm:prSet/>
      <dgm:spPr/>
      <dgm:t>
        <a:bodyPr/>
        <a:lstStyle/>
        <a:p>
          <a:r>
            <a:rPr lang="en-US"/>
            <a:t>Phonological Awareness is the ability to hear and manipulate language sounds including word and syllable separations and the phonemic within spoken words</a:t>
          </a:r>
        </a:p>
      </dgm:t>
    </dgm:pt>
    <dgm:pt modelId="{4AA01796-2523-480C-9985-01C5701BFA50}" type="parTrans" cxnId="{40220E95-66E9-4431-8784-ED19F10CFDC0}">
      <dgm:prSet/>
      <dgm:spPr/>
      <dgm:t>
        <a:bodyPr/>
        <a:lstStyle/>
        <a:p>
          <a:endParaRPr lang="en-US"/>
        </a:p>
      </dgm:t>
    </dgm:pt>
    <dgm:pt modelId="{4D766C3F-4939-46B9-B818-CD11451EB38F}" type="sibTrans" cxnId="{40220E95-66E9-4431-8784-ED19F10CFDC0}">
      <dgm:prSet/>
      <dgm:spPr/>
      <dgm:t>
        <a:bodyPr/>
        <a:lstStyle/>
        <a:p>
          <a:endParaRPr lang="en-US"/>
        </a:p>
      </dgm:t>
    </dgm:pt>
    <dgm:pt modelId="{3310C2E4-EF51-45BF-BF8F-6B1D65021B11}">
      <dgm:prSet/>
      <dgm:spPr/>
      <dgm:t>
        <a:bodyPr/>
        <a:lstStyle/>
        <a:p>
          <a:r>
            <a:rPr lang="en-US"/>
            <a:t>Phonemic Awareness refers to the ability to hear and manipulate the smallest sounds within words (it is a part of Phonological Awareness)</a:t>
          </a:r>
        </a:p>
      </dgm:t>
    </dgm:pt>
    <dgm:pt modelId="{D575F707-7C85-4A77-940B-B5B4F0137694}" type="parTrans" cxnId="{D077A8EB-6D14-4BAE-BB53-9B9E07CAB79B}">
      <dgm:prSet/>
      <dgm:spPr/>
      <dgm:t>
        <a:bodyPr/>
        <a:lstStyle/>
        <a:p>
          <a:endParaRPr lang="en-US"/>
        </a:p>
      </dgm:t>
    </dgm:pt>
    <dgm:pt modelId="{D2CE246B-646C-4384-819C-CFFACD5BC414}" type="sibTrans" cxnId="{D077A8EB-6D14-4BAE-BB53-9B9E07CAB79B}">
      <dgm:prSet/>
      <dgm:spPr/>
      <dgm:t>
        <a:bodyPr/>
        <a:lstStyle/>
        <a:p>
          <a:endParaRPr lang="en-US"/>
        </a:p>
      </dgm:t>
    </dgm:pt>
    <dgm:pt modelId="{B4DBAFEA-9C94-4C5A-ABA9-BD7A9919A345}">
      <dgm:prSet/>
      <dgm:spPr/>
      <dgm:t>
        <a:bodyPr/>
        <a:lstStyle/>
        <a:p>
          <a:r>
            <a:rPr lang="en-US"/>
            <a:t>PA is not phonics</a:t>
          </a:r>
        </a:p>
      </dgm:t>
    </dgm:pt>
    <dgm:pt modelId="{53011E14-E2A9-4934-973A-71CB681B8E56}" type="parTrans" cxnId="{05C7922B-E759-4305-B0C3-947C2413C723}">
      <dgm:prSet/>
      <dgm:spPr/>
      <dgm:t>
        <a:bodyPr/>
        <a:lstStyle/>
        <a:p>
          <a:endParaRPr lang="en-US"/>
        </a:p>
      </dgm:t>
    </dgm:pt>
    <dgm:pt modelId="{BCF834E1-2D30-4F0C-9D2E-E501EE65007F}" type="sibTrans" cxnId="{05C7922B-E759-4305-B0C3-947C2413C723}">
      <dgm:prSet/>
      <dgm:spPr/>
      <dgm:t>
        <a:bodyPr/>
        <a:lstStyle/>
        <a:p>
          <a:endParaRPr lang="en-US"/>
        </a:p>
      </dgm:t>
    </dgm:pt>
    <dgm:pt modelId="{8B0D3E4E-260F-417A-AAF7-087EC7242C99}">
      <dgm:prSet/>
      <dgm:spPr/>
      <dgm:t>
        <a:bodyPr/>
        <a:lstStyle/>
        <a:p>
          <a:r>
            <a:rPr lang="en-US"/>
            <a:t>Development of PA progresses from gross sounds (words, syllables) to finer-grained sounds (phonemes)</a:t>
          </a:r>
        </a:p>
      </dgm:t>
    </dgm:pt>
    <dgm:pt modelId="{FDAEF969-52C3-4FE9-9BF8-A4156B326FE5}" type="parTrans" cxnId="{55CD1287-C8D3-40EC-82F3-2327BB401629}">
      <dgm:prSet/>
      <dgm:spPr/>
      <dgm:t>
        <a:bodyPr/>
        <a:lstStyle/>
        <a:p>
          <a:endParaRPr lang="en-US"/>
        </a:p>
      </dgm:t>
    </dgm:pt>
    <dgm:pt modelId="{5152C729-0CBB-418E-A679-20C70B187647}" type="sibTrans" cxnId="{55CD1287-C8D3-40EC-82F3-2327BB401629}">
      <dgm:prSet/>
      <dgm:spPr/>
      <dgm:t>
        <a:bodyPr/>
        <a:lstStyle/>
        <a:p>
          <a:endParaRPr lang="en-US"/>
        </a:p>
      </dgm:t>
    </dgm:pt>
    <dgm:pt modelId="{6B15FCCA-BD11-4D0A-AB92-B9A28B5F8FB3}">
      <dgm:prSet/>
      <dgm:spPr/>
      <dgm:t>
        <a:bodyPr/>
        <a:lstStyle/>
        <a:p>
          <a:r>
            <a:rPr lang="en-US"/>
            <a:t>The instructional goal is to enable children to be able to easily and quickly fully segment the phonemes within words</a:t>
          </a:r>
        </a:p>
      </dgm:t>
    </dgm:pt>
    <dgm:pt modelId="{0C938DBE-7393-48DC-9960-5E41AF882A24}" type="parTrans" cxnId="{14AF1DA2-7D92-4F00-8103-2B64321FC0F7}">
      <dgm:prSet/>
      <dgm:spPr/>
      <dgm:t>
        <a:bodyPr/>
        <a:lstStyle/>
        <a:p>
          <a:endParaRPr lang="en-US"/>
        </a:p>
      </dgm:t>
    </dgm:pt>
    <dgm:pt modelId="{EB2775D7-4B24-42FD-BEA3-AA5F4FD25BDF}" type="sibTrans" cxnId="{14AF1DA2-7D92-4F00-8103-2B64321FC0F7}">
      <dgm:prSet/>
      <dgm:spPr/>
      <dgm:t>
        <a:bodyPr/>
        <a:lstStyle/>
        <a:p>
          <a:endParaRPr lang="en-US"/>
        </a:p>
      </dgm:t>
    </dgm:pt>
    <dgm:pt modelId="{FBD04A97-73C3-B540-BF24-4DD8F8FD64E1}" type="pres">
      <dgm:prSet presAssocID="{075FA733-7E5C-4EDB-A994-3450190B793B}" presName="linear" presStyleCnt="0">
        <dgm:presLayoutVars>
          <dgm:animLvl val="lvl"/>
          <dgm:resizeHandles val="exact"/>
        </dgm:presLayoutVars>
      </dgm:prSet>
      <dgm:spPr/>
    </dgm:pt>
    <dgm:pt modelId="{3F48F3A0-109A-3145-83DC-2C4D22E5FB10}" type="pres">
      <dgm:prSet presAssocID="{8BDBFFF9-5121-4D1C-ACB8-935E1A3A29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7D80410-7B2B-D74E-B752-5A1FC27DC425}" type="pres">
      <dgm:prSet presAssocID="{4D766C3F-4939-46B9-B818-CD11451EB38F}" presName="spacer" presStyleCnt="0"/>
      <dgm:spPr/>
    </dgm:pt>
    <dgm:pt modelId="{12313241-A929-8C4F-BCFE-88928E4C5AD2}" type="pres">
      <dgm:prSet presAssocID="{3310C2E4-EF51-45BF-BF8F-6B1D65021B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2A296B-C1C3-0D43-8B2B-8B4C94D2BC28}" type="pres">
      <dgm:prSet presAssocID="{D2CE246B-646C-4384-819C-CFFACD5BC414}" presName="spacer" presStyleCnt="0"/>
      <dgm:spPr/>
    </dgm:pt>
    <dgm:pt modelId="{BA8013C1-04B9-DF42-ABE1-B00C17A1DD33}" type="pres">
      <dgm:prSet presAssocID="{B4DBAFEA-9C94-4C5A-ABA9-BD7A9919A3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D91A2A7-2787-7D42-AA7B-921931E1D6E1}" type="pres">
      <dgm:prSet presAssocID="{BCF834E1-2D30-4F0C-9D2E-E501EE65007F}" presName="spacer" presStyleCnt="0"/>
      <dgm:spPr/>
    </dgm:pt>
    <dgm:pt modelId="{08637B54-E807-1F44-AE9A-C9D40AF814AA}" type="pres">
      <dgm:prSet presAssocID="{8B0D3E4E-260F-417A-AAF7-087EC7242C9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83854D3-55D9-0A47-BBB8-E291F35CD7D1}" type="pres">
      <dgm:prSet presAssocID="{5152C729-0CBB-418E-A679-20C70B187647}" presName="spacer" presStyleCnt="0"/>
      <dgm:spPr/>
    </dgm:pt>
    <dgm:pt modelId="{70EDD088-D4AA-2148-9CF3-205BA3258632}" type="pres">
      <dgm:prSet presAssocID="{6B15FCCA-BD11-4D0A-AB92-B9A28B5F8FB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B45213-024B-7D41-969B-84E750546A3A}" type="presOf" srcId="{B4DBAFEA-9C94-4C5A-ABA9-BD7A9919A345}" destId="{BA8013C1-04B9-DF42-ABE1-B00C17A1DD33}" srcOrd="0" destOrd="0" presId="urn:microsoft.com/office/officeart/2005/8/layout/vList2"/>
    <dgm:cxn modelId="{05C7922B-E759-4305-B0C3-947C2413C723}" srcId="{075FA733-7E5C-4EDB-A994-3450190B793B}" destId="{B4DBAFEA-9C94-4C5A-ABA9-BD7A9919A345}" srcOrd="2" destOrd="0" parTransId="{53011E14-E2A9-4934-973A-71CB681B8E56}" sibTransId="{BCF834E1-2D30-4F0C-9D2E-E501EE65007F}"/>
    <dgm:cxn modelId="{BF175953-F203-914D-804B-8A5443B42B39}" type="presOf" srcId="{8BDBFFF9-5121-4D1C-ACB8-935E1A3A29AF}" destId="{3F48F3A0-109A-3145-83DC-2C4D22E5FB10}" srcOrd="0" destOrd="0" presId="urn:microsoft.com/office/officeart/2005/8/layout/vList2"/>
    <dgm:cxn modelId="{66B2BC80-953E-ED4B-A303-DA572B647073}" type="presOf" srcId="{075FA733-7E5C-4EDB-A994-3450190B793B}" destId="{FBD04A97-73C3-B540-BF24-4DD8F8FD64E1}" srcOrd="0" destOrd="0" presId="urn:microsoft.com/office/officeart/2005/8/layout/vList2"/>
    <dgm:cxn modelId="{55CD1287-C8D3-40EC-82F3-2327BB401629}" srcId="{075FA733-7E5C-4EDB-A994-3450190B793B}" destId="{8B0D3E4E-260F-417A-AAF7-087EC7242C99}" srcOrd="3" destOrd="0" parTransId="{FDAEF969-52C3-4FE9-9BF8-A4156B326FE5}" sibTransId="{5152C729-0CBB-418E-A679-20C70B187647}"/>
    <dgm:cxn modelId="{7D50638A-E818-B942-BFE8-07C578C6004C}" type="presOf" srcId="{6B15FCCA-BD11-4D0A-AB92-B9A28B5F8FB3}" destId="{70EDD088-D4AA-2148-9CF3-205BA3258632}" srcOrd="0" destOrd="0" presId="urn:microsoft.com/office/officeart/2005/8/layout/vList2"/>
    <dgm:cxn modelId="{36B6598B-2009-2348-85AC-8F3C3DB71313}" type="presOf" srcId="{8B0D3E4E-260F-417A-AAF7-087EC7242C99}" destId="{08637B54-E807-1F44-AE9A-C9D40AF814AA}" srcOrd="0" destOrd="0" presId="urn:microsoft.com/office/officeart/2005/8/layout/vList2"/>
    <dgm:cxn modelId="{40220E95-66E9-4431-8784-ED19F10CFDC0}" srcId="{075FA733-7E5C-4EDB-A994-3450190B793B}" destId="{8BDBFFF9-5121-4D1C-ACB8-935E1A3A29AF}" srcOrd="0" destOrd="0" parTransId="{4AA01796-2523-480C-9985-01C5701BFA50}" sibTransId="{4D766C3F-4939-46B9-B818-CD11451EB38F}"/>
    <dgm:cxn modelId="{14AF1DA2-7D92-4F00-8103-2B64321FC0F7}" srcId="{075FA733-7E5C-4EDB-A994-3450190B793B}" destId="{6B15FCCA-BD11-4D0A-AB92-B9A28B5F8FB3}" srcOrd="4" destOrd="0" parTransId="{0C938DBE-7393-48DC-9960-5E41AF882A24}" sibTransId="{EB2775D7-4B24-42FD-BEA3-AA5F4FD25BDF}"/>
    <dgm:cxn modelId="{A93CA6A8-9335-474F-994A-AA029B20A924}" type="presOf" srcId="{3310C2E4-EF51-45BF-BF8F-6B1D65021B11}" destId="{12313241-A929-8C4F-BCFE-88928E4C5AD2}" srcOrd="0" destOrd="0" presId="urn:microsoft.com/office/officeart/2005/8/layout/vList2"/>
    <dgm:cxn modelId="{D077A8EB-6D14-4BAE-BB53-9B9E07CAB79B}" srcId="{075FA733-7E5C-4EDB-A994-3450190B793B}" destId="{3310C2E4-EF51-45BF-BF8F-6B1D65021B11}" srcOrd="1" destOrd="0" parTransId="{D575F707-7C85-4A77-940B-B5B4F0137694}" sibTransId="{D2CE246B-646C-4384-819C-CFFACD5BC414}"/>
    <dgm:cxn modelId="{A20D9F12-5887-1D42-9188-D0A206B98C94}" type="presParOf" srcId="{FBD04A97-73C3-B540-BF24-4DD8F8FD64E1}" destId="{3F48F3A0-109A-3145-83DC-2C4D22E5FB10}" srcOrd="0" destOrd="0" presId="urn:microsoft.com/office/officeart/2005/8/layout/vList2"/>
    <dgm:cxn modelId="{BDE67A28-1010-F147-B49C-EF6F803D89A4}" type="presParOf" srcId="{FBD04A97-73C3-B540-BF24-4DD8F8FD64E1}" destId="{87D80410-7B2B-D74E-B752-5A1FC27DC425}" srcOrd="1" destOrd="0" presId="urn:microsoft.com/office/officeart/2005/8/layout/vList2"/>
    <dgm:cxn modelId="{822D1E47-934E-5E44-8799-3EE0F9B36486}" type="presParOf" srcId="{FBD04A97-73C3-B540-BF24-4DD8F8FD64E1}" destId="{12313241-A929-8C4F-BCFE-88928E4C5AD2}" srcOrd="2" destOrd="0" presId="urn:microsoft.com/office/officeart/2005/8/layout/vList2"/>
    <dgm:cxn modelId="{9591C406-BC2E-8943-A084-6871CA0EA12E}" type="presParOf" srcId="{FBD04A97-73C3-B540-BF24-4DD8F8FD64E1}" destId="{A52A296B-C1C3-0D43-8B2B-8B4C94D2BC28}" srcOrd="3" destOrd="0" presId="urn:microsoft.com/office/officeart/2005/8/layout/vList2"/>
    <dgm:cxn modelId="{43104AFA-362B-E94F-BC63-D84DF2FA1C31}" type="presParOf" srcId="{FBD04A97-73C3-B540-BF24-4DD8F8FD64E1}" destId="{BA8013C1-04B9-DF42-ABE1-B00C17A1DD33}" srcOrd="4" destOrd="0" presId="urn:microsoft.com/office/officeart/2005/8/layout/vList2"/>
    <dgm:cxn modelId="{6D7DDAC8-6E43-0F47-8D62-A6ECE93545F6}" type="presParOf" srcId="{FBD04A97-73C3-B540-BF24-4DD8F8FD64E1}" destId="{6D91A2A7-2787-7D42-AA7B-921931E1D6E1}" srcOrd="5" destOrd="0" presId="urn:microsoft.com/office/officeart/2005/8/layout/vList2"/>
    <dgm:cxn modelId="{5EE6308E-D609-064B-BFFA-22970CC8315A}" type="presParOf" srcId="{FBD04A97-73C3-B540-BF24-4DD8F8FD64E1}" destId="{08637B54-E807-1F44-AE9A-C9D40AF814AA}" srcOrd="6" destOrd="0" presId="urn:microsoft.com/office/officeart/2005/8/layout/vList2"/>
    <dgm:cxn modelId="{B0CD76F2-930D-0E40-A983-2C175D2D40D0}" type="presParOf" srcId="{FBD04A97-73C3-B540-BF24-4DD8F8FD64E1}" destId="{183854D3-55D9-0A47-BBB8-E291F35CD7D1}" srcOrd="7" destOrd="0" presId="urn:microsoft.com/office/officeart/2005/8/layout/vList2"/>
    <dgm:cxn modelId="{B35D39D1-55D1-194D-9476-12D4215C2EDC}" type="presParOf" srcId="{FBD04A97-73C3-B540-BF24-4DD8F8FD64E1}" destId="{70EDD088-D4AA-2148-9CF3-205BA32586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84F3C33-D64B-4B00-8C65-E8675F6138C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965B69-E869-493C-A028-18FFAD3A9036}">
      <dgm:prSet/>
      <dgm:spPr/>
      <dgm:t>
        <a:bodyPr/>
        <a:lstStyle/>
        <a:p>
          <a:r>
            <a:rPr lang="en-US" dirty="0"/>
            <a:t>National Early Literacy Panel (2008) reviewed nearly 70 studies showing that phonological awareness was a strong predictor of later reading achievement</a:t>
          </a:r>
        </a:p>
      </dgm:t>
    </dgm:pt>
    <dgm:pt modelId="{E724CACD-1E4E-4333-94AF-5FC64C3ACC3E}" type="parTrans" cxnId="{13A998B8-36E4-4B8B-A3D9-1016727DFBE7}">
      <dgm:prSet/>
      <dgm:spPr/>
      <dgm:t>
        <a:bodyPr/>
        <a:lstStyle/>
        <a:p>
          <a:endParaRPr lang="en-US"/>
        </a:p>
      </dgm:t>
    </dgm:pt>
    <dgm:pt modelId="{DE455D00-482A-4CD0-9239-2DD33AAEFDF7}" type="sibTrans" cxnId="{13A998B8-36E4-4B8B-A3D9-1016727DFBE7}">
      <dgm:prSet/>
      <dgm:spPr/>
      <dgm:t>
        <a:bodyPr/>
        <a:lstStyle/>
        <a:p>
          <a:endParaRPr lang="en-US"/>
        </a:p>
      </dgm:t>
    </dgm:pt>
    <dgm:pt modelId="{0CCA9D60-1A72-44C5-8606-CFB2D662945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NELP meta-analyzed approximately 50 studies finding that instruction in PA in pre-K and/or K (alone, combined with AK, combined with phonics) led to significant impacts on PA, AK, Reading, Spelling</a:t>
          </a:r>
          <a:endParaRPr lang="en-US" dirty="0"/>
        </a:p>
      </dgm:t>
    </dgm:pt>
    <dgm:pt modelId="{F987A7CE-C7B9-4B87-919C-B7E39D6C8048}" type="parTrans" cxnId="{A08DE0E7-8F97-49FB-985D-777859795601}">
      <dgm:prSet/>
      <dgm:spPr/>
      <dgm:t>
        <a:bodyPr/>
        <a:lstStyle/>
        <a:p>
          <a:endParaRPr lang="en-US"/>
        </a:p>
      </dgm:t>
    </dgm:pt>
    <dgm:pt modelId="{01FD7ECD-AF4C-4994-9D61-3AD7F2451214}" type="sibTrans" cxnId="{A08DE0E7-8F97-49FB-985D-777859795601}">
      <dgm:prSet/>
      <dgm:spPr/>
      <dgm:t>
        <a:bodyPr/>
        <a:lstStyle/>
        <a:p>
          <a:endParaRPr lang="en-US"/>
        </a:p>
      </dgm:t>
    </dgm:pt>
    <dgm:pt modelId="{3EB08E82-6E60-0041-8665-49C506F0FAE6}">
      <dgm:prSet/>
      <dgm:spPr/>
      <dgm:t>
        <a:bodyPr/>
        <a:lstStyle/>
        <a:p>
          <a:r>
            <a:rPr lang="en-US"/>
            <a:t>NRP meta-analyzed more than 51 studies finding that phonemic awareness instruction in K, 1, and remediation led to significant improvements in phonemic awareness, decoding, reading comprehension, and spelling (NICHD, 2000)</a:t>
          </a:r>
          <a:endParaRPr lang="en-US" dirty="0"/>
        </a:p>
      </dgm:t>
    </dgm:pt>
    <dgm:pt modelId="{40A08082-720E-5F42-B667-65F9B82049BC}" type="parTrans" cxnId="{7717EE69-E9EE-F345-A902-15C8383BC6AC}">
      <dgm:prSet/>
      <dgm:spPr/>
      <dgm:t>
        <a:bodyPr/>
        <a:lstStyle/>
        <a:p>
          <a:endParaRPr lang="en-US"/>
        </a:p>
      </dgm:t>
    </dgm:pt>
    <dgm:pt modelId="{BE5C4098-CC70-0742-8F22-B32ED85BB7A9}" type="sibTrans" cxnId="{7717EE69-E9EE-F345-A902-15C8383BC6AC}">
      <dgm:prSet/>
      <dgm:spPr/>
      <dgm:t>
        <a:bodyPr/>
        <a:lstStyle/>
        <a:p>
          <a:endParaRPr lang="en-US"/>
        </a:p>
      </dgm:t>
    </dgm:pt>
    <dgm:pt modelId="{0263F7EE-493D-0047-ABD0-E47C0FEE8B09}" type="pres">
      <dgm:prSet presAssocID="{384F3C33-D64B-4B00-8C65-E8675F6138C3}" presName="linear" presStyleCnt="0">
        <dgm:presLayoutVars>
          <dgm:animLvl val="lvl"/>
          <dgm:resizeHandles val="exact"/>
        </dgm:presLayoutVars>
      </dgm:prSet>
      <dgm:spPr/>
    </dgm:pt>
    <dgm:pt modelId="{525C988A-286D-324C-A544-523CFD97A2A9}" type="pres">
      <dgm:prSet presAssocID="{36965B69-E869-493C-A028-18FFAD3A90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C7DC67-0CE4-9040-924C-5621672E6D35}" type="pres">
      <dgm:prSet presAssocID="{DE455D00-482A-4CD0-9239-2DD33AAEFDF7}" presName="spacer" presStyleCnt="0"/>
      <dgm:spPr/>
    </dgm:pt>
    <dgm:pt modelId="{CD2C68C9-03C6-8846-962F-EC3DB128271A}" type="pres">
      <dgm:prSet presAssocID="{0CCA9D60-1A72-44C5-8606-CFB2D66294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AD065C-E600-DA4E-B2D2-CBDF4EABDB4A}" type="pres">
      <dgm:prSet presAssocID="{01FD7ECD-AF4C-4994-9D61-3AD7F2451214}" presName="spacer" presStyleCnt="0"/>
      <dgm:spPr/>
    </dgm:pt>
    <dgm:pt modelId="{778899D6-2057-D845-96AF-74EFCCC54C1B}" type="pres">
      <dgm:prSet presAssocID="{3EB08E82-6E60-0041-8665-49C506F0FA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3D820C-E83A-5943-84B4-B93B608C5B79}" type="presOf" srcId="{384F3C33-D64B-4B00-8C65-E8675F6138C3}" destId="{0263F7EE-493D-0047-ABD0-E47C0FEE8B09}" srcOrd="0" destOrd="0" presId="urn:microsoft.com/office/officeart/2005/8/layout/vList2"/>
    <dgm:cxn modelId="{474F5454-E0BB-3648-AE70-9BD9840AC1AB}" type="presOf" srcId="{3EB08E82-6E60-0041-8665-49C506F0FAE6}" destId="{778899D6-2057-D845-96AF-74EFCCC54C1B}" srcOrd="0" destOrd="0" presId="urn:microsoft.com/office/officeart/2005/8/layout/vList2"/>
    <dgm:cxn modelId="{28407D69-A874-624D-B36E-40674A34777C}" type="presOf" srcId="{0CCA9D60-1A72-44C5-8606-CFB2D6629454}" destId="{CD2C68C9-03C6-8846-962F-EC3DB128271A}" srcOrd="0" destOrd="0" presId="urn:microsoft.com/office/officeart/2005/8/layout/vList2"/>
    <dgm:cxn modelId="{7717EE69-E9EE-F345-A902-15C8383BC6AC}" srcId="{384F3C33-D64B-4B00-8C65-E8675F6138C3}" destId="{3EB08E82-6E60-0041-8665-49C506F0FAE6}" srcOrd="2" destOrd="0" parTransId="{40A08082-720E-5F42-B667-65F9B82049BC}" sibTransId="{BE5C4098-CC70-0742-8F22-B32ED85BB7A9}"/>
    <dgm:cxn modelId="{13A998B8-36E4-4B8B-A3D9-1016727DFBE7}" srcId="{384F3C33-D64B-4B00-8C65-E8675F6138C3}" destId="{36965B69-E869-493C-A028-18FFAD3A9036}" srcOrd="0" destOrd="0" parTransId="{E724CACD-1E4E-4333-94AF-5FC64C3ACC3E}" sibTransId="{DE455D00-482A-4CD0-9239-2DD33AAEFDF7}"/>
    <dgm:cxn modelId="{A933C7E5-B99A-F346-AA7B-8276E371AABE}" type="presOf" srcId="{36965B69-E869-493C-A028-18FFAD3A9036}" destId="{525C988A-286D-324C-A544-523CFD97A2A9}" srcOrd="0" destOrd="0" presId="urn:microsoft.com/office/officeart/2005/8/layout/vList2"/>
    <dgm:cxn modelId="{A08DE0E7-8F97-49FB-985D-777859795601}" srcId="{384F3C33-D64B-4B00-8C65-E8675F6138C3}" destId="{0CCA9D60-1A72-44C5-8606-CFB2D6629454}" srcOrd="1" destOrd="0" parTransId="{F987A7CE-C7B9-4B87-919C-B7E39D6C8048}" sibTransId="{01FD7ECD-AF4C-4994-9D61-3AD7F2451214}"/>
    <dgm:cxn modelId="{C13FB8D9-A11F-754E-9D22-CB60EA5A9EED}" type="presParOf" srcId="{0263F7EE-493D-0047-ABD0-E47C0FEE8B09}" destId="{525C988A-286D-324C-A544-523CFD97A2A9}" srcOrd="0" destOrd="0" presId="urn:microsoft.com/office/officeart/2005/8/layout/vList2"/>
    <dgm:cxn modelId="{8A40A59B-797C-C34A-9FFA-DF5AFB76F878}" type="presParOf" srcId="{0263F7EE-493D-0047-ABD0-E47C0FEE8B09}" destId="{35C7DC67-0CE4-9040-924C-5621672E6D35}" srcOrd="1" destOrd="0" presId="urn:microsoft.com/office/officeart/2005/8/layout/vList2"/>
    <dgm:cxn modelId="{A43A9771-37E1-7E4B-8910-D912B4F9294A}" type="presParOf" srcId="{0263F7EE-493D-0047-ABD0-E47C0FEE8B09}" destId="{CD2C68C9-03C6-8846-962F-EC3DB128271A}" srcOrd="2" destOrd="0" presId="urn:microsoft.com/office/officeart/2005/8/layout/vList2"/>
    <dgm:cxn modelId="{527781B2-B1F5-E943-BCA4-E41611CD908C}" type="presParOf" srcId="{0263F7EE-493D-0047-ABD0-E47C0FEE8B09}" destId="{30AD065C-E600-DA4E-B2D2-CBDF4EABDB4A}" srcOrd="3" destOrd="0" presId="urn:microsoft.com/office/officeart/2005/8/layout/vList2"/>
    <dgm:cxn modelId="{7027E846-F822-044D-888F-1209042AF7DB}" type="presParOf" srcId="{0263F7EE-493D-0047-ABD0-E47C0FEE8B09}" destId="{778899D6-2057-D845-96AF-74EFCCC54C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6D9D4-C3A9-484B-A738-A5E948972D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967426-FE5C-41C7-BEC3-C31086ECD8AE}">
      <dgm:prSet/>
      <dgm:spPr/>
      <dgm:t>
        <a:bodyPr/>
        <a:lstStyle/>
        <a:p>
          <a:r>
            <a:rPr lang="en-US"/>
            <a:t>But nationwide literacy levels aren’t appreciably higher than in 1971 (NAEP)—though they are higher than in 1992</a:t>
          </a:r>
        </a:p>
      </dgm:t>
    </dgm:pt>
    <dgm:pt modelId="{A7ED19EE-C83D-4AF1-BE83-02A493B3A3C8}" type="parTrans" cxnId="{E281098D-E454-40C2-BF2A-92DC50F281A5}">
      <dgm:prSet/>
      <dgm:spPr/>
      <dgm:t>
        <a:bodyPr/>
        <a:lstStyle/>
        <a:p>
          <a:endParaRPr lang="en-US"/>
        </a:p>
      </dgm:t>
    </dgm:pt>
    <dgm:pt modelId="{1F66B7D5-55F6-4A20-BB3B-B9B6CCA903EF}" type="sibTrans" cxnId="{E281098D-E454-40C2-BF2A-92DC50F281A5}">
      <dgm:prSet/>
      <dgm:spPr/>
      <dgm:t>
        <a:bodyPr/>
        <a:lstStyle/>
        <a:p>
          <a:endParaRPr lang="en-US"/>
        </a:p>
      </dgm:t>
    </dgm:pt>
    <dgm:pt modelId="{93C267B5-FB99-4F2E-8E58-61AEFB30A39E}">
      <dgm:prSet/>
      <dgm:spPr/>
      <dgm:t>
        <a:bodyPr/>
        <a:lstStyle/>
        <a:p>
          <a:r>
            <a:rPr lang="en-US"/>
            <a:t>Only 37% of American students are proficient or higher in reading</a:t>
          </a:r>
        </a:p>
      </dgm:t>
    </dgm:pt>
    <dgm:pt modelId="{59CC8687-5E6A-4966-A0E3-506BD3CB147B}" type="parTrans" cxnId="{B7A3BD71-4958-4D10-AE88-2EF853CD3711}">
      <dgm:prSet/>
      <dgm:spPr/>
      <dgm:t>
        <a:bodyPr/>
        <a:lstStyle/>
        <a:p>
          <a:endParaRPr lang="en-US"/>
        </a:p>
      </dgm:t>
    </dgm:pt>
    <dgm:pt modelId="{B09F2E88-2C36-42E7-AB23-14A84077724D}" type="sibTrans" cxnId="{B7A3BD71-4958-4D10-AE88-2EF853CD3711}">
      <dgm:prSet/>
      <dgm:spPr/>
      <dgm:t>
        <a:bodyPr/>
        <a:lstStyle/>
        <a:p>
          <a:endParaRPr lang="en-US"/>
        </a:p>
      </dgm:t>
    </dgm:pt>
    <dgm:pt modelId="{D9155154-A413-4EA3-B5CC-0CC89DD9ED59}">
      <dgm:prSet/>
      <dgm:spPr/>
      <dgm:t>
        <a:bodyPr/>
        <a:lstStyle/>
        <a:p>
          <a:r>
            <a:rPr lang="en-US"/>
            <a:t>Early literacy performance usually persists throughout schooling Cunningham, &amp; Stanovich, 1997; Duncan, Dowsett, Claessens, Magnuson, et al., 2007; Juel, 1988; Smart, Prior, Sansor, &amp; Oberkind, 2005;  Snow, Tabors, &amp; Dickinson, 2001 </a:t>
          </a:r>
        </a:p>
      </dgm:t>
    </dgm:pt>
    <dgm:pt modelId="{4F107911-7FC9-470F-A01A-FB92DD887D5F}" type="parTrans" cxnId="{53A4A3C0-3168-4DE5-BF3C-BEC0B821D888}">
      <dgm:prSet/>
      <dgm:spPr/>
      <dgm:t>
        <a:bodyPr/>
        <a:lstStyle/>
        <a:p>
          <a:endParaRPr lang="en-US"/>
        </a:p>
      </dgm:t>
    </dgm:pt>
    <dgm:pt modelId="{1B52EDC7-FF4A-4275-9F3A-87093CA633FC}" type="sibTrans" cxnId="{53A4A3C0-3168-4DE5-BF3C-BEC0B821D888}">
      <dgm:prSet/>
      <dgm:spPr/>
      <dgm:t>
        <a:bodyPr/>
        <a:lstStyle/>
        <a:p>
          <a:endParaRPr lang="en-US"/>
        </a:p>
      </dgm:t>
    </dgm:pt>
    <dgm:pt modelId="{CD58A287-6ED9-47B4-9346-E59A6B1F4848}">
      <dgm:prSet/>
      <dgm:spPr/>
      <dgm:t>
        <a:bodyPr/>
        <a:lstStyle/>
        <a:p>
          <a:r>
            <a:rPr lang="en-US"/>
            <a:t>Need to achieve higher levels of literacy than in the past—both individually and for the society</a:t>
          </a:r>
        </a:p>
      </dgm:t>
    </dgm:pt>
    <dgm:pt modelId="{7789F6AB-1638-419C-A8B6-0BD31D9F99B5}" type="parTrans" cxnId="{2C14D71F-1FF7-49EC-B3D0-80E06F3A7F6F}">
      <dgm:prSet/>
      <dgm:spPr/>
      <dgm:t>
        <a:bodyPr/>
        <a:lstStyle/>
        <a:p>
          <a:endParaRPr lang="en-US"/>
        </a:p>
      </dgm:t>
    </dgm:pt>
    <dgm:pt modelId="{5429DEC2-1734-4299-8603-877F990EF7B2}" type="sibTrans" cxnId="{2C14D71F-1FF7-49EC-B3D0-80E06F3A7F6F}">
      <dgm:prSet/>
      <dgm:spPr/>
      <dgm:t>
        <a:bodyPr/>
        <a:lstStyle/>
        <a:p>
          <a:endParaRPr lang="en-US"/>
        </a:p>
      </dgm:t>
    </dgm:pt>
    <dgm:pt modelId="{9394529D-923D-FF43-8362-779254B4B960}" type="pres">
      <dgm:prSet presAssocID="{D4D6D9D4-C3A9-484B-A738-A5E948972D08}" presName="linear" presStyleCnt="0">
        <dgm:presLayoutVars>
          <dgm:animLvl val="lvl"/>
          <dgm:resizeHandles val="exact"/>
        </dgm:presLayoutVars>
      </dgm:prSet>
      <dgm:spPr/>
    </dgm:pt>
    <dgm:pt modelId="{78E000A9-3740-5C4D-995E-E0E5988B801D}" type="pres">
      <dgm:prSet presAssocID="{E9967426-FE5C-41C7-BEC3-C31086ECD8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67D6FB-6584-4E41-A325-D9664F8B189C}" type="pres">
      <dgm:prSet presAssocID="{1F66B7D5-55F6-4A20-BB3B-B9B6CCA903EF}" presName="spacer" presStyleCnt="0"/>
      <dgm:spPr/>
    </dgm:pt>
    <dgm:pt modelId="{3D59121D-0744-FD4D-86DD-D2FAA96AD828}" type="pres">
      <dgm:prSet presAssocID="{93C267B5-FB99-4F2E-8E58-61AEFB30A3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F41C15-D199-C347-99B2-9E4FBDA6A1D7}" type="pres">
      <dgm:prSet presAssocID="{B09F2E88-2C36-42E7-AB23-14A84077724D}" presName="spacer" presStyleCnt="0"/>
      <dgm:spPr/>
    </dgm:pt>
    <dgm:pt modelId="{4B92F5D3-D156-5340-955D-E5D57E92FD12}" type="pres">
      <dgm:prSet presAssocID="{D9155154-A413-4EA3-B5CC-0CC89DD9ED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1EEC7A-FB9B-A741-AA6D-80B3083D345C}" type="pres">
      <dgm:prSet presAssocID="{1B52EDC7-FF4A-4275-9F3A-87093CA633FC}" presName="spacer" presStyleCnt="0"/>
      <dgm:spPr/>
    </dgm:pt>
    <dgm:pt modelId="{0684BA66-7C22-7E45-BAAC-77C3FC6C0AE6}" type="pres">
      <dgm:prSet presAssocID="{CD58A287-6ED9-47B4-9346-E59A6B1F48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FA2007-D323-DF43-8252-FED3031EF423}" type="presOf" srcId="{E9967426-FE5C-41C7-BEC3-C31086ECD8AE}" destId="{78E000A9-3740-5C4D-995E-E0E5988B801D}" srcOrd="0" destOrd="0" presId="urn:microsoft.com/office/officeart/2005/8/layout/vList2"/>
    <dgm:cxn modelId="{7DDA261A-FADA-554B-9ADE-4D7D353B22C4}" type="presOf" srcId="{D9155154-A413-4EA3-B5CC-0CC89DD9ED59}" destId="{4B92F5D3-D156-5340-955D-E5D57E92FD12}" srcOrd="0" destOrd="0" presId="urn:microsoft.com/office/officeart/2005/8/layout/vList2"/>
    <dgm:cxn modelId="{2C14D71F-1FF7-49EC-B3D0-80E06F3A7F6F}" srcId="{D4D6D9D4-C3A9-484B-A738-A5E948972D08}" destId="{CD58A287-6ED9-47B4-9346-E59A6B1F4848}" srcOrd="3" destOrd="0" parTransId="{7789F6AB-1638-419C-A8B6-0BD31D9F99B5}" sibTransId="{5429DEC2-1734-4299-8603-877F990EF7B2}"/>
    <dgm:cxn modelId="{8AA2584B-01F6-C343-9DD5-4F59180BF7FF}" type="presOf" srcId="{D4D6D9D4-C3A9-484B-A738-A5E948972D08}" destId="{9394529D-923D-FF43-8362-779254B4B960}" srcOrd="0" destOrd="0" presId="urn:microsoft.com/office/officeart/2005/8/layout/vList2"/>
    <dgm:cxn modelId="{2E3C0F52-750F-654F-BABE-3D8E37DB7714}" type="presOf" srcId="{93C267B5-FB99-4F2E-8E58-61AEFB30A39E}" destId="{3D59121D-0744-FD4D-86DD-D2FAA96AD828}" srcOrd="0" destOrd="0" presId="urn:microsoft.com/office/officeart/2005/8/layout/vList2"/>
    <dgm:cxn modelId="{B7A3BD71-4958-4D10-AE88-2EF853CD3711}" srcId="{D4D6D9D4-C3A9-484B-A738-A5E948972D08}" destId="{93C267B5-FB99-4F2E-8E58-61AEFB30A39E}" srcOrd="1" destOrd="0" parTransId="{59CC8687-5E6A-4966-A0E3-506BD3CB147B}" sibTransId="{B09F2E88-2C36-42E7-AB23-14A84077724D}"/>
    <dgm:cxn modelId="{5EBD8781-0003-D846-99C8-3F9F80595B23}" type="presOf" srcId="{CD58A287-6ED9-47B4-9346-E59A6B1F4848}" destId="{0684BA66-7C22-7E45-BAAC-77C3FC6C0AE6}" srcOrd="0" destOrd="0" presId="urn:microsoft.com/office/officeart/2005/8/layout/vList2"/>
    <dgm:cxn modelId="{E281098D-E454-40C2-BF2A-92DC50F281A5}" srcId="{D4D6D9D4-C3A9-484B-A738-A5E948972D08}" destId="{E9967426-FE5C-41C7-BEC3-C31086ECD8AE}" srcOrd="0" destOrd="0" parTransId="{A7ED19EE-C83D-4AF1-BE83-02A493B3A3C8}" sibTransId="{1F66B7D5-55F6-4A20-BB3B-B9B6CCA903EF}"/>
    <dgm:cxn modelId="{53A4A3C0-3168-4DE5-BF3C-BEC0B821D888}" srcId="{D4D6D9D4-C3A9-484B-A738-A5E948972D08}" destId="{D9155154-A413-4EA3-B5CC-0CC89DD9ED59}" srcOrd="2" destOrd="0" parTransId="{4F107911-7FC9-470F-A01A-FB92DD887D5F}" sibTransId="{1B52EDC7-FF4A-4275-9F3A-87093CA633FC}"/>
    <dgm:cxn modelId="{84135600-4816-F54F-B70A-32C0F603E1E1}" type="presParOf" srcId="{9394529D-923D-FF43-8362-779254B4B960}" destId="{78E000A9-3740-5C4D-995E-E0E5988B801D}" srcOrd="0" destOrd="0" presId="urn:microsoft.com/office/officeart/2005/8/layout/vList2"/>
    <dgm:cxn modelId="{310BC8AC-0925-BF44-8D68-17AB6BCA58C6}" type="presParOf" srcId="{9394529D-923D-FF43-8362-779254B4B960}" destId="{D067D6FB-6584-4E41-A325-D9664F8B189C}" srcOrd="1" destOrd="0" presId="urn:microsoft.com/office/officeart/2005/8/layout/vList2"/>
    <dgm:cxn modelId="{6455EE69-DDB0-424E-9264-2FDB89CE47E5}" type="presParOf" srcId="{9394529D-923D-FF43-8362-779254B4B960}" destId="{3D59121D-0744-FD4D-86DD-D2FAA96AD828}" srcOrd="2" destOrd="0" presId="urn:microsoft.com/office/officeart/2005/8/layout/vList2"/>
    <dgm:cxn modelId="{5CAC278A-2309-1945-BE4A-2B64209DFE81}" type="presParOf" srcId="{9394529D-923D-FF43-8362-779254B4B960}" destId="{7EF41C15-D199-C347-99B2-9E4FBDA6A1D7}" srcOrd="3" destOrd="0" presId="urn:microsoft.com/office/officeart/2005/8/layout/vList2"/>
    <dgm:cxn modelId="{B13B80C8-5948-8D4B-87C7-CDD1CE7F9F56}" type="presParOf" srcId="{9394529D-923D-FF43-8362-779254B4B960}" destId="{4B92F5D3-D156-5340-955D-E5D57E92FD12}" srcOrd="4" destOrd="0" presId="urn:microsoft.com/office/officeart/2005/8/layout/vList2"/>
    <dgm:cxn modelId="{FC0D0481-C714-2E44-9693-C73734F722FE}" type="presParOf" srcId="{9394529D-923D-FF43-8362-779254B4B960}" destId="{FC1EEC7A-FB9B-A741-AA6D-80B3083D345C}" srcOrd="5" destOrd="0" presId="urn:microsoft.com/office/officeart/2005/8/layout/vList2"/>
    <dgm:cxn modelId="{05CE9597-115A-924B-8828-2D6924F4F7E2}" type="presParOf" srcId="{9394529D-923D-FF43-8362-779254B4B960}" destId="{0684BA66-7C22-7E45-BAAC-77C3FC6C0A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E1A3386-EFD2-4793-BE78-A91F394AE8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C96B5C-09A1-41BA-B274-491573F873D5}">
      <dgm:prSet/>
      <dgm:spPr/>
      <dgm:t>
        <a:bodyPr/>
        <a:lstStyle/>
        <a:p>
          <a:r>
            <a:rPr lang="en-US" dirty="0"/>
            <a:t>NELP examined 70 studies on decoding instruction found that such instruction in Pre-K and K had moderate to large impacts on  students’ reading and spelling development and on various emergent literacy skills</a:t>
          </a:r>
        </a:p>
      </dgm:t>
    </dgm:pt>
    <dgm:pt modelId="{2F4EA83C-0587-4682-8358-52B5B3591BA7}" type="parTrans" cxnId="{1DA8429F-C51B-4220-A909-3EE701C4C88D}">
      <dgm:prSet/>
      <dgm:spPr/>
      <dgm:t>
        <a:bodyPr/>
        <a:lstStyle/>
        <a:p>
          <a:endParaRPr lang="en-US"/>
        </a:p>
      </dgm:t>
    </dgm:pt>
    <dgm:pt modelId="{8E8D3FC2-7797-43D8-9EF8-1ED936A52BA2}" type="sibTrans" cxnId="{1DA8429F-C51B-4220-A909-3EE701C4C88D}">
      <dgm:prSet/>
      <dgm:spPr/>
      <dgm:t>
        <a:bodyPr/>
        <a:lstStyle/>
        <a:p>
          <a:endParaRPr lang="en-US"/>
        </a:p>
      </dgm:t>
    </dgm:pt>
    <dgm:pt modelId="{E55C46C7-273C-4965-846E-181C3CBB48F1}">
      <dgm:prSet/>
      <dgm:spPr/>
      <dgm:t>
        <a:bodyPr/>
        <a:lstStyle/>
        <a:p>
          <a:r>
            <a:rPr lang="en-US" dirty="0"/>
            <a:t>NRP examined 38 studies on phonics instruction and found that such teaching in grades K-2 and with older remedial readers had a positive impact on decoding and fluency and on reading comprehension and spelling as well K-2.</a:t>
          </a:r>
        </a:p>
      </dgm:t>
    </dgm:pt>
    <dgm:pt modelId="{0AB7DB4F-3903-4942-ABCC-5CCA9EDEDF6D}" type="parTrans" cxnId="{497F26BA-BBCE-4AD9-9A23-F4FF26FC2196}">
      <dgm:prSet/>
      <dgm:spPr/>
      <dgm:t>
        <a:bodyPr/>
        <a:lstStyle/>
        <a:p>
          <a:endParaRPr lang="en-US"/>
        </a:p>
      </dgm:t>
    </dgm:pt>
    <dgm:pt modelId="{9DCFE940-D1A6-42F4-A95D-4EF2E0BB7E0E}" type="sibTrans" cxnId="{497F26BA-BBCE-4AD9-9A23-F4FF26FC2196}">
      <dgm:prSet/>
      <dgm:spPr/>
      <dgm:t>
        <a:bodyPr/>
        <a:lstStyle/>
        <a:p>
          <a:endParaRPr lang="en-US"/>
        </a:p>
      </dgm:t>
    </dgm:pt>
    <dgm:pt modelId="{3D9379DB-1A04-3F4C-85DD-FE04519E56F8}">
      <dgm:prSet/>
      <dgm:spPr/>
      <dgm:t>
        <a:bodyPr/>
        <a:lstStyle/>
        <a:p>
          <a:r>
            <a:rPr lang="en-US" dirty="0"/>
            <a:t>No point during these PreK-2 years when code-focused instruction is not beneficial to students (and the benefits appear to be long lasting)</a:t>
          </a:r>
        </a:p>
      </dgm:t>
    </dgm:pt>
    <dgm:pt modelId="{A0392BD3-EB25-5F4A-80E6-36E3722E3B8F}" type="parTrans" cxnId="{ADD11E82-D65E-2042-BE1B-83DE42EB4DD8}">
      <dgm:prSet/>
      <dgm:spPr/>
      <dgm:t>
        <a:bodyPr/>
        <a:lstStyle/>
        <a:p>
          <a:endParaRPr lang="en-US"/>
        </a:p>
      </dgm:t>
    </dgm:pt>
    <dgm:pt modelId="{EA421F24-8591-A04A-9D29-BFADDC28BA06}" type="sibTrans" cxnId="{ADD11E82-D65E-2042-BE1B-83DE42EB4DD8}">
      <dgm:prSet/>
      <dgm:spPr/>
      <dgm:t>
        <a:bodyPr/>
        <a:lstStyle/>
        <a:p>
          <a:endParaRPr lang="en-US"/>
        </a:p>
      </dgm:t>
    </dgm:pt>
    <dgm:pt modelId="{20C10647-2F20-D946-A1AF-605309401DF3}" type="pres">
      <dgm:prSet presAssocID="{DE1A3386-EFD2-4793-BE78-A91F394AE8DA}" presName="linear" presStyleCnt="0">
        <dgm:presLayoutVars>
          <dgm:animLvl val="lvl"/>
          <dgm:resizeHandles val="exact"/>
        </dgm:presLayoutVars>
      </dgm:prSet>
      <dgm:spPr/>
    </dgm:pt>
    <dgm:pt modelId="{C71D5C38-5DE6-DE4D-9C44-73669C6232D1}" type="pres">
      <dgm:prSet presAssocID="{63C96B5C-09A1-41BA-B274-491573F873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90043B-818A-3A46-939D-C141D5A7D582}" type="pres">
      <dgm:prSet presAssocID="{8E8D3FC2-7797-43D8-9EF8-1ED936A52BA2}" presName="spacer" presStyleCnt="0"/>
      <dgm:spPr/>
    </dgm:pt>
    <dgm:pt modelId="{E0B41D57-3475-EA4F-81BD-58F083F2B140}" type="pres">
      <dgm:prSet presAssocID="{E55C46C7-273C-4965-846E-181C3CBB48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7F8B6F-7756-BD4B-992C-C94CEED41081}" type="pres">
      <dgm:prSet presAssocID="{9DCFE940-D1A6-42F4-A95D-4EF2E0BB7E0E}" presName="spacer" presStyleCnt="0"/>
      <dgm:spPr/>
    </dgm:pt>
    <dgm:pt modelId="{5FD71567-2810-C94E-AD97-22010ABEA74A}" type="pres">
      <dgm:prSet presAssocID="{3D9379DB-1A04-3F4C-85DD-FE04519E56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E80515-82E9-DC4B-99A9-1B122368C772}" type="presOf" srcId="{E55C46C7-273C-4965-846E-181C3CBB48F1}" destId="{E0B41D57-3475-EA4F-81BD-58F083F2B140}" srcOrd="0" destOrd="0" presId="urn:microsoft.com/office/officeart/2005/8/layout/vList2"/>
    <dgm:cxn modelId="{A0766F40-9290-9E47-ACF3-5F18E7955F70}" type="presOf" srcId="{63C96B5C-09A1-41BA-B274-491573F873D5}" destId="{C71D5C38-5DE6-DE4D-9C44-73669C6232D1}" srcOrd="0" destOrd="0" presId="urn:microsoft.com/office/officeart/2005/8/layout/vList2"/>
    <dgm:cxn modelId="{ADD11E82-D65E-2042-BE1B-83DE42EB4DD8}" srcId="{DE1A3386-EFD2-4793-BE78-A91F394AE8DA}" destId="{3D9379DB-1A04-3F4C-85DD-FE04519E56F8}" srcOrd="2" destOrd="0" parTransId="{A0392BD3-EB25-5F4A-80E6-36E3722E3B8F}" sibTransId="{EA421F24-8591-A04A-9D29-BFADDC28BA06}"/>
    <dgm:cxn modelId="{1DA8429F-C51B-4220-A909-3EE701C4C88D}" srcId="{DE1A3386-EFD2-4793-BE78-A91F394AE8DA}" destId="{63C96B5C-09A1-41BA-B274-491573F873D5}" srcOrd="0" destOrd="0" parTransId="{2F4EA83C-0587-4682-8358-52B5B3591BA7}" sibTransId="{8E8D3FC2-7797-43D8-9EF8-1ED936A52BA2}"/>
    <dgm:cxn modelId="{497F26BA-BBCE-4AD9-9A23-F4FF26FC2196}" srcId="{DE1A3386-EFD2-4793-BE78-A91F394AE8DA}" destId="{E55C46C7-273C-4965-846E-181C3CBB48F1}" srcOrd="1" destOrd="0" parTransId="{0AB7DB4F-3903-4942-ABCC-5CCA9EDEDF6D}" sibTransId="{9DCFE940-D1A6-42F4-A95D-4EF2E0BB7E0E}"/>
    <dgm:cxn modelId="{C137BDEE-0D31-EC4C-BA5B-C315A7BF67A5}" type="presOf" srcId="{3D9379DB-1A04-3F4C-85DD-FE04519E56F8}" destId="{5FD71567-2810-C94E-AD97-22010ABEA74A}" srcOrd="0" destOrd="0" presId="urn:microsoft.com/office/officeart/2005/8/layout/vList2"/>
    <dgm:cxn modelId="{81D02EF0-8D65-6344-B14E-44E4984B81FC}" type="presOf" srcId="{DE1A3386-EFD2-4793-BE78-A91F394AE8DA}" destId="{20C10647-2F20-D946-A1AF-605309401DF3}" srcOrd="0" destOrd="0" presId="urn:microsoft.com/office/officeart/2005/8/layout/vList2"/>
    <dgm:cxn modelId="{138AB8F4-231C-0041-81DD-F3E68DFDDF70}" type="presParOf" srcId="{20C10647-2F20-D946-A1AF-605309401DF3}" destId="{C71D5C38-5DE6-DE4D-9C44-73669C6232D1}" srcOrd="0" destOrd="0" presId="urn:microsoft.com/office/officeart/2005/8/layout/vList2"/>
    <dgm:cxn modelId="{448E57A7-BF07-7046-9778-28C3C7A831BA}" type="presParOf" srcId="{20C10647-2F20-D946-A1AF-605309401DF3}" destId="{E990043B-818A-3A46-939D-C141D5A7D582}" srcOrd="1" destOrd="0" presId="urn:microsoft.com/office/officeart/2005/8/layout/vList2"/>
    <dgm:cxn modelId="{F0A4CC03-816E-2941-A2CD-4FC828718EA7}" type="presParOf" srcId="{20C10647-2F20-D946-A1AF-605309401DF3}" destId="{E0B41D57-3475-EA4F-81BD-58F083F2B140}" srcOrd="2" destOrd="0" presId="urn:microsoft.com/office/officeart/2005/8/layout/vList2"/>
    <dgm:cxn modelId="{5B756D94-18BB-2F49-9574-8B75234F1109}" type="presParOf" srcId="{20C10647-2F20-D946-A1AF-605309401DF3}" destId="{007F8B6F-7756-BD4B-992C-C94CEED41081}" srcOrd="3" destOrd="0" presId="urn:microsoft.com/office/officeart/2005/8/layout/vList2"/>
    <dgm:cxn modelId="{EC5D9571-B376-E247-ABC1-330C3C09A91A}" type="presParOf" srcId="{20C10647-2F20-D946-A1AF-605309401DF3}" destId="{5FD71567-2810-C94E-AD97-22010ABEA7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A5235B-778A-40ED-9D24-DAD45CEDC9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BA5B96-B1A6-4290-A487-0A3DBE630445}">
      <dgm:prSet/>
      <dgm:spPr/>
      <dgm:t>
        <a:bodyPr/>
        <a:lstStyle/>
        <a:p>
          <a:r>
            <a:rPr lang="en-US" dirty="0"/>
            <a:t>Oral reading fluency refers to the ability to read text accurately, quickly, and with proper expression</a:t>
          </a:r>
        </a:p>
      </dgm:t>
    </dgm:pt>
    <dgm:pt modelId="{6BCEA3AB-92F7-4E55-B8CE-EFDDBD7AD76A}" type="parTrans" cxnId="{3EFEA1C3-76A1-4DA0-9F02-34BD2FE9D4CE}">
      <dgm:prSet/>
      <dgm:spPr/>
      <dgm:t>
        <a:bodyPr/>
        <a:lstStyle/>
        <a:p>
          <a:endParaRPr lang="en-US"/>
        </a:p>
      </dgm:t>
    </dgm:pt>
    <dgm:pt modelId="{46721556-02B0-4021-AF72-4AE31BBB3BC6}" type="sibTrans" cxnId="{3EFEA1C3-76A1-4DA0-9F02-34BD2FE9D4CE}">
      <dgm:prSet/>
      <dgm:spPr/>
      <dgm:t>
        <a:bodyPr/>
        <a:lstStyle/>
        <a:p>
          <a:endParaRPr lang="en-US"/>
        </a:p>
      </dgm:t>
    </dgm:pt>
    <dgm:pt modelId="{DAD2F944-3EB5-4B9D-A0E3-00D9E25495AF}">
      <dgm:prSet/>
      <dgm:spPr/>
      <dgm:t>
        <a:bodyPr/>
        <a:lstStyle/>
        <a:p>
          <a:r>
            <a:rPr lang="en-US"/>
            <a:t>National Reading Panel reviewed 52 studies and found that oral reading fluency instruction improved decoding, word reading, fluency, and reading comprehension in Grades 1-4 and with remedial students Grades 1-12</a:t>
          </a:r>
        </a:p>
      </dgm:t>
    </dgm:pt>
    <dgm:pt modelId="{5379B0A2-EC46-46CF-BC79-766CADBE5BBC}" type="parTrans" cxnId="{EE6AC74A-0B80-47B3-9899-153B3D5AD532}">
      <dgm:prSet/>
      <dgm:spPr/>
      <dgm:t>
        <a:bodyPr/>
        <a:lstStyle/>
        <a:p>
          <a:endParaRPr lang="en-US"/>
        </a:p>
      </dgm:t>
    </dgm:pt>
    <dgm:pt modelId="{496C7F18-AA61-4B05-AD5C-CCCDDDF6CF98}" type="sibTrans" cxnId="{EE6AC74A-0B80-47B3-9899-153B3D5AD532}">
      <dgm:prSet/>
      <dgm:spPr/>
      <dgm:t>
        <a:bodyPr/>
        <a:lstStyle/>
        <a:p>
          <a:endParaRPr lang="en-US"/>
        </a:p>
      </dgm:t>
    </dgm:pt>
    <dgm:pt modelId="{45250E1B-8720-4C9F-B475-8384E71BACFD}">
      <dgm:prSet/>
      <dgm:spPr/>
      <dgm:t>
        <a:bodyPr/>
        <a:lstStyle/>
        <a:p>
          <a:r>
            <a:rPr lang="en-US"/>
            <a:t>Fluency is best predictor of reading comprehension in lower grades (2</a:t>
          </a:r>
          <a:r>
            <a:rPr lang="en-US" baseline="30000"/>
            <a:t>nd</a:t>
          </a:r>
          <a:r>
            <a:rPr lang="en-US"/>
            <a:t>: 73% of comprehension variance explained by fluency; this declines to 25% by grade 8)</a:t>
          </a:r>
        </a:p>
      </dgm:t>
    </dgm:pt>
    <dgm:pt modelId="{B446903B-C042-479C-BDB5-FA3E5B083888}" type="parTrans" cxnId="{D26FC4EE-D56F-4FA9-AF1B-8E4265C1FBA4}">
      <dgm:prSet/>
      <dgm:spPr/>
      <dgm:t>
        <a:bodyPr/>
        <a:lstStyle/>
        <a:p>
          <a:endParaRPr lang="en-US"/>
        </a:p>
      </dgm:t>
    </dgm:pt>
    <dgm:pt modelId="{0E6ED31E-85CE-4CC5-854F-C47B69647342}" type="sibTrans" cxnId="{D26FC4EE-D56F-4FA9-AF1B-8E4265C1FBA4}">
      <dgm:prSet/>
      <dgm:spPr/>
      <dgm:t>
        <a:bodyPr/>
        <a:lstStyle/>
        <a:p>
          <a:endParaRPr lang="en-US"/>
        </a:p>
      </dgm:t>
    </dgm:pt>
    <dgm:pt modelId="{B553AD25-C722-4B43-B5C8-EF96B384EC20}" type="pres">
      <dgm:prSet presAssocID="{DDA5235B-778A-40ED-9D24-DAD45CEDC992}" presName="linear" presStyleCnt="0">
        <dgm:presLayoutVars>
          <dgm:animLvl val="lvl"/>
          <dgm:resizeHandles val="exact"/>
        </dgm:presLayoutVars>
      </dgm:prSet>
      <dgm:spPr/>
    </dgm:pt>
    <dgm:pt modelId="{2386494F-A945-AC48-91DC-03D2FFD26F43}" type="pres">
      <dgm:prSet presAssocID="{E3BA5B96-B1A6-4290-A487-0A3DBE6304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81C534-6393-4A42-A6AB-B644A14EB260}" type="pres">
      <dgm:prSet presAssocID="{46721556-02B0-4021-AF72-4AE31BBB3BC6}" presName="spacer" presStyleCnt="0"/>
      <dgm:spPr/>
    </dgm:pt>
    <dgm:pt modelId="{6AF96801-FF57-0647-9FE9-080B4E9678D8}" type="pres">
      <dgm:prSet presAssocID="{DAD2F944-3EB5-4B9D-A0E3-00D9E25495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6E37F7-F615-6149-988E-6AF0922DFCC7}" type="pres">
      <dgm:prSet presAssocID="{496C7F18-AA61-4B05-AD5C-CCCDDDF6CF98}" presName="spacer" presStyleCnt="0"/>
      <dgm:spPr/>
    </dgm:pt>
    <dgm:pt modelId="{590BD207-759C-214A-95E0-74E3E81DC332}" type="pres">
      <dgm:prSet presAssocID="{45250E1B-8720-4C9F-B475-8384E71BAC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3FE00B-F8F9-FA43-BAB0-1CCBEA8F7191}" type="presOf" srcId="{DDA5235B-778A-40ED-9D24-DAD45CEDC992}" destId="{B553AD25-C722-4B43-B5C8-EF96B384EC20}" srcOrd="0" destOrd="0" presId="urn:microsoft.com/office/officeart/2005/8/layout/vList2"/>
    <dgm:cxn modelId="{05C47A2B-B80B-0344-B7F5-74FEF77EB729}" type="presOf" srcId="{45250E1B-8720-4C9F-B475-8384E71BACFD}" destId="{590BD207-759C-214A-95E0-74E3E81DC332}" srcOrd="0" destOrd="0" presId="urn:microsoft.com/office/officeart/2005/8/layout/vList2"/>
    <dgm:cxn modelId="{EE6AC74A-0B80-47B3-9899-153B3D5AD532}" srcId="{DDA5235B-778A-40ED-9D24-DAD45CEDC992}" destId="{DAD2F944-3EB5-4B9D-A0E3-00D9E25495AF}" srcOrd="1" destOrd="0" parTransId="{5379B0A2-EC46-46CF-BC79-766CADBE5BBC}" sibTransId="{496C7F18-AA61-4B05-AD5C-CCCDDDF6CF98}"/>
    <dgm:cxn modelId="{EA880072-EF14-FA4F-AFDC-7173BEB4523E}" type="presOf" srcId="{E3BA5B96-B1A6-4290-A487-0A3DBE630445}" destId="{2386494F-A945-AC48-91DC-03D2FFD26F43}" srcOrd="0" destOrd="0" presId="urn:microsoft.com/office/officeart/2005/8/layout/vList2"/>
    <dgm:cxn modelId="{3EFEA1C3-76A1-4DA0-9F02-34BD2FE9D4CE}" srcId="{DDA5235B-778A-40ED-9D24-DAD45CEDC992}" destId="{E3BA5B96-B1A6-4290-A487-0A3DBE630445}" srcOrd="0" destOrd="0" parTransId="{6BCEA3AB-92F7-4E55-B8CE-EFDDBD7AD76A}" sibTransId="{46721556-02B0-4021-AF72-4AE31BBB3BC6}"/>
    <dgm:cxn modelId="{0A7E70E9-A286-0D4A-AC70-11A433C2BA96}" type="presOf" srcId="{DAD2F944-3EB5-4B9D-A0E3-00D9E25495AF}" destId="{6AF96801-FF57-0647-9FE9-080B4E9678D8}" srcOrd="0" destOrd="0" presId="urn:microsoft.com/office/officeart/2005/8/layout/vList2"/>
    <dgm:cxn modelId="{D26FC4EE-D56F-4FA9-AF1B-8E4265C1FBA4}" srcId="{DDA5235B-778A-40ED-9D24-DAD45CEDC992}" destId="{45250E1B-8720-4C9F-B475-8384E71BACFD}" srcOrd="2" destOrd="0" parTransId="{B446903B-C042-479C-BDB5-FA3E5B083888}" sibTransId="{0E6ED31E-85CE-4CC5-854F-C47B69647342}"/>
    <dgm:cxn modelId="{E0D9E929-8D98-5840-86D0-F99B4CA612AA}" type="presParOf" srcId="{B553AD25-C722-4B43-B5C8-EF96B384EC20}" destId="{2386494F-A945-AC48-91DC-03D2FFD26F43}" srcOrd="0" destOrd="0" presId="urn:microsoft.com/office/officeart/2005/8/layout/vList2"/>
    <dgm:cxn modelId="{70F020FE-020E-854C-8260-144FF1605C76}" type="presParOf" srcId="{B553AD25-C722-4B43-B5C8-EF96B384EC20}" destId="{CE81C534-6393-4A42-A6AB-B644A14EB260}" srcOrd="1" destOrd="0" presId="urn:microsoft.com/office/officeart/2005/8/layout/vList2"/>
    <dgm:cxn modelId="{D188B080-CD2F-0140-8B48-8D4CD270835A}" type="presParOf" srcId="{B553AD25-C722-4B43-B5C8-EF96B384EC20}" destId="{6AF96801-FF57-0647-9FE9-080B4E9678D8}" srcOrd="2" destOrd="0" presId="urn:microsoft.com/office/officeart/2005/8/layout/vList2"/>
    <dgm:cxn modelId="{D3D54D1B-40B1-1E43-969F-DEFE33C21273}" type="presParOf" srcId="{B553AD25-C722-4B43-B5C8-EF96B384EC20}" destId="{1E6E37F7-F615-6149-988E-6AF0922DFCC7}" srcOrd="3" destOrd="0" presId="urn:microsoft.com/office/officeart/2005/8/layout/vList2"/>
    <dgm:cxn modelId="{7D3DFC14-D3B7-1F41-8409-7AC9A79F902F}" type="presParOf" srcId="{B553AD25-C722-4B43-B5C8-EF96B384EC20}" destId="{590BD207-759C-214A-95E0-74E3E81DC3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4E05BCD-98AD-424A-AB44-7F333D01C8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FA86B6-3D7B-4876-8558-464AFE594945}">
      <dgm:prSet/>
      <dgm:spPr/>
      <dgm:t>
        <a:bodyPr/>
        <a:lstStyle/>
        <a:p>
          <a:r>
            <a:rPr lang="en-US" dirty="0"/>
            <a:t>Effective instruction focuses on summarization, questioning, monitoring, visualization, story mapping </a:t>
          </a:r>
        </a:p>
      </dgm:t>
    </dgm:pt>
    <dgm:pt modelId="{CC5210E0-55E6-465F-96A6-81BDC1100C9D}" type="parTrans" cxnId="{72409DB7-F8AB-4ABA-8A97-290FFA18E6B7}">
      <dgm:prSet/>
      <dgm:spPr/>
      <dgm:t>
        <a:bodyPr/>
        <a:lstStyle/>
        <a:p>
          <a:endParaRPr lang="en-US"/>
        </a:p>
      </dgm:t>
    </dgm:pt>
    <dgm:pt modelId="{3FEB29DC-45EE-4BFD-A83F-A4379FBD4882}" type="sibTrans" cxnId="{72409DB7-F8AB-4ABA-8A97-290FFA18E6B7}">
      <dgm:prSet/>
      <dgm:spPr/>
      <dgm:t>
        <a:bodyPr/>
        <a:lstStyle/>
        <a:p>
          <a:endParaRPr lang="en-US"/>
        </a:p>
      </dgm:t>
    </dgm:pt>
    <dgm:pt modelId="{77AEFA19-BA9A-49C0-AE23-B0C6853DEEB3}">
      <dgm:prSet/>
      <dgm:spPr/>
      <dgm:t>
        <a:bodyPr/>
        <a:lstStyle/>
        <a:p>
          <a:r>
            <a:rPr lang="en-US" dirty="0"/>
            <a:t>Multiple strategies are most effective</a:t>
          </a:r>
        </a:p>
      </dgm:t>
    </dgm:pt>
    <dgm:pt modelId="{8603A87E-C63A-48BE-8539-D2B2209D96AB}" type="parTrans" cxnId="{74512E46-4CB8-4D9E-8FD9-1C9AC145E7D1}">
      <dgm:prSet/>
      <dgm:spPr/>
      <dgm:t>
        <a:bodyPr/>
        <a:lstStyle/>
        <a:p>
          <a:endParaRPr lang="en-US"/>
        </a:p>
      </dgm:t>
    </dgm:pt>
    <dgm:pt modelId="{C4B74061-52B9-4409-B646-BD7F20081625}" type="sibTrans" cxnId="{74512E46-4CB8-4D9E-8FD9-1C9AC145E7D1}">
      <dgm:prSet/>
      <dgm:spPr/>
      <dgm:t>
        <a:bodyPr/>
        <a:lstStyle/>
        <a:p>
          <a:endParaRPr lang="en-US"/>
        </a:p>
      </dgm:t>
    </dgm:pt>
    <dgm:pt modelId="{D5811BF3-1B6B-1643-B4B7-F0E7CE337EB1}" type="pres">
      <dgm:prSet presAssocID="{54E05BCD-98AD-424A-AB44-7F333D01C85B}" presName="linear" presStyleCnt="0">
        <dgm:presLayoutVars>
          <dgm:animLvl val="lvl"/>
          <dgm:resizeHandles val="exact"/>
        </dgm:presLayoutVars>
      </dgm:prSet>
      <dgm:spPr/>
    </dgm:pt>
    <dgm:pt modelId="{D44A870A-79A4-DA47-8136-6DACA2ACA87F}" type="pres">
      <dgm:prSet presAssocID="{C7FA86B6-3D7B-4876-8558-464AFE5949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481414-125C-BF44-81CA-2A06FA108DA2}" type="pres">
      <dgm:prSet presAssocID="{3FEB29DC-45EE-4BFD-A83F-A4379FBD4882}" presName="spacer" presStyleCnt="0"/>
      <dgm:spPr/>
    </dgm:pt>
    <dgm:pt modelId="{C1FDCF67-4CA2-D64D-94EC-39593B4A733A}" type="pres">
      <dgm:prSet presAssocID="{77AEFA19-BA9A-49C0-AE23-B0C6853DEEB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AE25303-8531-AC47-8F10-E62E97FA7D79}" type="presOf" srcId="{C7FA86B6-3D7B-4876-8558-464AFE594945}" destId="{D44A870A-79A4-DA47-8136-6DACA2ACA87F}" srcOrd="0" destOrd="0" presId="urn:microsoft.com/office/officeart/2005/8/layout/vList2"/>
    <dgm:cxn modelId="{8A325D1E-5EDF-814A-A746-320C6CC7DE3E}" type="presOf" srcId="{77AEFA19-BA9A-49C0-AE23-B0C6853DEEB3}" destId="{C1FDCF67-4CA2-D64D-94EC-39593B4A733A}" srcOrd="0" destOrd="0" presId="urn:microsoft.com/office/officeart/2005/8/layout/vList2"/>
    <dgm:cxn modelId="{74512E46-4CB8-4D9E-8FD9-1C9AC145E7D1}" srcId="{54E05BCD-98AD-424A-AB44-7F333D01C85B}" destId="{77AEFA19-BA9A-49C0-AE23-B0C6853DEEB3}" srcOrd="1" destOrd="0" parTransId="{8603A87E-C63A-48BE-8539-D2B2209D96AB}" sibTransId="{C4B74061-52B9-4409-B646-BD7F20081625}"/>
    <dgm:cxn modelId="{72409DB7-F8AB-4ABA-8A97-290FFA18E6B7}" srcId="{54E05BCD-98AD-424A-AB44-7F333D01C85B}" destId="{C7FA86B6-3D7B-4876-8558-464AFE594945}" srcOrd="0" destOrd="0" parTransId="{CC5210E0-55E6-465F-96A6-81BDC1100C9D}" sibTransId="{3FEB29DC-45EE-4BFD-A83F-A4379FBD4882}"/>
    <dgm:cxn modelId="{1C9E48CA-E826-AE44-B693-CFB4B0933884}" type="presOf" srcId="{54E05BCD-98AD-424A-AB44-7F333D01C85B}" destId="{D5811BF3-1B6B-1643-B4B7-F0E7CE337EB1}" srcOrd="0" destOrd="0" presId="urn:microsoft.com/office/officeart/2005/8/layout/vList2"/>
    <dgm:cxn modelId="{0D31BB05-4872-F943-B4A2-EA74EFFDF628}" type="presParOf" srcId="{D5811BF3-1B6B-1643-B4B7-F0E7CE337EB1}" destId="{D44A870A-79A4-DA47-8136-6DACA2ACA87F}" srcOrd="0" destOrd="0" presId="urn:microsoft.com/office/officeart/2005/8/layout/vList2"/>
    <dgm:cxn modelId="{2BCE2223-9475-3C44-9055-4139857C2C9A}" type="presParOf" srcId="{D5811BF3-1B6B-1643-B4B7-F0E7CE337EB1}" destId="{80481414-125C-BF44-81CA-2A06FA108DA2}" srcOrd="1" destOrd="0" presId="urn:microsoft.com/office/officeart/2005/8/layout/vList2"/>
    <dgm:cxn modelId="{D44EE186-1EFB-714D-954F-72245903AA68}" type="presParOf" srcId="{D5811BF3-1B6B-1643-B4B7-F0E7CE337EB1}" destId="{C1FDCF67-4CA2-D64D-94EC-39593B4A73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BD37BC-8D02-4F06-841D-AF672A81EA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ACB1977-B12C-4A58-98E5-A79D51A0E5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Vocabulary instruction is usually treated as part of comprehension work (and as already explained, vocabulary instruction improves comprehension)</a:t>
          </a:r>
        </a:p>
      </dgm:t>
    </dgm:pt>
    <dgm:pt modelId="{ABC64F60-2380-47E3-B431-D92994E597CF}" type="parTrans" cxnId="{1F42D0ED-4D22-4D22-89F7-7723940F8367}">
      <dgm:prSet/>
      <dgm:spPr/>
      <dgm:t>
        <a:bodyPr/>
        <a:lstStyle/>
        <a:p>
          <a:endParaRPr lang="en-US"/>
        </a:p>
      </dgm:t>
    </dgm:pt>
    <dgm:pt modelId="{B97F1DF9-7627-4364-B48C-9DC1FB144871}" type="sibTrans" cxnId="{1F42D0ED-4D22-4D22-89F7-7723940F8367}">
      <dgm:prSet/>
      <dgm:spPr/>
      <dgm:t>
        <a:bodyPr/>
        <a:lstStyle/>
        <a:p>
          <a:endParaRPr lang="en-US"/>
        </a:p>
      </dgm:t>
    </dgm:pt>
    <dgm:pt modelId="{7E1DB0C1-A138-486D-9E84-65D0397400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Sentence combining (sentence reducing) improves understanding of syntax and transfers to comprehension</a:t>
          </a:r>
        </a:p>
      </dgm:t>
    </dgm:pt>
    <dgm:pt modelId="{9B633D10-C483-49BC-9405-D2D278A207C1}" type="parTrans" cxnId="{4048E3C7-107D-4643-BAB6-7E1720B2AC3A}">
      <dgm:prSet/>
      <dgm:spPr/>
      <dgm:t>
        <a:bodyPr/>
        <a:lstStyle/>
        <a:p>
          <a:endParaRPr lang="en-US"/>
        </a:p>
      </dgm:t>
    </dgm:pt>
    <dgm:pt modelId="{E4BBEBA6-8760-48B6-B7C2-FD733DCB625A}" type="sibTrans" cxnId="{4048E3C7-107D-4643-BAB6-7E1720B2AC3A}">
      <dgm:prSet/>
      <dgm:spPr/>
      <dgm:t>
        <a:bodyPr/>
        <a:lstStyle/>
        <a:p>
          <a:endParaRPr lang="en-US"/>
        </a:p>
      </dgm:t>
    </dgm:pt>
    <dgm:pt modelId="{EE89452E-D866-4EB6-8678-ABD070FEBC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Text structure and cohesion work improves reading comprehension, too</a:t>
          </a:r>
        </a:p>
      </dgm:t>
    </dgm:pt>
    <dgm:pt modelId="{2BBB615B-A5D5-46D0-BBB8-6CB484548EB6}" type="parTrans" cxnId="{3B19E01E-0E64-4C31-8A3A-534BE4368B53}">
      <dgm:prSet/>
      <dgm:spPr/>
      <dgm:t>
        <a:bodyPr/>
        <a:lstStyle/>
        <a:p>
          <a:endParaRPr lang="en-US"/>
        </a:p>
      </dgm:t>
    </dgm:pt>
    <dgm:pt modelId="{BF692A31-4364-4971-BFA0-8D61E6E04B0F}" type="sibTrans" cxnId="{3B19E01E-0E64-4C31-8A3A-534BE4368B53}">
      <dgm:prSet/>
      <dgm:spPr/>
      <dgm:t>
        <a:bodyPr/>
        <a:lstStyle/>
        <a:p>
          <a:endParaRPr lang="en-US"/>
        </a:p>
      </dgm:t>
    </dgm:pt>
    <dgm:pt modelId="{0FD930B0-F643-4443-BC72-76E3CA5C25C5}" type="pres">
      <dgm:prSet presAssocID="{5BBD37BC-8D02-4F06-841D-AF672A81EA18}" presName="root" presStyleCnt="0">
        <dgm:presLayoutVars>
          <dgm:dir/>
          <dgm:resizeHandles val="exact"/>
        </dgm:presLayoutVars>
      </dgm:prSet>
      <dgm:spPr/>
    </dgm:pt>
    <dgm:pt modelId="{C3479894-321E-4BEF-9C12-EDF7885AF576}" type="pres">
      <dgm:prSet presAssocID="{DACB1977-B12C-4A58-98E5-A79D51A0E597}" presName="compNode" presStyleCnt="0"/>
      <dgm:spPr/>
    </dgm:pt>
    <dgm:pt modelId="{37A22505-5CA9-4051-9021-C1F9B3F70A20}" type="pres">
      <dgm:prSet presAssocID="{DACB1977-B12C-4A58-98E5-A79D51A0E597}" presName="bgRect" presStyleLbl="bgShp" presStyleIdx="0" presStyleCnt="3" custLinFactNeighborX="167"/>
      <dgm:spPr/>
    </dgm:pt>
    <dgm:pt modelId="{EA2724E0-8915-48C6-A076-AFB9256EAACA}" type="pres">
      <dgm:prSet presAssocID="{DACB1977-B12C-4A58-98E5-A79D51A0E5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8C1E0DC-92BA-4320-9381-A97CB31BB59D}" type="pres">
      <dgm:prSet presAssocID="{DACB1977-B12C-4A58-98E5-A79D51A0E597}" presName="spaceRect" presStyleCnt="0"/>
      <dgm:spPr/>
    </dgm:pt>
    <dgm:pt modelId="{A9C2B248-B549-4A7E-8732-B8BF2EC148FE}" type="pres">
      <dgm:prSet presAssocID="{DACB1977-B12C-4A58-98E5-A79D51A0E597}" presName="parTx" presStyleLbl="revTx" presStyleIdx="0" presStyleCnt="3">
        <dgm:presLayoutVars>
          <dgm:chMax val="0"/>
          <dgm:chPref val="0"/>
        </dgm:presLayoutVars>
      </dgm:prSet>
      <dgm:spPr/>
    </dgm:pt>
    <dgm:pt modelId="{9E6F0E41-8B96-4290-84DE-74652F5FB31F}" type="pres">
      <dgm:prSet presAssocID="{B97F1DF9-7627-4364-B48C-9DC1FB144871}" presName="sibTrans" presStyleCnt="0"/>
      <dgm:spPr/>
    </dgm:pt>
    <dgm:pt modelId="{51C92175-6548-4325-9313-1759B9D60628}" type="pres">
      <dgm:prSet presAssocID="{7E1DB0C1-A138-486D-9E84-65D0397400F9}" presName="compNode" presStyleCnt="0"/>
      <dgm:spPr/>
    </dgm:pt>
    <dgm:pt modelId="{4F6ACAE1-30E9-4EC3-8E4F-60DE69D90E2F}" type="pres">
      <dgm:prSet presAssocID="{7E1DB0C1-A138-486D-9E84-65D0397400F9}" presName="bgRect" presStyleLbl="bgShp" presStyleIdx="1" presStyleCnt="3"/>
      <dgm:spPr/>
    </dgm:pt>
    <dgm:pt modelId="{024D501B-958E-4F99-B2E5-23165BE8ECEC}" type="pres">
      <dgm:prSet presAssocID="{7E1DB0C1-A138-486D-9E84-65D0397400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9A5675-2510-4D1B-9C13-6E98ADFE8DCA}" type="pres">
      <dgm:prSet presAssocID="{7E1DB0C1-A138-486D-9E84-65D0397400F9}" presName="spaceRect" presStyleCnt="0"/>
      <dgm:spPr/>
    </dgm:pt>
    <dgm:pt modelId="{D1F2F4FD-0B97-4608-8F53-2B1676F358DF}" type="pres">
      <dgm:prSet presAssocID="{7E1DB0C1-A138-486D-9E84-65D0397400F9}" presName="parTx" presStyleLbl="revTx" presStyleIdx="1" presStyleCnt="3">
        <dgm:presLayoutVars>
          <dgm:chMax val="0"/>
          <dgm:chPref val="0"/>
        </dgm:presLayoutVars>
      </dgm:prSet>
      <dgm:spPr/>
    </dgm:pt>
    <dgm:pt modelId="{CD0BFFDE-23E0-432B-8944-A8831778ACE2}" type="pres">
      <dgm:prSet presAssocID="{E4BBEBA6-8760-48B6-B7C2-FD733DCB625A}" presName="sibTrans" presStyleCnt="0"/>
      <dgm:spPr/>
    </dgm:pt>
    <dgm:pt modelId="{A6AE007D-ACD4-43D7-AEBE-A68CEFE72FAB}" type="pres">
      <dgm:prSet presAssocID="{EE89452E-D866-4EB6-8678-ABD070FEBCFD}" presName="compNode" presStyleCnt="0"/>
      <dgm:spPr/>
    </dgm:pt>
    <dgm:pt modelId="{9D110259-321F-4243-962E-3848920D3D9A}" type="pres">
      <dgm:prSet presAssocID="{EE89452E-D866-4EB6-8678-ABD070FEBCFD}" presName="bgRect" presStyleLbl="bgShp" presStyleIdx="2" presStyleCnt="3"/>
      <dgm:spPr/>
    </dgm:pt>
    <dgm:pt modelId="{E43DAF23-AB52-4D1E-A7B1-5976F7F287ED}" type="pres">
      <dgm:prSet presAssocID="{EE89452E-D866-4EB6-8678-ABD070FEBC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76A28EA-E49B-43B8-A27F-AC5FD03ECF57}" type="pres">
      <dgm:prSet presAssocID="{EE89452E-D866-4EB6-8678-ABD070FEBCFD}" presName="spaceRect" presStyleCnt="0"/>
      <dgm:spPr/>
    </dgm:pt>
    <dgm:pt modelId="{FA745144-549F-40F6-8EF5-A0E1DA1DC565}" type="pres">
      <dgm:prSet presAssocID="{EE89452E-D866-4EB6-8678-ABD070FEBCF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B19E01E-0E64-4C31-8A3A-534BE4368B53}" srcId="{5BBD37BC-8D02-4F06-841D-AF672A81EA18}" destId="{EE89452E-D866-4EB6-8678-ABD070FEBCFD}" srcOrd="2" destOrd="0" parTransId="{2BBB615B-A5D5-46D0-BBB8-6CB484548EB6}" sibTransId="{BF692A31-4364-4971-BFA0-8D61E6E04B0F}"/>
    <dgm:cxn modelId="{0F785F48-B1F1-4DA9-9A4E-870F93552D87}" type="presOf" srcId="{EE89452E-D866-4EB6-8678-ABD070FEBCFD}" destId="{FA745144-549F-40F6-8EF5-A0E1DA1DC565}" srcOrd="0" destOrd="0" presId="urn:microsoft.com/office/officeart/2018/2/layout/IconVerticalSolidList"/>
    <dgm:cxn modelId="{809B4285-235E-41FE-95F4-28C64C933478}" type="presOf" srcId="{7E1DB0C1-A138-486D-9E84-65D0397400F9}" destId="{D1F2F4FD-0B97-4608-8F53-2B1676F358DF}" srcOrd="0" destOrd="0" presId="urn:microsoft.com/office/officeart/2018/2/layout/IconVerticalSolidList"/>
    <dgm:cxn modelId="{4048E3C7-107D-4643-BAB6-7E1720B2AC3A}" srcId="{5BBD37BC-8D02-4F06-841D-AF672A81EA18}" destId="{7E1DB0C1-A138-486D-9E84-65D0397400F9}" srcOrd="1" destOrd="0" parTransId="{9B633D10-C483-49BC-9405-D2D278A207C1}" sibTransId="{E4BBEBA6-8760-48B6-B7C2-FD733DCB625A}"/>
    <dgm:cxn modelId="{420C5CDC-E2A5-44DB-9DD0-8CDA61ED42D5}" type="presOf" srcId="{DACB1977-B12C-4A58-98E5-A79D51A0E597}" destId="{A9C2B248-B549-4A7E-8732-B8BF2EC148FE}" srcOrd="0" destOrd="0" presId="urn:microsoft.com/office/officeart/2018/2/layout/IconVerticalSolidList"/>
    <dgm:cxn modelId="{20A5E9E6-3548-41B1-B01E-ACD2022C40D0}" type="presOf" srcId="{5BBD37BC-8D02-4F06-841D-AF672A81EA18}" destId="{0FD930B0-F643-4443-BC72-76E3CA5C25C5}" srcOrd="0" destOrd="0" presId="urn:microsoft.com/office/officeart/2018/2/layout/IconVerticalSolidList"/>
    <dgm:cxn modelId="{1F42D0ED-4D22-4D22-89F7-7723940F8367}" srcId="{5BBD37BC-8D02-4F06-841D-AF672A81EA18}" destId="{DACB1977-B12C-4A58-98E5-A79D51A0E597}" srcOrd="0" destOrd="0" parTransId="{ABC64F60-2380-47E3-B431-D92994E597CF}" sibTransId="{B97F1DF9-7627-4364-B48C-9DC1FB144871}"/>
    <dgm:cxn modelId="{7B8DAC97-CDB9-4791-B7CB-4C508FAFF1D7}" type="presParOf" srcId="{0FD930B0-F643-4443-BC72-76E3CA5C25C5}" destId="{C3479894-321E-4BEF-9C12-EDF7885AF576}" srcOrd="0" destOrd="0" presId="urn:microsoft.com/office/officeart/2018/2/layout/IconVerticalSolidList"/>
    <dgm:cxn modelId="{F149D761-1BAD-487C-8707-D02CC38DDDD6}" type="presParOf" srcId="{C3479894-321E-4BEF-9C12-EDF7885AF576}" destId="{37A22505-5CA9-4051-9021-C1F9B3F70A20}" srcOrd="0" destOrd="0" presId="urn:microsoft.com/office/officeart/2018/2/layout/IconVerticalSolidList"/>
    <dgm:cxn modelId="{75B1A61D-8862-4875-BE11-5D9402606702}" type="presParOf" srcId="{C3479894-321E-4BEF-9C12-EDF7885AF576}" destId="{EA2724E0-8915-48C6-A076-AFB9256EAACA}" srcOrd="1" destOrd="0" presId="urn:microsoft.com/office/officeart/2018/2/layout/IconVerticalSolidList"/>
    <dgm:cxn modelId="{6543D1BB-5F32-4E78-87C9-CAE695A72C97}" type="presParOf" srcId="{C3479894-321E-4BEF-9C12-EDF7885AF576}" destId="{18C1E0DC-92BA-4320-9381-A97CB31BB59D}" srcOrd="2" destOrd="0" presId="urn:microsoft.com/office/officeart/2018/2/layout/IconVerticalSolidList"/>
    <dgm:cxn modelId="{5DC7BB56-A657-4765-8E61-10EA213FDFEA}" type="presParOf" srcId="{C3479894-321E-4BEF-9C12-EDF7885AF576}" destId="{A9C2B248-B549-4A7E-8732-B8BF2EC148FE}" srcOrd="3" destOrd="0" presId="urn:microsoft.com/office/officeart/2018/2/layout/IconVerticalSolidList"/>
    <dgm:cxn modelId="{7A886555-622F-4591-8E81-FE809A10D3F9}" type="presParOf" srcId="{0FD930B0-F643-4443-BC72-76E3CA5C25C5}" destId="{9E6F0E41-8B96-4290-84DE-74652F5FB31F}" srcOrd="1" destOrd="0" presId="urn:microsoft.com/office/officeart/2018/2/layout/IconVerticalSolidList"/>
    <dgm:cxn modelId="{7055921E-C9B9-42E6-948B-7DE8278BD5DE}" type="presParOf" srcId="{0FD930B0-F643-4443-BC72-76E3CA5C25C5}" destId="{51C92175-6548-4325-9313-1759B9D60628}" srcOrd="2" destOrd="0" presId="urn:microsoft.com/office/officeart/2018/2/layout/IconVerticalSolidList"/>
    <dgm:cxn modelId="{E83A0074-AA02-4EC4-BD06-B971DA8F8E47}" type="presParOf" srcId="{51C92175-6548-4325-9313-1759B9D60628}" destId="{4F6ACAE1-30E9-4EC3-8E4F-60DE69D90E2F}" srcOrd="0" destOrd="0" presId="urn:microsoft.com/office/officeart/2018/2/layout/IconVerticalSolidList"/>
    <dgm:cxn modelId="{DD052C7A-7002-4614-8A81-C3E68216AF5C}" type="presParOf" srcId="{51C92175-6548-4325-9313-1759B9D60628}" destId="{024D501B-958E-4F99-B2E5-23165BE8ECEC}" srcOrd="1" destOrd="0" presId="urn:microsoft.com/office/officeart/2018/2/layout/IconVerticalSolidList"/>
    <dgm:cxn modelId="{27C9896C-329F-402C-96F0-FFCC73E624CB}" type="presParOf" srcId="{51C92175-6548-4325-9313-1759B9D60628}" destId="{3C9A5675-2510-4D1B-9C13-6E98ADFE8DCA}" srcOrd="2" destOrd="0" presId="urn:microsoft.com/office/officeart/2018/2/layout/IconVerticalSolidList"/>
    <dgm:cxn modelId="{85D076DD-84FE-40DE-92FC-7E1548C37BD1}" type="presParOf" srcId="{51C92175-6548-4325-9313-1759B9D60628}" destId="{D1F2F4FD-0B97-4608-8F53-2B1676F358DF}" srcOrd="3" destOrd="0" presId="urn:microsoft.com/office/officeart/2018/2/layout/IconVerticalSolidList"/>
    <dgm:cxn modelId="{C439B190-F45C-4D3E-9663-CCD29D797D47}" type="presParOf" srcId="{0FD930B0-F643-4443-BC72-76E3CA5C25C5}" destId="{CD0BFFDE-23E0-432B-8944-A8831778ACE2}" srcOrd="3" destOrd="0" presId="urn:microsoft.com/office/officeart/2018/2/layout/IconVerticalSolidList"/>
    <dgm:cxn modelId="{21FC352B-BA9D-449E-9790-2A72BF363741}" type="presParOf" srcId="{0FD930B0-F643-4443-BC72-76E3CA5C25C5}" destId="{A6AE007D-ACD4-43D7-AEBE-A68CEFE72FAB}" srcOrd="4" destOrd="0" presId="urn:microsoft.com/office/officeart/2018/2/layout/IconVerticalSolidList"/>
    <dgm:cxn modelId="{05321F6F-3DBE-4010-8E53-DD2391CBDDBA}" type="presParOf" srcId="{A6AE007D-ACD4-43D7-AEBE-A68CEFE72FAB}" destId="{9D110259-321F-4243-962E-3848920D3D9A}" srcOrd="0" destOrd="0" presId="urn:microsoft.com/office/officeart/2018/2/layout/IconVerticalSolidList"/>
    <dgm:cxn modelId="{850BE926-D5E1-4818-98A0-9098E48E0A2F}" type="presParOf" srcId="{A6AE007D-ACD4-43D7-AEBE-A68CEFE72FAB}" destId="{E43DAF23-AB52-4D1E-A7B1-5976F7F287ED}" srcOrd="1" destOrd="0" presId="urn:microsoft.com/office/officeart/2018/2/layout/IconVerticalSolidList"/>
    <dgm:cxn modelId="{A49B969E-24C2-44A2-837E-A4CDDA63CCC0}" type="presParOf" srcId="{A6AE007D-ACD4-43D7-AEBE-A68CEFE72FAB}" destId="{C76A28EA-E49B-43B8-A27F-AC5FD03ECF57}" srcOrd="2" destOrd="0" presId="urn:microsoft.com/office/officeart/2018/2/layout/IconVerticalSolidList"/>
    <dgm:cxn modelId="{CC0FB7B4-7761-4DE9-B460-142817087F00}" type="presParOf" srcId="{A6AE007D-ACD4-43D7-AEBE-A68CEFE72FAB}" destId="{FA745144-549F-40F6-8EF5-A0E1DA1DC5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390A7F8-522B-4A1E-B9D4-BB82640821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6897AB-000A-413D-A528-FDCB01E2B5D2}">
      <dgm:prSet/>
      <dgm:spPr/>
      <dgm:t>
        <a:bodyPr/>
        <a:lstStyle/>
        <a:p>
          <a:r>
            <a:rPr lang="en-US"/>
            <a:t>Graham &amp; Hiebert meta-analyzed more than 100 studies that required students to write about text</a:t>
          </a:r>
        </a:p>
      </dgm:t>
    </dgm:pt>
    <dgm:pt modelId="{764AC918-66AC-4443-BE27-F28814E5DE26}" type="parTrans" cxnId="{CCD17625-584D-4106-B603-43297D12F94D}">
      <dgm:prSet/>
      <dgm:spPr/>
      <dgm:t>
        <a:bodyPr/>
        <a:lstStyle/>
        <a:p>
          <a:endParaRPr lang="en-US"/>
        </a:p>
      </dgm:t>
    </dgm:pt>
    <dgm:pt modelId="{2CD8003E-D406-4D25-B6B4-F16ED84E7F2B}" type="sibTrans" cxnId="{CCD17625-584D-4106-B603-43297D12F94D}">
      <dgm:prSet/>
      <dgm:spPr/>
      <dgm:t>
        <a:bodyPr/>
        <a:lstStyle/>
        <a:p>
          <a:endParaRPr lang="en-US"/>
        </a:p>
      </dgm:t>
    </dgm:pt>
    <dgm:pt modelId="{BA44B390-3F49-4B86-97A7-0B7CC127D866}">
      <dgm:prSet/>
      <dgm:spPr/>
      <dgm:t>
        <a:bodyPr/>
        <a:lstStyle/>
        <a:p>
          <a:r>
            <a:rPr lang="en-US"/>
            <a:t>93% of the findings were positive</a:t>
          </a:r>
        </a:p>
      </dgm:t>
    </dgm:pt>
    <dgm:pt modelId="{0C0FF5C4-06F3-4CFB-BEC4-56870BD7ED87}" type="parTrans" cxnId="{8532DD76-87A3-40DB-B796-87CBF7E00FD3}">
      <dgm:prSet/>
      <dgm:spPr/>
      <dgm:t>
        <a:bodyPr/>
        <a:lstStyle/>
        <a:p>
          <a:endParaRPr lang="en-US"/>
        </a:p>
      </dgm:t>
    </dgm:pt>
    <dgm:pt modelId="{3080D42B-0CFB-4B18-ADE3-9BEE1D89FAFE}" type="sibTrans" cxnId="{8532DD76-87A3-40DB-B796-87CBF7E00FD3}">
      <dgm:prSet/>
      <dgm:spPr/>
      <dgm:t>
        <a:bodyPr/>
        <a:lstStyle/>
        <a:p>
          <a:endParaRPr lang="en-US"/>
        </a:p>
      </dgm:t>
    </dgm:pt>
    <dgm:pt modelId="{6CC51DCE-B5F8-4305-9FBF-C226862401F3}">
      <dgm:prSet/>
      <dgm:spPr/>
      <dgm:t>
        <a:bodyPr/>
        <a:lstStyle/>
        <a:p>
          <a:r>
            <a:rPr lang="en-US" dirty="0"/>
            <a:t>Writing about text was better than just reading the text, better than reading and rereading, better than reading and discussing in terms of improving comprehension and learning from text</a:t>
          </a:r>
        </a:p>
      </dgm:t>
    </dgm:pt>
    <dgm:pt modelId="{6A6746BB-7838-4428-9886-BB460197C8AC}" type="parTrans" cxnId="{F7428D0B-3542-495C-8EA1-4CBB8D0982DB}">
      <dgm:prSet/>
      <dgm:spPr/>
      <dgm:t>
        <a:bodyPr/>
        <a:lstStyle/>
        <a:p>
          <a:endParaRPr lang="en-US"/>
        </a:p>
      </dgm:t>
    </dgm:pt>
    <dgm:pt modelId="{5DEF1A4C-3154-4FBA-AFE6-678965B34243}" type="sibTrans" cxnId="{F7428D0B-3542-495C-8EA1-4CBB8D0982DB}">
      <dgm:prSet/>
      <dgm:spPr/>
      <dgm:t>
        <a:bodyPr/>
        <a:lstStyle/>
        <a:p>
          <a:endParaRPr lang="en-US"/>
        </a:p>
      </dgm:t>
    </dgm:pt>
    <dgm:pt modelId="{9A1D8110-4209-CF4C-B87A-009291DF472B}" type="pres">
      <dgm:prSet presAssocID="{B390A7F8-522B-4A1E-B9D4-BB826408216F}" presName="linear" presStyleCnt="0">
        <dgm:presLayoutVars>
          <dgm:animLvl val="lvl"/>
          <dgm:resizeHandles val="exact"/>
        </dgm:presLayoutVars>
      </dgm:prSet>
      <dgm:spPr/>
    </dgm:pt>
    <dgm:pt modelId="{C39EF99A-F8B6-CE46-A664-34F6FFD4E00D}" type="pres">
      <dgm:prSet presAssocID="{536897AB-000A-413D-A528-FDCB01E2B5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52E2E6-C79C-984F-A37F-ADA470DB1DE1}" type="pres">
      <dgm:prSet presAssocID="{2CD8003E-D406-4D25-B6B4-F16ED84E7F2B}" presName="spacer" presStyleCnt="0"/>
      <dgm:spPr/>
    </dgm:pt>
    <dgm:pt modelId="{5DB8120C-F379-D945-AD51-2B6F684DD46F}" type="pres">
      <dgm:prSet presAssocID="{BA44B390-3F49-4B86-97A7-0B7CC127D8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FD5559-0BE6-9E4B-ACBC-DD40D283C651}" type="pres">
      <dgm:prSet presAssocID="{3080D42B-0CFB-4B18-ADE3-9BEE1D89FAFE}" presName="spacer" presStyleCnt="0"/>
      <dgm:spPr/>
    </dgm:pt>
    <dgm:pt modelId="{1D4C3760-42DC-CE4F-8D12-1BA55B2FD0D3}" type="pres">
      <dgm:prSet presAssocID="{6CC51DCE-B5F8-4305-9FBF-C226862401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428D0B-3542-495C-8EA1-4CBB8D0982DB}" srcId="{B390A7F8-522B-4A1E-B9D4-BB826408216F}" destId="{6CC51DCE-B5F8-4305-9FBF-C226862401F3}" srcOrd="2" destOrd="0" parTransId="{6A6746BB-7838-4428-9886-BB460197C8AC}" sibTransId="{5DEF1A4C-3154-4FBA-AFE6-678965B34243}"/>
    <dgm:cxn modelId="{4FB3000F-8454-C647-9B93-73920EB9BA16}" type="presOf" srcId="{BA44B390-3F49-4B86-97A7-0B7CC127D866}" destId="{5DB8120C-F379-D945-AD51-2B6F684DD46F}" srcOrd="0" destOrd="0" presId="urn:microsoft.com/office/officeart/2005/8/layout/vList2"/>
    <dgm:cxn modelId="{CCD17625-584D-4106-B603-43297D12F94D}" srcId="{B390A7F8-522B-4A1E-B9D4-BB826408216F}" destId="{536897AB-000A-413D-A528-FDCB01E2B5D2}" srcOrd="0" destOrd="0" parTransId="{764AC918-66AC-4443-BE27-F28814E5DE26}" sibTransId="{2CD8003E-D406-4D25-B6B4-F16ED84E7F2B}"/>
    <dgm:cxn modelId="{8532DD76-87A3-40DB-B796-87CBF7E00FD3}" srcId="{B390A7F8-522B-4A1E-B9D4-BB826408216F}" destId="{BA44B390-3F49-4B86-97A7-0B7CC127D866}" srcOrd="1" destOrd="0" parTransId="{0C0FF5C4-06F3-4CFB-BEC4-56870BD7ED87}" sibTransId="{3080D42B-0CFB-4B18-ADE3-9BEE1D89FAFE}"/>
    <dgm:cxn modelId="{49EEDFAD-B245-9443-B060-93E589853DBD}" type="presOf" srcId="{6CC51DCE-B5F8-4305-9FBF-C226862401F3}" destId="{1D4C3760-42DC-CE4F-8D12-1BA55B2FD0D3}" srcOrd="0" destOrd="0" presId="urn:microsoft.com/office/officeart/2005/8/layout/vList2"/>
    <dgm:cxn modelId="{D921A0DC-5B53-BE40-AC35-886912E16374}" type="presOf" srcId="{536897AB-000A-413D-A528-FDCB01E2B5D2}" destId="{C39EF99A-F8B6-CE46-A664-34F6FFD4E00D}" srcOrd="0" destOrd="0" presId="urn:microsoft.com/office/officeart/2005/8/layout/vList2"/>
    <dgm:cxn modelId="{590C0DEB-9145-A14A-9C43-FDC6B91051BE}" type="presOf" srcId="{B390A7F8-522B-4A1E-B9D4-BB826408216F}" destId="{9A1D8110-4209-CF4C-B87A-009291DF472B}" srcOrd="0" destOrd="0" presId="urn:microsoft.com/office/officeart/2005/8/layout/vList2"/>
    <dgm:cxn modelId="{A6620952-7749-F54B-ACBB-9F37CC835AE7}" type="presParOf" srcId="{9A1D8110-4209-CF4C-B87A-009291DF472B}" destId="{C39EF99A-F8B6-CE46-A664-34F6FFD4E00D}" srcOrd="0" destOrd="0" presId="urn:microsoft.com/office/officeart/2005/8/layout/vList2"/>
    <dgm:cxn modelId="{5FB383EA-D14D-FA4E-AF9C-5D7EE8B3D6F8}" type="presParOf" srcId="{9A1D8110-4209-CF4C-B87A-009291DF472B}" destId="{2152E2E6-C79C-984F-A37F-ADA470DB1DE1}" srcOrd="1" destOrd="0" presId="urn:microsoft.com/office/officeart/2005/8/layout/vList2"/>
    <dgm:cxn modelId="{DE58C8A6-F00F-3049-A6FA-216E1312B8AD}" type="presParOf" srcId="{9A1D8110-4209-CF4C-B87A-009291DF472B}" destId="{5DB8120C-F379-D945-AD51-2B6F684DD46F}" srcOrd="2" destOrd="0" presId="urn:microsoft.com/office/officeart/2005/8/layout/vList2"/>
    <dgm:cxn modelId="{6247F455-4993-204F-B308-C5BCBC046A59}" type="presParOf" srcId="{9A1D8110-4209-CF4C-B87A-009291DF472B}" destId="{7EFD5559-0BE6-9E4B-ACBC-DD40D283C651}" srcOrd="3" destOrd="0" presId="urn:microsoft.com/office/officeart/2005/8/layout/vList2"/>
    <dgm:cxn modelId="{9EBCAD22-342B-694E-AD6B-11D0501EE32D}" type="presParOf" srcId="{9A1D8110-4209-CF4C-B87A-009291DF472B}" destId="{1D4C3760-42DC-CE4F-8D12-1BA55B2FD0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3F74148-E0F7-45A3-B6C0-95753D99E6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37F57F-8347-4EAE-BC0B-288F8C71E5D1}">
      <dgm:prSet/>
      <dgm:spPr/>
      <dgm:t>
        <a:bodyPr/>
        <a:lstStyle/>
        <a:p>
          <a:r>
            <a:rPr lang="en-US"/>
            <a:t>Modeling</a:t>
          </a:r>
        </a:p>
      </dgm:t>
    </dgm:pt>
    <dgm:pt modelId="{267B070F-4AFA-415C-807F-1B2CD753ADDE}" type="parTrans" cxnId="{8BEE97FB-62D3-4F33-8625-9EA797D1838D}">
      <dgm:prSet/>
      <dgm:spPr/>
      <dgm:t>
        <a:bodyPr/>
        <a:lstStyle/>
        <a:p>
          <a:endParaRPr lang="en-US"/>
        </a:p>
      </dgm:t>
    </dgm:pt>
    <dgm:pt modelId="{B6DDC371-1E11-441E-90CD-F74003AA4712}" type="sibTrans" cxnId="{8BEE97FB-62D3-4F33-8625-9EA797D1838D}">
      <dgm:prSet/>
      <dgm:spPr/>
      <dgm:t>
        <a:bodyPr/>
        <a:lstStyle/>
        <a:p>
          <a:endParaRPr lang="en-US"/>
        </a:p>
      </dgm:t>
    </dgm:pt>
    <dgm:pt modelId="{0FE078DE-1705-40FD-B186-C43AAADFA8BA}">
      <dgm:prSet/>
      <dgm:spPr/>
      <dgm:t>
        <a:bodyPr/>
        <a:lstStyle/>
        <a:p>
          <a:r>
            <a:rPr lang="en-US"/>
            <a:t>Summarizing</a:t>
          </a:r>
        </a:p>
      </dgm:t>
    </dgm:pt>
    <dgm:pt modelId="{F1A64D49-D998-4380-BFEE-D51D0BB6FE1E}" type="parTrans" cxnId="{BB410BFB-B7CE-4CA2-AC81-4689AC3B91D8}">
      <dgm:prSet/>
      <dgm:spPr/>
      <dgm:t>
        <a:bodyPr/>
        <a:lstStyle/>
        <a:p>
          <a:endParaRPr lang="en-US"/>
        </a:p>
      </dgm:t>
    </dgm:pt>
    <dgm:pt modelId="{18A3EAC9-3A34-43AE-9A9A-E9E659FE5D5E}" type="sibTrans" cxnId="{BB410BFB-B7CE-4CA2-AC81-4689AC3B91D8}">
      <dgm:prSet/>
      <dgm:spPr/>
      <dgm:t>
        <a:bodyPr/>
        <a:lstStyle/>
        <a:p>
          <a:endParaRPr lang="en-US"/>
        </a:p>
      </dgm:t>
    </dgm:pt>
    <dgm:pt modelId="{0FE8293B-9BFB-4ECA-9066-839F350C6A13}">
      <dgm:prSet/>
      <dgm:spPr/>
      <dgm:t>
        <a:bodyPr/>
        <a:lstStyle/>
        <a:p>
          <a:r>
            <a:rPr lang="en-US"/>
            <a:t>Analysis/critique</a:t>
          </a:r>
        </a:p>
      </dgm:t>
    </dgm:pt>
    <dgm:pt modelId="{35ACD027-5979-4EC8-A85D-BDF29F6D9F03}" type="parTrans" cxnId="{08A6912F-975E-472D-9FAC-F7340C73E45F}">
      <dgm:prSet/>
      <dgm:spPr/>
      <dgm:t>
        <a:bodyPr/>
        <a:lstStyle/>
        <a:p>
          <a:endParaRPr lang="en-US"/>
        </a:p>
      </dgm:t>
    </dgm:pt>
    <dgm:pt modelId="{922EB3DE-BBB1-4BE1-92F6-36589EAA4D48}" type="sibTrans" cxnId="{08A6912F-975E-472D-9FAC-F7340C73E45F}">
      <dgm:prSet/>
      <dgm:spPr/>
      <dgm:t>
        <a:bodyPr/>
        <a:lstStyle/>
        <a:p>
          <a:endParaRPr lang="en-US"/>
        </a:p>
      </dgm:t>
    </dgm:pt>
    <dgm:pt modelId="{4689454C-B1F1-4DBE-9F04-EDB4C9DAA413}">
      <dgm:prSet/>
      <dgm:spPr/>
      <dgm:t>
        <a:bodyPr/>
        <a:lstStyle/>
        <a:p>
          <a:r>
            <a:rPr lang="en-US"/>
            <a:t>Synthesis</a:t>
          </a:r>
        </a:p>
      </dgm:t>
    </dgm:pt>
    <dgm:pt modelId="{46679369-07E4-48A1-BA9F-44202229199D}" type="parTrans" cxnId="{CC5431E9-0B6E-4A86-BA37-556B956D9692}">
      <dgm:prSet/>
      <dgm:spPr/>
      <dgm:t>
        <a:bodyPr/>
        <a:lstStyle/>
        <a:p>
          <a:endParaRPr lang="en-US"/>
        </a:p>
      </dgm:t>
    </dgm:pt>
    <dgm:pt modelId="{B73212F3-5451-4769-91E4-A5F44F2FE9B6}" type="sibTrans" cxnId="{CC5431E9-0B6E-4A86-BA37-556B956D9692}">
      <dgm:prSet/>
      <dgm:spPr/>
      <dgm:t>
        <a:bodyPr/>
        <a:lstStyle/>
        <a:p>
          <a:endParaRPr lang="en-US"/>
        </a:p>
      </dgm:t>
    </dgm:pt>
    <dgm:pt modelId="{B2454208-15BA-E54C-A283-5BE7C90FCF4C}" type="pres">
      <dgm:prSet presAssocID="{73F74148-E0F7-45A3-B6C0-95753D99E637}" presName="linear" presStyleCnt="0">
        <dgm:presLayoutVars>
          <dgm:animLvl val="lvl"/>
          <dgm:resizeHandles val="exact"/>
        </dgm:presLayoutVars>
      </dgm:prSet>
      <dgm:spPr/>
    </dgm:pt>
    <dgm:pt modelId="{06B42916-7A9D-BB44-BDBC-8004F3E6A335}" type="pres">
      <dgm:prSet presAssocID="{9637F57F-8347-4EAE-BC0B-288F8C71E5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DC1B4A-8EDD-C84F-A313-E5993804633E}" type="pres">
      <dgm:prSet presAssocID="{B6DDC371-1E11-441E-90CD-F74003AA4712}" presName="spacer" presStyleCnt="0"/>
      <dgm:spPr/>
    </dgm:pt>
    <dgm:pt modelId="{BA083880-120C-8A43-B7DB-FF63D16138C0}" type="pres">
      <dgm:prSet presAssocID="{0FE078DE-1705-40FD-B186-C43AAADFA8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39E92C-80FD-7249-A5E9-9474EF0B6B34}" type="pres">
      <dgm:prSet presAssocID="{18A3EAC9-3A34-43AE-9A9A-E9E659FE5D5E}" presName="spacer" presStyleCnt="0"/>
      <dgm:spPr/>
    </dgm:pt>
    <dgm:pt modelId="{B6B9E8C5-56C2-7E48-BFAE-B3B97E94F858}" type="pres">
      <dgm:prSet presAssocID="{0FE8293B-9BFB-4ECA-9066-839F350C6A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FDC5CE-25A3-A342-9399-3386CCA883A9}" type="pres">
      <dgm:prSet presAssocID="{922EB3DE-BBB1-4BE1-92F6-36589EAA4D48}" presName="spacer" presStyleCnt="0"/>
      <dgm:spPr/>
    </dgm:pt>
    <dgm:pt modelId="{A8DC9E17-631D-EC43-A9CF-E493558AB558}" type="pres">
      <dgm:prSet presAssocID="{4689454C-B1F1-4DBE-9F04-EDB4C9DAA41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F6C12C-8B04-D740-B19E-940EF304E5AD}" type="presOf" srcId="{4689454C-B1F1-4DBE-9F04-EDB4C9DAA413}" destId="{A8DC9E17-631D-EC43-A9CF-E493558AB558}" srcOrd="0" destOrd="0" presId="urn:microsoft.com/office/officeart/2005/8/layout/vList2"/>
    <dgm:cxn modelId="{08A6912F-975E-472D-9FAC-F7340C73E45F}" srcId="{73F74148-E0F7-45A3-B6C0-95753D99E637}" destId="{0FE8293B-9BFB-4ECA-9066-839F350C6A13}" srcOrd="2" destOrd="0" parTransId="{35ACD027-5979-4EC8-A85D-BDF29F6D9F03}" sibTransId="{922EB3DE-BBB1-4BE1-92F6-36589EAA4D48}"/>
    <dgm:cxn modelId="{DE84CD3A-E59B-ED46-BF14-1A8DDA3578C2}" type="presOf" srcId="{0FE078DE-1705-40FD-B186-C43AAADFA8BA}" destId="{BA083880-120C-8A43-B7DB-FF63D16138C0}" srcOrd="0" destOrd="0" presId="urn:microsoft.com/office/officeart/2005/8/layout/vList2"/>
    <dgm:cxn modelId="{B973627E-3375-AE45-AD49-37D772720229}" type="presOf" srcId="{73F74148-E0F7-45A3-B6C0-95753D99E637}" destId="{B2454208-15BA-E54C-A283-5BE7C90FCF4C}" srcOrd="0" destOrd="0" presId="urn:microsoft.com/office/officeart/2005/8/layout/vList2"/>
    <dgm:cxn modelId="{951AB4CD-122E-8B4E-9DB1-666A1997DAEF}" type="presOf" srcId="{0FE8293B-9BFB-4ECA-9066-839F350C6A13}" destId="{B6B9E8C5-56C2-7E48-BFAE-B3B97E94F858}" srcOrd="0" destOrd="0" presId="urn:microsoft.com/office/officeart/2005/8/layout/vList2"/>
    <dgm:cxn modelId="{CC5431E9-0B6E-4A86-BA37-556B956D9692}" srcId="{73F74148-E0F7-45A3-B6C0-95753D99E637}" destId="{4689454C-B1F1-4DBE-9F04-EDB4C9DAA413}" srcOrd="3" destOrd="0" parTransId="{46679369-07E4-48A1-BA9F-44202229199D}" sibTransId="{B73212F3-5451-4769-91E4-A5F44F2FE9B6}"/>
    <dgm:cxn modelId="{BB410BFB-B7CE-4CA2-AC81-4689AC3B91D8}" srcId="{73F74148-E0F7-45A3-B6C0-95753D99E637}" destId="{0FE078DE-1705-40FD-B186-C43AAADFA8BA}" srcOrd="1" destOrd="0" parTransId="{F1A64D49-D998-4380-BFEE-D51D0BB6FE1E}" sibTransId="{18A3EAC9-3A34-43AE-9A9A-E9E659FE5D5E}"/>
    <dgm:cxn modelId="{8BEE97FB-62D3-4F33-8625-9EA797D1838D}" srcId="{73F74148-E0F7-45A3-B6C0-95753D99E637}" destId="{9637F57F-8347-4EAE-BC0B-288F8C71E5D1}" srcOrd="0" destOrd="0" parTransId="{267B070F-4AFA-415C-807F-1B2CD753ADDE}" sibTransId="{B6DDC371-1E11-441E-90CD-F74003AA4712}"/>
    <dgm:cxn modelId="{11B7A2FD-83E8-3340-92CA-3C1A8163D354}" type="presOf" srcId="{9637F57F-8347-4EAE-BC0B-288F8C71E5D1}" destId="{06B42916-7A9D-BB44-BDBC-8004F3E6A335}" srcOrd="0" destOrd="0" presId="urn:microsoft.com/office/officeart/2005/8/layout/vList2"/>
    <dgm:cxn modelId="{9AC5AEC0-C22B-404C-9C82-8917664D26CD}" type="presParOf" srcId="{B2454208-15BA-E54C-A283-5BE7C90FCF4C}" destId="{06B42916-7A9D-BB44-BDBC-8004F3E6A335}" srcOrd="0" destOrd="0" presId="urn:microsoft.com/office/officeart/2005/8/layout/vList2"/>
    <dgm:cxn modelId="{2CCBFF70-D8D9-DA40-8FF2-816DEA525DAE}" type="presParOf" srcId="{B2454208-15BA-E54C-A283-5BE7C90FCF4C}" destId="{C9DC1B4A-8EDD-C84F-A313-E5993804633E}" srcOrd="1" destOrd="0" presId="urn:microsoft.com/office/officeart/2005/8/layout/vList2"/>
    <dgm:cxn modelId="{E9C60F71-CF4F-7A46-864C-713CB04E0DDE}" type="presParOf" srcId="{B2454208-15BA-E54C-A283-5BE7C90FCF4C}" destId="{BA083880-120C-8A43-B7DB-FF63D16138C0}" srcOrd="2" destOrd="0" presId="urn:microsoft.com/office/officeart/2005/8/layout/vList2"/>
    <dgm:cxn modelId="{FA8CD030-C13A-6346-8A91-927CE64D7DDB}" type="presParOf" srcId="{B2454208-15BA-E54C-A283-5BE7C90FCF4C}" destId="{B239E92C-80FD-7249-A5E9-9474EF0B6B34}" srcOrd="3" destOrd="0" presId="urn:microsoft.com/office/officeart/2005/8/layout/vList2"/>
    <dgm:cxn modelId="{8E61DFB8-8C42-6C43-AA7F-EA63258E3F52}" type="presParOf" srcId="{B2454208-15BA-E54C-A283-5BE7C90FCF4C}" destId="{B6B9E8C5-56C2-7E48-BFAE-B3B97E94F858}" srcOrd="4" destOrd="0" presId="urn:microsoft.com/office/officeart/2005/8/layout/vList2"/>
    <dgm:cxn modelId="{440AC903-A076-6D42-95A9-5C61F44AB2DC}" type="presParOf" srcId="{B2454208-15BA-E54C-A283-5BE7C90FCF4C}" destId="{D6FDC5CE-25A3-A342-9399-3386CCA883A9}" srcOrd="5" destOrd="0" presId="urn:microsoft.com/office/officeart/2005/8/layout/vList2"/>
    <dgm:cxn modelId="{90581FBC-C4C0-FE42-9B1A-FE603F88D68C}" type="presParOf" srcId="{B2454208-15BA-E54C-A283-5BE7C90FCF4C}" destId="{A8DC9E17-631D-EC43-A9CF-E493558AB5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07125AE-0555-43BE-9C5C-FDCD7A09952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C9F890-EA59-4D4A-84A6-40F10D1DFEDE}">
      <dgm:prSet/>
      <dgm:spPr/>
      <dgm:t>
        <a:bodyPr/>
        <a:lstStyle/>
        <a:p>
          <a:r>
            <a:rPr lang="en-US" dirty="0"/>
            <a:t>Research shows clear causal relationship between teaching the following and reading achievement:</a:t>
          </a:r>
        </a:p>
      </dgm:t>
    </dgm:pt>
    <dgm:pt modelId="{83344B98-4707-46EC-AC80-CE8F2BC94569}" type="parTrans" cxnId="{A2BE5CC9-13B7-4039-B19A-1B97533DAEE6}">
      <dgm:prSet/>
      <dgm:spPr/>
      <dgm:t>
        <a:bodyPr/>
        <a:lstStyle/>
        <a:p>
          <a:endParaRPr lang="en-US"/>
        </a:p>
      </dgm:t>
    </dgm:pt>
    <dgm:pt modelId="{C8EF5468-6000-4215-90B1-EDAEF676066B}" type="sibTrans" cxnId="{A2BE5CC9-13B7-4039-B19A-1B97533DAEE6}">
      <dgm:prSet/>
      <dgm:spPr/>
      <dgm:t>
        <a:bodyPr/>
        <a:lstStyle/>
        <a:p>
          <a:endParaRPr lang="en-US"/>
        </a:p>
      </dgm:t>
    </dgm:pt>
    <dgm:pt modelId="{D4E0FA8B-8C4B-47F2-B198-B0B7654A2820}">
      <dgm:prSet/>
      <dgm:spPr/>
      <dgm:t>
        <a:bodyPr/>
        <a:lstStyle/>
        <a:p>
          <a:r>
            <a:rPr lang="en-US"/>
            <a:t>Phonological awareness (including letters)</a:t>
          </a:r>
        </a:p>
      </dgm:t>
    </dgm:pt>
    <dgm:pt modelId="{1103A74A-C3DD-48AD-A751-662B87707796}" type="parTrans" cxnId="{B937AC92-94AF-42D3-BEEF-1A11FD21E8EA}">
      <dgm:prSet/>
      <dgm:spPr/>
      <dgm:t>
        <a:bodyPr/>
        <a:lstStyle/>
        <a:p>
          <a:endParaRPr lang="en-US"/>
        </a:p>
      </dgm:t>
    </dgm:pt>
    <dgm:pt modelId="{8BB6DA8F-7BD5-4C3D-AD93-F4A88836BFD0}" type="sibTrans" cxnId="{B937AC92-94AF-42D3-BEEF-1A11FD21E8EA}">
      <dgm:prSet/>
      <dgm:spPr/>
      <dgm:t>
        <a:bodyPr/>
        <a:lstStyle/>
        <a:p>
          <a:endParaRPr lang="en-US"/>
        </a:p>
      </dgm:t>
    </dgm:pt>
    <dgm:pt modelId="{50FE4017-586B-440C-890F-B4FFB06417F2}">
      <dgm:prSet/>
      <dgm:spPr/>
      <dgm:t>
        <a:bodyPr/>
        <a:lstStyle/>
        <a:p>
          <a:r>
            <a:rPr lang="en-US" dirty="0"/>
            <a:t>Phonics (including sight words)</a:t>
          </a:r>
        </a:p>
      </dgm:t>
    </dgm:pt>
    <dgm:pt modelId="{E38CCBB4-0416-42C6-AFD3-0037E9A1D284}" type="parTrans" cxnId="{CE803718-D48C-4B72-9C12-5F105B05231F}">
      <dgm:prSet/>
      <dgm:spPr/>
      <dgm:t>
        <a:bodyPr/>
        <a:lstStyle/>
        <a:p>
          <a:endParaRPr lang="en-US"/>
        </a:p>
      </dgm:t>
    </dgm:pt>
    <dgm:pt modelId="{9A412B14-A561-42CE-80F5-330C150002B0}" type="sibTrans" cxnId="{CE803718-D48C-4B72-9C12-5F105B05231F}">
      <dgm:prSet/>
      <dgm:spPr/>
      <dgm:t>
        <a:bodyPr/>
        <a:lstStyle/>
        <a:p>
          <a:endParaRPr lang="en-US"/>
        </a:p>
      </dgm:t>
    </dgm:pt>
    <dgm:pt modelId="{994DF98B-0D0E-4925-9E49-BBAFD9AF6B6D}">
      <dgm:prSet/>
      <dgm:spPr/>
      <dgm:t>
        <a:bodyPr/>
        <a:lstStyle/>
        <a:p>
          <a:r>
            <a:rPr lang="en-US"/>
            <a:t>Vocabulary</a:t>
          </a:r>
        </a:p>
      </dgm:t>
    </dgm:pt>
    <dgm:pt modelId="{9B4BABE8-0D1E-4E23-BFC9-6BD6A4F50007}" type="parTrans" cxnId="{7ACEBE2E-1E62-49DA-8DA5-BC342D257EE9}">
      <dgm:prSet/>
      <dgm:spPr/>
      <dgm:t>
        <a:bodyPr/>
        <a:lstStyle/>
        <a:p>
          <a:endParaRPr lang="en-US"/>
        </a:p>
      </dgm:t>
    </dgm:pt>
    <dgm:pt modelId="{131F1911-68D5-4248-B1D6-483E892584B0}" type="sibTrans" cxnId="{7ACEBE2E-1E62-49DA-8DA5-BC342D257EE9}">
      <dgm:prSet/>
      <dgm:spPr/>
      <dgm:t>
        <a:bodyPr/>
        <a:lstStyle/>
        <a:p>
          <a:endParaRPr lang="en-US"/>
        </a:p>
      </dgm:t>
    </dgm:pt>
    <dgm:pt modelId="{4F8ED916-538D-4DC6-9A8E-3B83E7AC3D0D}">
      <dgm:prSet/>
      <dgm:spPr/>
      <dgm:t>
        <a:bodyPr/>
        <a:lstStyle/>
        <a:p>
          <a:r>
            <a:rPr lang="en-US"/>
            <a:t>Oral Reading Fluency</a:t>
          </a:r>
        </a:p>
      </dgm:t>
    </dgm:pt>
    <dgm:pt modelId="{8A2BE670-5E98-499F-A78B-C5073D621A61}" type="parTrans" cxnId="{6CEA1939-4C48-46F8-8774-4B6256A07BE8}">
      <dgm:prSet/>
      <dgm:spPr/>
      <dgm:t>
        <a:bodyPr/>
        <a:lstStyle/>
        <a:p>
          <a:endParaRPr lang="en-US"/>
        </a:p>
      </dgm:t>
    </dgm:pt>
    <dgm:pt modelId="{BD209A32-DE2A-4FB4-BA20-9C46B0817BD6}" type="sibTrans" cxnId="{6CEA1939-4C48-46F8-8774-4B6256A07BE8}">
      <dgm:prSet/>
      <dgm:spPr/>
      <dgm:t>
        <a:bodyPr/>
        <a:lstStyle/>
        <a:p>
          <a:endParaRPr lang="en-US"/>
        </a:p>
      </dgm:t>
    </dgm:pt>
    <dgm:pt modelId="{C15FF536-B7E1-4BD1-8902-356EF39091C3}">
      <dgm:prSet/>
      <dgm:spPr/>
      <dgm:t>
        <a:bodyPr/>
        <a:lstStyle/>
        <a:p>
          <a:r>
            <a:rPr lang="en-US"/>
            <a:t>Reading comprehension strategies</a:t>
          </a:r>
        </a:p>
      </dgm:t>
    </dgm:pt>
    <dgm:pt modelId="{4794F89C-53DE-44E8-A1FC-3AF90DC856CE}" type="parTrans" cxnId="{C43E2F25-E8E8-4AD6-A9DC-3D7A94386B7E}">
      <dgm:prSet/>
      <dgm:spPr/>
      <dgm:t>
        <a:bodyPr/>
        <a:lstStyle/>
        <a:p>
          <a:endParaRPr lang="en-US"/>
        </a:p>
      </dgm:t>
    </dgm:pt>
    <dgm:pt modelId="{86EB8C9A-7AFA-49FA-A115-1E597A987E94}" type="sibTrans" cxnId="{C43E2F25-E8E8-4AD6-A9DC-3D7A94386B7E}">
      <dgm:prSet/>
      <dgm:spPr/>
      <dgm:t>
        <a:bodyPr/>
        <a:lstStyle/>
        <a:p>
          <a:endParaRPr lang="en-US"/>
        </a:p>
      </dgm:t>
    </dgm:pt>
    <dgm:pt modelId="{B1AAD675-2DE8-4899-AA2F-273674539AF8}">
      <dgm:prSet/>
      <dgm:spPr/>
      <dgm:t>
        <a:bodyPr/>
        <a:lstStyle/>
        <a:p>
          <a:r>
            <a:rPr lang="en-US"/>
            <a:t>Writing</a:t>
          </a:r>
        </a:p>
      </dgm:t>
    </dgm:pt>
    <dgm:pt modelId="{B6A5D599-6098-4B2E-9C1C-23CD4D242527}" type="parTrans" cxnId="{85790AA9-C349-4CAC-A4DE-F3ADB7E1AA27}">
      <dgm:prSet/>
      <dgm:spPr/>
      <dgm:t>
        <a:bodyPr/>
        <a:lstStyle/>
        <a:p>
          <a:endParaRPr lang="en-US"/>
        </a:p>
      </dgm:t>
    </dgm:pt>
    <dgm:pt modelId="{3EEFCDAD-756C-48DE-8BE7-D6D68383EA1C}" type="sibTrans" cxnId="{85790AA9-C349-4CAC-A4DE-F3ADB7E1AA27}">
      <dgm:prSet/>
      <dgm:spPr/>
      <dgm:t>
        <a:bodyPr/>
        <a:lstStyle/>
        <a:p>
          <a:endParaRPr lang="en-US"/>
        </a:p>
      </dgm:t>
    </dgm:pt>
    <dgm:pt modelId="{98A8CC85-DB58-084E-8956-908C992F2844}" type="pres">
      <dgm:prSet presAssocID="{007125AE-0555-43BE-9C5C-FDCD7A099520}" presName="diagram" presStyleCnt="0">
        <dgm:presLayoutVars>
          <dgm:dir/>
          <dgm:resizeHandles val="exact"/>
        </dgm:presLayoutVars>
      </dgm:prSet>
      <dgm:spPr/>
    </dgm:pt>
    <dgm:pt modelId="{E0815254-A0A6-204F-96DE-145DFAA23210}" type="pres">
      <dgm:prSet presAssocID="{11C9F890-EA59-4D4A-84A6-40F10D1DFEDE}" presName="node" presStyleLbl="node1" presStyleIdx="0" presStyleCnt="1">
        <dgm:presLayoutVars>
          <dgm:bulletEnabled val="1"/>
        </dgm:presLayoutVars>
      </dgm:prSet>
      <dgm:spPr/>
    </dgm:pt>
  </dgm:ptLst>
  <dgm:cxnLst>
    <dgm:cxn modelId="{CE803718-D48C-4B72-9C12-5F105B05231F}" srcId="{11C9F890-EA59-4D4A-84A6-40F10D1DFEDE}" destId="{50FE4017-586B-440C-890F-B4FFB06417F2}" srcOrd="1" destOrd="0" parTransId="{E38CCBB4-0416-42C6-AFD3-0037E9A1D284}" sibTransId="{9A412B14-A561-42CE-80F5-330C150002B0}"/>
    <dgm:cxn modelId="{C43E2F25-E8E8-4AD6-A9DC-3D7A94386B7E}" srcId="{11C9F890-EA59-4D4A-84A6-40F10D1DFEDE}" destId="{C15FF536-B7E1-4BD1-8902-356EF39091C3}" srcOrd="4" destOrd="0" parTransId="{4794F89C-53DE-44E8-A1FC-3AF90DC856CE}" sibTransId="{86EB8C9A-7AFA-49FA-A115-1E597A987E94}"/>
    <dgm:cxn modelId="{E9CE312B-885A-D343-B2A5-3DD8CADF1287}" type="presOf" srcId="{D4E0FA8B-8C4B-47F2-B198-B0B7654A2820}" destId="{E0815254-A0A6-204F-96DE-145DFAA23210}" srcOrd="0" destOrd="1" presId="urn:microsoft.com/office/officeart/2005/8/layout/default"/>
    <dgm:cxn modelId="{7ACEBE2E-1E62-49DA-8DA5-BC342D257EE9}" srcId="{11C9F890-EA59-4D4A-84A6-40F10D1DFEDE}" destId="{994DF98B-0D0E-4925-9E49-BBAFD9AF6B6D}" srcOrd="2" destOrd="0" parTransId="{9B4BABE8-0D1E-4E23-BFC9-6BD6A4F50007}" sibTransId="{131F1911-68D5-4248-B1D6-483E892584B0}"/>
    <dgm:cxn modelId="{6CEA1939-4C48-46F8-8774-4B6256A07BE8}" srcId="{11C9F890-EA59-4D4A-84A6-40F10D1DFEDE}" destId="{4F8ED916-538D-4DC6-9A8E-3B83E7AC3D0D}" srcOrd="3" destOrd="0" parTransId="{8A2BE670-5E98-499F-A78B-C5073D621A61}" sibTransId="{BD209A32-DE2A-4FB4-BA20-9C46B0817BD6}"/>
    <dgm:cxn modelId="{F3E25E59-1617-2847-A334-2005CCEF5179}" type="presOf" srcId="{B1AAD675-2DE8-4899-AA2F-273674539AF8}" destId="{E0815254-A0A6-204F-96DE-145DFAA23210}" srcOrd="0" destOrd="6" presId="urn:microsoft.com/office/officeart/2005/8/layout/default"/>
    <dgm:cxn modelId="{5497566C-AA20-7D44-97D7-2C228492E663}" type="presOf" srcId="{007125AE-0555-43BE-9C5C-FDCD7A099520}" destId="{98A8CC85-DB58-084E-8956-908C992F2844}" srcOrd="0" destOrd="0" presId="urn:microsoft.com/office/officeart/2005/8/layout/default"/>
    <dgm:cxn modelId="{77D78883-973E-3942-BAD7-517399D00926}" type="presOf" srcId="{50FE4017-586B-440C-890F-B4FFB06417F2}" destId="{E0815254-A0A6-204F-96DE-145DFAA23210}" srcOrd="0" destOrd="2" presId="urn:microsoft.com/office/officeart/2005/8/layout/default"/>
    <dgm:cxn modelId="{B937AC92-94AF-42D3-BEEF-1A11FD21E8EA}" srcId="{11C9F890-EA59-4D4A-84A6-40F10D1DFEDE}" destId="{D4E0FA8B-8C4B-47F2-B198-B0B7654A2820}" srcOrd="0" destOrd="0" parTransId="{1103A74A-C3DD-48AD-A751-662B87707796}" sibTransId="{8BB6DA8F-7BD5-4C3D-AD93-F4A88836BFD0}"/>
    <dgm:cxn modelId="{73DC7A93-7F7C-8F41-A279-41A763D5ECC4}" type="presOf" srcId="{994DF98B-0D0E-4925-9E49-BBAFD9AF6B6D}" destId="{E0815254-A0A6-204F-96DE-145DFAA23210}" srcOrd="0" destOrd="3" presId="urn:microsoft.com/office/officeart/2005/8/layout/default"/>
    <dgm:cxn modelId="{57B2AAA1-17E6-B341-A74A-4ADA9D86F2DB}" type="presOf" srcId="{11C9F890-EA59-4D4A-84A6-40F10D1DFEDE}" destId="{E0815254-A0A6-204F-96DE-145DFAA23210}" srcOrd="0" destOrd="0" presId="urn:microsoft.com/office/officeart/2005/8/layout/default"/>
    <dgm:cxn modelId="{85790AA9-C349-4CAC-A4DE-F3ADB7E1AA27}" srcId="{11C9F890-EA59-4D4A-84A6-40F10D1DFEDE}" destId="{B1AAD675-2DE8-4899-AA2F-273674539AF8}" srcOrd="5" destOrd="0" parTransId="{B6A5D599-6098-4B2E-9C1C-23CD4D242527}" sibTransId="{3EEFCDAD-756C-48DE-8BE7-D6D68383EA1C}"/>
    <dgm:cxn modelId="{A2BE5CC9-13B7-4039-B19A-1B97533DAEE6}" srcId="{007125AE-0555-43BE-9C5C-FDCD7A099520}" destId="{11C9F890-EA59-4D4A-84A6-40F10D1DFEDE}" srcOrd="0" destOrd="0" parTransId="{83344B98-4707-46EC-AC80-CE8F2BC94569}" sibTransId="{C8EF5468-6000-4215-90B1-EDAEF676066B}"/>
    <dgm:cxn modelId="{8934B6D1-CDE2-CB45-833F-5B3A17D93409}" type="presOf" srcId="{4F8ED916-538D-4DC6-9A8E-3B83E7AC3D0D}" destId="{E0815254-A0A6-204F-96DE-145DFAA23210}" srcOrd="0" destOrd="4" presId="urn:microsoft.com/office/officeart/2005/8/layout/default"/>
    <dgm:cxn modelId="{E47B9DF5-187A-CA4E-B4C4-CBAAD55427CC}" type="presOf" srcId="{C15FF536-B7E1-4BD1-8902-356EF39091C3}" destId="{E0815254-A0A6-204F-96DE-145DFAA23210}" srcOrd="0" destOrd="5" presId="urn:microsoft.com/office/officeart/2005/8/layout/default"/>
    <dgm:cxn modelId="{A7F6932D-523B-D14B-BDE2-4C524F6EF896}" type="presParOf" srcId="{98A8CC85-DB58-084E-8956-908C992F2844}" destId="{E0815254-A0A6-204F-96DE-145DFAA2321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379D9DD-0A6B-4AF4-BF04-D0832476B1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4FB10E-17D3-4AA6-8D8B-95767571B421}">
      <dgm:prSet/>
      <dgm:spPr/>
      <dgm:t>
        <a:bodyPr/>
        <a:lstStyle/>
        <a:p>
          <a:r>
            <a:rPr lang="en-US"/>
            <a:t>Only a negative definition of this</a:t>
          </a:r>
        </a:p>
      </dgm:t>
    </dgm:pt>
    <dgm:pt modelId="{FB665A97-2F0C-4401-B0E0-E8DC5443DC8B}" type="parTrans" cxnId="{DD7FCE66-84ED-4310-8221-12B61E57A373}">
      <dgm:prSet/>
      <dgm:spPr/>
      <dgm:t>
        <a:bodyPr/>
        <a:lstStyle/>
        <a:p>
          <a:endParaRPr lang="en-US"/>
        </a:p>
      </dgm:t>
    </dgm:pt>
    <dgm:pt modelId="{32332E3D-7747-4071-B268-734C085B46B4}" type="sibTrans" cxnId="{DD7FCE66-84ED-4310-8221-12B61E57A373}">
      <dgm:prSet/>
      <dgm:spPr/>
      <dgm:t>
        <a:bodyPr/>
        <a:lstStyle/>
        <a:p>
          <a:endParaRPr lang="en-US"/>
        </a:p>
      </dgm:t>
    </dgm:pt>
    <dgm:pt modelId="{3C9F5749-9134-4831-A2E4-DE3670B3692F}">
      <dgm:prSet/>
      <dgm:spPr/>
      <dgm:t>
        <a:bodyPr/>
        <a:lstStyle/>
        <a:p>
          <a:r>
            <a:rPr lang="en-US"/>
            <a:t>Instructional features that influence learning without increasing amount of instruction or altering the content to be taught</a:t>
          </a:r>
        </a:p>
      </dgm:t>
    </dgm:pt>
    <dgm:pt modelId="{71CE9C3C-69F6-4BC2-AC31-94791B64030D}" type="parTrans" cxnId="{66025D1F-E68B-40D1-97AA-6A9C23C34F2F}">
      <dgm:prSet/>
      <dgm:spPr/>
      <dgm:t>
        <a:bodyPr/>
        <a:lstStyle/>
        <a:p>
          <a:endParaRPr lang="en-US"/>
        </a:p>
      </dgm:t>
    </dgm:pt>
    <dgm:pt modelId="{94480C52-A8E0-4FF2-B9DE-5FAF8893522B}" type="sibTrans" cxnId="{66025D1F-E68B-40D1-97AA-6A9C23C34F2F}">
      <dgm:prSet/>
      <dgm:spPr/>
      <dgm:t>
        <a:bodyPr/>
        <a:lstStyle/>
        <a:p>
          <a:endParaRPr lang="en-US"/>
        </a:p>
      </dgm:t>
    </dgm:pt>
    <dgm:pt modelId="{301B92B2-5E4D-45FA-91AD-5775AD03A726}" type="pres">
      <dgm:prSet presAssocID="{1379D9DD-0A6B-4AF4-BF04-D0832476B154}" presName="root" presStyleCnt="0">
        <dgm:presLayoutVars>
          <dgm:dir/>
          <dgm:resizeHandles val="exact"/>
        </dgm:presLayoutVars>
      </dgm:prSet>
      <dgm:spPr/>
    </dgm:pt>
    <dgm:pt modelId="{0F4F3749-B038-4407-ADF3-F0AEE39ABEB2}" type="pres">
      <dgm:prSet presAssocID="{394FB10E-17D3-4AA6-8D8B-95767571B421}" presName="compNode" presStyleCnt="0"/>
      <dgm:spPr/>
    </dgm:pt>
    <dgm:pt modelId="{20651018-10C1-421E-8235-AB64813E92AD}" type="pres">
      <dgm:prSet presAssocID="{394FB10E-17D3-4AA6-8D8B-95767571B421}" presName="bgRect" presStyleLbl="bgShp" presStyleIdx="0" presStyleCnt="2"/>
      <dgm:spPr/>
    </dgm:pt>
    <dgm:pt modelId="{98C7C881-43AC-4D46-9443-99E36E57BFF4}" type="pres">
      <dgm:prSet presAssocID="{394FB10E-17D3-4AA6-8D8B-95767571B42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7223FEF-093C-48AD-9050-7B4E1608513A}" type="pres">
      <dgm:prSet presAssocID="{394FB10E-17D3-4AA6-8D8B-95767571B421}" presName="spaceRect" presStyleCnt="0"/>
      <dgm:spPr/>
    </dgm:pt>
    <dgm:pt modelId="{86ADEBA7-A207-4435-995C-2ADD633E2B3F}" type="pres">
      <dgm:prSet presAssocID="{394FB10E-17D3-4AA6-8D8B-95767571B421}" presName="parTx" presStyleLbl="revTx" presStyleIdx="0" presStyleCnt="2">
        <dgm:presLayoutVars>
          <dgm:chMax val="0"/>
          <dgm:chPref val="0"/>
        </dgm:presLayoutVars>
      </dgm:prSet>
      <dgm:spPr/>
    </dgm:pt>
    <dgm:pt modelId="{48D90CFF-DE79-4ED9-8E28-5ED91928B8A9}" type="pres">
      <dgm:prSet presAssocID="{32332E3D-7747-4071-B268-734C085B46B4}" presName="sibTrans" presStyleCnt="0"/>
      <dgm:spPr/>
    </dgm:pt>
    <dgm:pt modelId="{59D8A06F-F21D-447F-B92C-BDD3263D54F2}" type="pres">
      <dgm:prSet presAssocID="{3C9F5749-9134-4831-A2E4-DE3670B3692F}" presName="compNode" presStyleCnt="0"/>
      <dgm:spPr/>
    </dgm:pt>
    <dgm:pt modelId="{04F93D97-FF53-4460-B574-33D6729F08F1}" type="pres">
      <dgm:prSet presAssocID="{3C9F5749-9134-4831-A2E4-DE3670B3692F}" presName="bgRect" presStyleLbl="bgShp" presStyleIdx="1" presStyleCnt="2"/>
      <dgm:spPr/>
    </dgm:pt>
    <dgm:pt modelId="{59487C47-513F-44E8-BBA3-4FD9F9575D06}" type="pres">
      <dgm:prSet presAssocID="{3C9F5749-9134-4831-A2E4-DE3670B369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DDC4A35-4A8B-4029-8EE0-EC6CB257E508}" type="pres">
      <dgm:prSet presAssocID="{3C9F5749-9134-4831-A2E4-DE3670B3692F}" presName="spaceRect" presStyleCnt="0"/>
      <dgm:spPr/>
    </dgm:pt>
    <dgm:pt modelId="{EA66B0E0-D6BC-4C86-9FE7-135FC627D6F4}" type="pres">
      <dgm:prSet presAssocID="{3C9F5749-9134-4831-A2E4-DE3670B3692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6025D1F-E68B-40D1-97AA-6A9C23C34F2F}" srcId="{1379D9DD-0A6B-4AF4-BF04-D0832476B154}" destId="{3C9F5749-9134-4831-A2E4-DE3670B3692F}" srcOrd="1" destOrd="0" parTransId="{71CE9C3C-69F6-4BC2-AC31-94791B64030D}" sibTransId="{94480C52-A8E0-4FF2-B9DE-5FAF8893522B}"/>
    <dgm:cxn modelId="{EE4D7821-272A-4A48-9B0C-087A4D08BEC6}" type="presOf" srcId="{394FB10E-17D3-4AA6-8D8B-95767571B421}" destId="{86ADEBA7-A207-4435-995C-2ADD633E2B3F}" srcOrd="0" destOrd="0" presId="urn:microsoft.com/office/officeart/2018/2/layout/IconVerticalSolidList"/>
    <dgm:cxn modelId="{E3602F53-AED7-4929-B203-A5D2F48B088F}" type="presOf" srcId="{3C9F5749-9134-4831-A2E4-DE3670B3692F}" destId="{EA66B0E0-D6BC-4C86-9FE7-135FC627D6F4}" srcOrd="0" destOrd="0" presId="urn:microsoft.com/office/officeart/2018/2/layout/IconVerticalSolidList"/>
    <dgm:cxn modelId="{DD7FCE66-84ED-4310-8221-12B61E57A373}" srcId="{1379D9DD-0A6B-4AF4-BF04-D0832476B154}" destId="{394FB10E-17D3-4AA6-8D8B-95767571B421}" srcOrd="0" destOrd="0" parTransId="{FB665A97-2F0C-4401-B0E0-E8DC5443DC8B}" sibTransId="{32332E3D-7747-4071-B268-734C085B46B4}"/>
    <dgm:cxn modelId="{2198DBF8-119C-4B3F-9C18-CA6D0E5A0056}" type="presOf" srcId="{1379D9DD-0A6B-4AF4-BF04-D0832476B154}" destId="{301B92B2-5E4D-45FA-91AD-5775AD03A726}" srcOrd="0" destOrd="0" presId="urn:microsoft.com/office/officeart/2018/2/layout/IconVerticalSolidList"/>
    <dgm:cxn modelId="{4542E18C-B262-4B6B-93E4-47BD6F1C55F6}" type="presParOf" srcId="{301B92B2-5E4D-45FA-91AD-5775AD03A726}" destId="{0F4F3749-B038-4407-ADF3-F0AEE39ABEB2}" srcOrd="0" destOrd="0" presId="urn:microsoft.com/office/officeart/2018/2/layout/IconVerticalSolidList"/>
    <dgm:cxn modelId="{E4EC7196-8499-4117-A6D1-0D98197A059F}" type="presParOf" srcId="{0F4F3749-B038-4407-ADF3-F0AEE39ABEB2}" destId="{20651018-10C1-421E-8235-AB64813E92AD}" srcOrd="0" destOrd="0" presId="urn:microsoft.com/office/officeart/2018/2/layout/IconVerticalSolidList"/>
    <dgm:cxn modelId="{77AE5AEE-1133-4E8B-9959-5FC395D33939}" type="presParOf" srcId="{0F4F3749-B038-4407-ADF3-F0AEE39ABEB2}" destId="{98C7C881-43AC-4D46-9443-99E36E57BFF4}" srcOrd="1" destOrd="0" presId="urn:microsoft.com/office/officeart/2018/2/layout/IconVerticalSolidList"/>
    <dgm:cxn modelId="{F6DA27BC-AA75-45F8-B1C5-C89FDA6110DE}" type="presParOf" srcId="{0F4F3749-B038-4407-ADF3-F0AEE39ABEB2}" destId="{E7223FEF-093C-48AD-9050-7B4E1608513A}" srcOrd="2" destOrd="0" presId="urn:microsoft.com/office/officeart/2018/2/layout/IconVerticalSolidList"/>
    <dgm:cxn modelId="{96DCE58C-29DB-4123-B2B2-C1F3AA56D28E}" type="presParOf" srcId="{0F4F3749-B038-4407-ADF3-F0AEE39ABEB2}" destId="{86ADEBA7-A207-4435-995C-2ADD633E2B3F}" srcOrd="3" destOrd="0" presId="urn:microsoft.com/office/officeart/2018/2/layout/IconVerticalSolidList"/>
    <dgm:cxn modelId="{770DAD07-9274-453B-A926-F0020CC47939}" type="presParOf" srcId="{301B92B2-5E4D-45FA-91AD-5775AD03A726}" destId="{48D90CFF-DE79-4ED9-8E28-5ED91928B8A9}" srcOrd="1" destOrd="0" presId="urn:microsoft.com/office/officeart/2018/2/layout/IconVerticalSolidList"/>
    <dgm:cxn modelId="{5ECFC048-3841-423F-8373-9AC249752816}" type="presParOf" srcId="{301B92B2-5E4D-45FA-91AD-5775AD03A726}" destId="{59D8A06F-F21D-447F-B92C-BDD3263D54F2}" srcOrd="2" destOrd="0" presId="urn:microsoft.com/office/officeart/2018/2/layout/IconVerticalSolidList"/>
    <dgm:cxn modelId="{AFC05DB4-FFFD-494D-9DBC-A932D8A2B136}" type="presParOf" srcId="{59D8A06F-F21D-447F-B92C-BDD3263D54F2}" destId="{04F93D97-FF53-4460-B574-33D6729F08F1}" srcOrd="0" destOrd="0" presId="urn:microsoft.com/office/officeart/2018/2/layout/IconVerticalSolidList"/>
    <dgm:cxn modelId="{A1402B13-88A2-4B3D-B7E8-3AE899731EF6}" type="presParOf" srcId="{59D8A06F-F21D-447F-B92C-BDD3263D54F2}" destId="{59487C47-513F-44E8-BBA3-4FD9F9575D06}" srcOrd="1" destOrd="0" presId="urn:microsoft.com/office/officeart/2018/2/layout/IconVerticalSolidList"/>
    <dgm:cxn modelId="{A775C803-F191-4125-822D-08CE568ACAB7}" type="presParOf" srcId="{59D8A06F-F21D-447F-B92C-BDD3263D54F2}" destId="{1DDC4A35-4A8B-4029-8EE0-EC6CB257E508}" srcOrd="2" destOrd="0" presId="urn:microsoft.com/office/officeart/2018/2/layout/IconVerticalSolidList"/>
    <dgm:cxn modelId="{DA14B581-6D5D-4366-9AC7-5DB969222577}" type="presParOf" srcId="{59D8A06F-F21D-447F-B92C-BDD3263D54F2}" destId="{EA66B0E0-D6BC-4C86-9FE7-135FC627D6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CFD0B13-5644-482B-8BF4-179BAA06E7C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6985BF-7C81-4A67-9C58-77D58EC7CBDB}">
      <dgm:prSet/>
      <dgm:spPr/>
      <dgm:t>
        <a:bodyPr/>
        <a:lstStyle/>
        <a:p>
          <a:r>
            <a:rPr lang="en-US" dirty="0"/>
            <a:t>Time</a:t>
          </a:r>
        </a:p>
      </dgm:t>
    </dgm:pt>
    <dgm:pt modelId="{F6922E60-659A-4B3C-B953-417C7D5A808B}" type="parTrans" cxnId="{9F59FA42-3ED1-484A-A18B-B9376EE7941D}">
      <dgm:prSet/>
      <dgm:spPr/>
      <dgm:t>
        <a:bodyPr/>
        <a:lstStyle/>
        <a:p>
          <a:endParaRPr lang="en-US"/>
        </a:p>
      </dgm:t>
    </dgm:pt>
    <dgm:pt modelId="{87333F07-2F8F-400D-97DE-CD9971F09ED3}" type="sibTrans" cxnId="{9F59FA42-3ED1-484A-A18B-B9376EE7941D}">
      <dgm:prSet/>
      <dgm:spPr/>
      <dgm:t>
        <a:bodyPr/>
        <a:lstStyle/>
        <a:p>
          <a:endParaRPr lang="en-US"/>
        </a:p>
      </dgm:t>
    </dgm:pt>
    <dgm:pt modelId="{C0E0C39B-73E3-49A4-81AE-DDF25B86F92C}">
      <dgm:prSet/>
      <dgm:spPr/>
      <dgm:t>
        <a:bodyPr/>
        <a:lstStyle/>
        <a:p>
          <a:r>
            <a:rPr lang="en-US"/>
            <a:t>Make sure kids get a lot of teaching and experience</a:t>
          </a:r>
        </a:p>
      </dgm:t>
    </dgm:pt>
    <dgm:pt modelId="{9F7C0C8B-0A33-405C-B5B3-1D0EE9AFA41F}" type="parTrans" cxnId="{4DEF9D2B-0476-4DD6-8BF3-44C7C625D9A8}">
      <dgm:prSet/>
      <dgm:spPr/>
      <dgm:t>
        <a:bodyPr/>
        <a:lstStyle/>
        <a:p>
          <a:endParaRPr lang="en-US"/>
        </a:p>
      </dgm:t>
    </dgm:pt>
    <dgm:pt modelId="{91237D37-C288-40BD-88A4-290C18B9FA44}" type="sibTrans" cxnId="{4DEF9D2B-0476-4DD6-8BF3-44C7C625D9A8}">
      <dgm:prSet/>
      <dgm:spPr/>
      <dgm:t>
        <a:bodyPr/>
        <a:lstStyle/>
        <a:p>
          <a:endParaRPr lang="en-US"/>
        </a:p>
      </dgm:t>
    </dgm:pt>
    <dgm:pt modelId="{561C843F-71A9-41E8-845B-869228BECE28}">
      <dgm:prSet/>
      <dgm:spPr/>
      <dgm:t>
        <a:bodyPr/>
        <a:lstStyle/>
        <a:p>
          <a:r>
            <a:rPr lang="en-US" dirty="0"/>
            <a:t>Content</a:t>
          </a:r>
        </a:p>
      </dgm:t>
    </dgm:pt>
    <dgm:pt modelId="{63C41453-13C8-4D53-8B76-EC360B943EDD}" type="parTrans" cxnId="{507FE440-BDD3-43C6-BB3D-564E0CB6144B}">
      <dgm:prSet/>
      <dgm:spPr/>
      <dgm:t>
        <a:bodyPr/>
        <a:lstStyle/>
        <a:p>
          <a:endParaRPr lang="en-US"/>
        </a:p>
      </dgm:t>
    </dgm:pt>
    <dgm:pt modelId="{3FC21736-8520-4C07-90DB-72AD4D63E79C}" type="sibTrans" cxnId="{507FE440-BDD3-43C6-BB3D-564E0CB6144B}">
      <dgm:prSet/>
      <dgm:spPr/>
      <dgm:t>
        <a:bodyPr/>
        <a:lstStyle/>
        <a:p>
          <a:endParaRPr lang="en-US"/>
        </a:p>
      </dgm:t>
    </dgm:pt>
    <dgm:pt modelId="{51DF8749-C455-4B7C-A401-1CDAF352C1F2}">
      <dgm:prSet/>
      <dgm:spPr/>
      <dgm:t>
        <a:bodyPr/>
        <a:lstStyle/>
        <a:p>
          <a:r>
            <a:rPr lang="en-US"/>
            <a:t>Make sure the right things are being taught</a:t>
          </a:r>
        </a:p>
      </dgm:t>
    </dgm:pt>
    <dgm:pt modelId="{5B430011-AAE6-4EE7-BD6D-316D7268E452}" type="parTrans" cxnId="{AAB644FF-CEB8-4470-9BCC-357A4D7B1BDF}">
      <dgm:prSet/>
      <dgm:spPr/>
      <dgm:t>
        <a:bodyPr/>
        <a:lstStyle/>
        <a:p>
          <a:endParaRPr lang="en-US"/>
        </a:p>
      </dgm:t>
    </dgm:pt>
    <dgm:pt modelId="{A3CCDDB9-C858-4862-A8CF-321E8C198E85}" type="sibTrans" cxnId="{AAB644FF-CEB8-4470-9BCC-357A4D7B1BDF}">
      <dgm:prSet/>
      <dgm:spPr/>
      <dgm:t>
        <a:bodyPr/>
        <a:lstStyle/>
        <a:p>
          <a:endParaRPr lang="en-US"/>
        </a:p>
      </dgm:t>
    </dgm:pt>
    <dgm:pt modelId="{DB44333F-5B3F-4527-A4FC-E4396B45638B}">
      <dgm:prSet/>
      <dgm:spPr/>
      <dgm:t>
        <a:bodyPr/>
        <a:lstStyle/>
        <a:p>
          <a:r>
            <a:rPr lang="en-US" dirty="0"/>
            <a:t>Quality</a:t>
          </a:r>
        </a:p>
      </dgm:t>
    </dgm:pt>
    <dgm:pt modelId="{10C35523-DC8A-47D6-80D5-5C0C7DE949BF}" type="parTrans" cxnId="{9FE758EC-E2BC-41EE-8103-E460A6D0C3AA}">
      <dgm:prSet/>
      <dgm:spPr/>
      <dgm:t>
        <a:bodyPr/>
        <a:lstStyle/>
        <a:p>
          <a:endParaRPr lang="en-US"/>
        </a:p>
      </dgm:t>
    </dgm:pt>
    <dgm:pt modelId="{67E8B5C8-F00A-41B8-AB14-C73CF71424A0}" type="sibTrans" cxnId="{9FE758EC-E2BC-41EE-8103-E460A6D0C3AA}">
      <dgm:prSet/>
      <dgm:spPr/>
      <dgm:t>
        <a:bodyPr/>
        <a:lstStyle/>
        <a:p>
          <a:endParaRPr lang="en-US"/>
        </a:p>
      </dgm:t>
    </dgm:pt>
    <dgm:pt modelId="{5E3999F8-2AAD-446D-88F0-B4439980BDF0}">
      <dgm:prSet/>
      <dgm:spPr/>
      <dgm:t>
        <a:bodyPr/>
        <a:lstStyle/>
        <a:p>
          <a:r>
            <a:rPr lang="en-US"/>
            <a:t>Make sure the instruction is good</a:t>
          </a:r>
        </a:p>
      </dgm:t>
    </dgm:pt>
    <dgm:pt modelId="{239F72D9-F33C-4D45-8983-1B3519639C19}" type="parTrans" cxnId="{4DCE60DE-40BB-4CB7-BB64-381EB1EDF7DC}">
      <dgm:prSet/>
      <dgm:spPr/>
      <dgm:t>
        <a:bodyPr/>
        <a:lstStyle/>
        <a:p>
          <a:endParaRPr lang="en-US"/>
        </a:p>
      </dgm:t>
    </dgm:pt>
    <dgm:pt modelId="{3AB5CC89-591B-40DE-AAE7-F3DCA19AB8E8}" type="sibTrans" cxnId="{4DCE60DE-40BB-4CB7-BB64-381EB1EDF7DC}">
      <dgm:prSet/>
      <dgm:spPr/>
      <dgm:t>
        <a:bodyPr/>
        <a:lstStyle/>
        <a:p>
          <a:endParaRPr lang="en-US"/>
        </a:p>
      </dgm:t>
    </dgm:pt>
    <dgm:pt modelId="{FDD55A43-1AE6-F44A-935E-98AA2434965C}" type="pres">
      <dgm:prSet presAssocID="{1CFD0B13-5644-482B-8BF4-179BAA06E7C2}" presName="Name0" presStyleCnt="0">
        <dgm:presLayoutVars>
          <dgm:dir/>
          <dgm:animLvl val="lvl"/>
          <dgm:resizeHandles val="exact"/>
        </dgm:presLayoutVars>
      </dgm:prSet>
      <dgm:spPr/>
    </dgm:pt>
    <dgm:pt modelId="{6A56009B-9667-8C4A-90F7-F4A11E5D2678}" type="pres">
      <dgm:prSet presAssocID="{1B6985BF-7C81-4A67-9C58-77D58EC7CBDB}" presName="linNode" presStyleCnt="0"/>
      <dgm:spPr/>
    </dgm:pt>
    <dgm:pt modelId="{4F8EF391-DF2B-584F-99D5-9DA826A201E1}" type="pres">
      <dgm:prSet presAssocID="{1B6985BF-7C81-4A67-9C58-77D58EC7CBDB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F159A7F5-6733-4A4B-8A9B-95991404935F}" type="pres">
      <dgm:prSet presAssocID="{1B6985BF-7C81-4A67-9C58-77D58EC7CBDB}" presName="descendantText" presStyleLbl="alignAccFollowNode1" presStyleIdx="0" presStyleCnt="3">
        <dgm:presLayoutVars>
          <dgm:bulletEnabled/>
        </dgm:presLayoutVars>
      </dgm:prSet>
      <dgm:spPr/>
    </dgm:pt>
    <dgm:pt modelId="{543D393D-49E9-0F47-ADEA-9AE0962B9B53}" type="pres">
      <dgm:prSet presAssocID="{87333F07-2F8F-400D-97DE-CD9971F09ED3}" presName="sp" presStyleCnt="0"/>
      <dgm:spPr/>
    </dgm:pt>
    <dgm:pt modelId="{AFB59616-E745-9749-9086-2524A123CCD5}" type="pres">
      <dgm:prSet presAssocID="{561C843F-71A9-41E8-845B-869228BECE28}" presName="linNode" presStyleCnt="0"/>
      <dgm:spPr/>
    </dgm:pt>
    <dgm:pt modelId="{608819CE-589B-3445-840B-3B03C12C4456}" type="pres">
      <dgm:prSet presAssocID="{561C843F-71A9-41E8-845B-869228BECE28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B75EF933-CF5F-1D41-8056-D2A927A9D0EE}" type="pres">
      <dgm:prSet presAssocID="{561C843F-71A9-41E8-845B-869228BECE28}" presName="descendantText" presStyleLbl="alignAccFollowNode1" presStyleIdx="1" presStyleCnt="3">
        <dgm:presLayoutVars>
          <dgm:bulletEnabled/>
        </dgm:presLayoutVars>
      </dgm:prSet>
      <dgm:spPr/>
    </dgm:pt>
    <dgm:pt modelId="{524186AA-26FC-2E42-B39C-49898017B769}" type="pres">
      <dgm:prSet presAssocID="{3FC21736-8520-4C07-90DB-72AD4D63E79C}" presName="sp" presStyleCnt="0"/>
      <dgm:spPr/>
    </dgm:pt>
    <dgm:pt modelId="{A8A9BCCB-B0DF-8B4A-84A6-EFFAEBF9293A}" type="pres">
      <dgm:prSet presAssocID="{DB44333F-5B3F-4527-A4FC-E4396B45638B}" presName="linNode" presStyleCnt="0"/>
      <dgm:spPr/>
    </dgm:pt>
    <dgm:pt modelId="{4ECDDFFC-8DDF-A345-B0F7-359F1D40B0E1}" type="pres">
      <dgm:prSet presAssocID="{DB44333F-5B3F-4527-A4FC-E4396B45638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87FAF764-1BAF-B841-A049-6ABFB31E9EF2}" type="pres">
      <dgm:prSet presAssocID="{DB44333F-5B3F-4527-A4FC-E4396B45638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842EB1D-21FA-5A49-9DF1-890AABF404C7}" type="presOf" srcId="{51DF8749-C455-4B7C-A401-1CDAF352C1F2}" destId="{B75EF933-CF5F-1D41-8056-D2A927A9D0EE}" srcOrd="0" destOrd="0" presId="urn:microsoft.com/office/officeart/2016/7/layout/VerticalSolidActionList"/>
    <dgm:cxn modelId="{4DEF9D2B-0476-4DD6-8BF3-44C7C625D9A8}" srcId="{1B6985BF-7C81-4A67-9C58-77D58EC7CBDB}" destId="{C0E0C39B-73E3-49A4-81AE-DDF25B86F92C}" srcOrd="0" destOrd="0" parTransId="{9F7C0C8B-0A33-405C-B5B3-1D0EE9AFA41F}" sibTransId="{91237D37-C288-40BD-88A4-290C18B9FA44}"/>
    <dgm:cxn modelId="{5580FA3F-463B-AC4A-AA81-121CA0976BF8}" type="presOf" srcId="{DB44333F-5B3F-4527-A4FC-E4396B45638B}" destId="{4ECDDFFC-8DDF-A345-B0F7-359F1D40B0E1}" srcOrd="0" destOrd="0" presId="urn:microsoft.com/office/officeart/2016/7/layout/VerticalSolidActionList"/>
    <dgm:cxn modelId="{507FE440-BDD3-43C6-BB3D-564E0CB6144B}" srcId="{1CFD0B13-5644-482B-8BF4-179BAA06E7C2}" destId="{561C843F-71A9-41E8-845B-869228BECE28}" srcOrd="1" destOrd="0" parTransId="{63C41453-13C8-4D53-8B76-EC360B943EDD}" sibTransId="{3FC21736-8520-4C07-90DB-72AD4D63E79C}"/>
    <dgm:cxn modelId="{9F59FA42-3ED1-484A-A18B-B9376EE7941D}" srcId="{1CFD0B13-5644-482B-8BF4-179BAA06E7C2}" destId="{1B6985BF-7C81-4A67-9C58-77D58EC7CBDB}" srcOrd="0" destOrd="0" parTransId="{F6922E60-659A-4B3C-B953-417C7D5A808B}" sibTransId="{87333F07-2F8F-400D-97DE-CD9971F09ED3}"/>
    <dgm:cxn modelId="{2FD4CF67-D93A-0D49-8F64-CE6B60A12F87}" type="presOf" srcId="{1B6985BF-7C81-4A67-9C58-77D58EC7CBDB}" destId="{4F8EF391-DF2B-584F-99D5-9DA826A201E1}" srcOrd="0" destOrd="0" presId="urn:microsoft.com/office/officeart/2016/7/layout/VerticalSolidActionList"/>
    <dgm:cxn modelId="{B9F6C375-89AD-2445-9175-26814E9BC668}" type="presOf" srcId="{1CFD0B13-5644-482B-8BF4-179BAA06E7C2}" destId="{FDD55A43-1AE6-F44A-935E-98AA2434965C}" srcOrd="0" destOrd="0" presId="urn:microsoft.com/office/officeart/2016/7/layout/VerticalSolidActionList"/>
    <dgm:cxn modelId="{5ECA5585-9942-F04A-B858-8142A786E6A1}" type="presOf" srcId="{5E3999F8-2AAD-446D-88F0-B4439980BDF0}" destId="{87FAF764-1BAF-B841-A049-6ABFB31E9EF2}" srcOrd="0" destOrd="0" presId="urn:microsoft.com/office/officeart/2016/7/layout/VerticalSolidActionList"/>
    <dgm:cxn modelId="{0B947BA0-DEFB-D840-8921-CC2B17F98F49}" type="presOf" srcId="{561C843F-71A9-41E8-845B-869228BECE28}" destId="{608819CE-589B-3445-840B-3B03C12C4456}" srcOrd="0" destOrd="0" presId="urn:microsoft.com/office/officeart/2016/7/layout/VerticalSolidActionList"/>
    <dgm:cxn modelId="{4DCE60DE-40BB-4CB7-BB64-381EB1EDF7DC}" srcId="{DB44333F-5B3F-4527-A4FC-E4396B45638B}" destId="{5E3999F8-2AAD-446D-88F0-B4439980BDF0}" srcOrd="0" destOrd="0" parTransId="{239F72D9-F33C-4D45-8983-1B3519639C19}" sibTransId="{3AB5CC89-591B-40DE-AAE7-F3DCA19AB8E8}"/>
    <dgm:cxn modelId="{9FE758EC-E2BC-41EE-8103-E460A6D0C3AA}" srcId="{1CFD0B13-5644-482B-8BF4-179BAA06E7C2}" destId="{DB44333F-5B3F-4527-A4FC-E4396B45638B}" srcOrd="2" destOrd="0" parTransId="{10C35523-DC8A-47D6-80D5-5C0C7DE949BF}" sibTransId="{67E8B5C8-F00A-41B8-AB14-C73CF71424A0}"/>
    <dgm:cxn modelId="{76004EF0-9CDF-DD46-9186-DBE542B26C3B}" type="presOf" srcId="{C0E0C39B-73E3-49A4-81AE-DDF25B86F92C}" destId="{F159A7F5-6733-4A4B-8A9B-95991404935F}" srcOrd="0" destOrd="0" presId="urn:microsoft.com/office/officeart/2016/7/layout/VerticalSolidActionList"/>
    <dgm:cxn modelId="{AAB644FF-CEB8-4470-9BCC-357A4D7B1BDF}" srcId="{561C843F-71A9-41E8-845B-869228BECE28}" destId="{51DF8749-C455-4B7C-A401-1CDAF352C1F2}" srcOrd="0" destOrd="0" parTransId="{5B430011-AAE6-4EE7-BD6D-316D7268E452}" sibTransId="{A3CCDDB9-C858-4862-A8CF-321E8C198E85}"/>
    <dgm:cxn modelId="{1CA2BE34-CB5B-0B48-8666-21932B62798F}" type="presParOf" srcId="{FDD55A43-1AE6-F44A-935E-98AA2434965C}" destId="{6A56009B-9667-8C4A-90F7-F4A11E5D2678}" srcOrd="0" destOrd="0" presId="urn:microsoft.com/office/officeart/2016/7/layout/VerticalSolidActionList"/>
    <dgm:cxn modelId="{511A7DA2-A542-C34A-8A17-228CFE90A612}" type="presParOf" srcId="{6A56009B-9667-8C4A-90F7-F4A11E5D2678}" destId="{4F8EF391-DF2B-584F-99D5-9DA826A201E1}" srcOrd="0" destOrd="0" presId="urn:microsoft.com/office/officeart/2016/7/layout/VerticalSolidActionList"/>
    <dgm:cxn modelId="{8E94CF0C-AC78-0B44-8838-123F78E4B2F2}" type="presParOf" srcId="{6A56009B-9667-8C4A-90F7-F4A11E5D2678}" destId="{F159A7F5-6733-4A4B-8A9B-95991404935F}" srcOrd="1" destOrd="0" presId="urn:microsoft.com/office/officeart/2016/7/layout/VerticalSolidActionList"/>
    <dgm:cxn modelId="{CEB3CBD3-E52B-0A41-84DD-7333A8263D50}" type="presParOf" srcId="{FDD55A43-1AE6-F44A-935E-98AA2434965C}" destId="{543D393D-49E9-0F47-ADEA-9AE0962B9B53}" srcOrd="1" destOrd="0" presId="urn:microsoft.com/office/officeart/2016/7/layout/VerticalSolidActionList"/>
    <dgm:cxn modelId="{89E0E5F1-0CD4-804A-A666-6BED70B14F7F}" type="presParOf" srcId="{FDD55A43-1AE6-F44A-935E-98AA2434965C}" destId="{AFB59616-E745-9749-9086-2524A123CCD5}" srcOrd="2" destOrd="0" presId="urn:microsoft.com/office/officeart/2016/7/layout/VerticalSolidActionList"/>
    <dgm:cxn modelId="{EB1AAF88-308B-974E-B0DC-4CD41D649009}" type="presParOf" srcId="{AFB59616-E745-9749-9086-2524A123CCD5}" destId="{608819CE-589B-3445-840B-3B03C12C4456}" srcOrd="0" destOrd="0" presId="urn:microsoft.com/office/officeart/2016/7/layout/VerticalSolidActionList"/>
    <dgm:cxn modelId="{17C3EC09-25B3-7B42-B7E8-DA30F2A0F7E9}" type="presParOf" srcId="{AFB59616-E745-9749-9086-2524A123CCD5}" destId="{B75EF933-CF5F-1D41-8056-D2A927A9D0EE}" srcOrd="1" destOrd="0" presId="urn:microsoft.com/office/officeart/2016/7/layout/VerticalSolidActionList"/>
    <dgm:cxn modelId="{B6349E10-9DA5-7246-82EA-7512496A4F15}" type="presParOf" srcId="{FDD55A43-1AE6-F44A-935E-98AA2434965C}" destId="{524186AA-26FC-2E42-B39C-49898017B769}" srcOrd="3" destOrd="0" presId="urn:microsoft.com/office/officeart/2016/7/layout/VerticalSolidActionList"/>
    <dgm:cxn modelId="{02D7B951-E3E7-1E48-808D-B6DD6AEB6A81}" type="presParOf" srcId="{FDD55A43-1AE6-F44A-935E-98AA2434965C}" destId="{A8A9BCCB-B0DF-8B4A-84A6-EFFAEBF9293A}" srcOrd="4" destOrd="0" presId="urn:microsoft.com/office/officeart/2016/7/layout/VerticalSolidActionList"/>
    <dgm:cxn modelId="{E0181A06-E663-7545-A4E0-BE044E3A46AD}" type="presParOf" srcId="{A8A9BCCB-B0DF-8B4A-84A6-EFFAEBF9293A}" destId="{4ECDDFFC-8DDF-A345-B0F7-359F1D40B0E1}" srcOrd="0" destOrd="0" presId="urn:microsoft.com/office/officeart/2016/7/layout/VerticalSolidActionList"/>
    <dgm:cxn modelId="{B8E37BB4-446F-884E-967C-44071A47D5A3}" type="presParOf" srcId="{A8A9BCCB-B0DF-8B4A-84A6-EFFAEBF9293A}" destId="{87FAF764-1BAF-B841-A049-6ABFB31E9EF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29600B2-73F8-40AB-9942-EF14C7AD7F6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15404CE-6FCB-44D4-88F7-49A0D76915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“Science of Reading”</a:t>
          </a:r>
        </a:p>
      </dgm:t>
    </dgm:pt>
    <dgm:pt modelId="{F02E9C9C-429B-4335-8101-2928AA8D9EEA}" type="parTrans" cxnId="{676832FA-FA74-4960-9888-1EDF38C7D1AB}">
      <dgm:prSet/>
      <dgm:spPr/>
      <dgm:t>
        <a:bodyPr/>
        <a:lstStyle/>
        <a:p>
          <a:endParaRPr lang="en-US"/>
        </a:p>
      </dgm:t>
    </dgm:pt>
    <dgm:pt modelId="{C341A4F2-7E88-4335-BD69-2E82DE714EFC}" type="sibTrans" cxnId="{676832FA-FA74-4960-9888-1EDF38C7D1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B37A0F-82B3-4C82-A2F1-8F77D59A84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Common Core State Standards</a:t>
          </a:r>
        </a:p>
      </dgm:t>
    </dgm:pt>
    <dgm:pt modelId="{4C1FAFB2-2BFC-4714-9508-490B758696DE}" type="parTrans" cxnId="{2743FE70-F47C-4D13-A62D-701587920B82}">
      <dgm:prSet/>
      <dgm:spPr/>
      <dgm:t>
        <a:bodyPr/>
        <a:lstStyle/>
        <a:p>
          <a:endParaRPr lang="en-US"/>
        </a:p>
      </dgm:t>
    </dgm:pt>
    <dgm:pt modelId="{2CE734C4-0C76-4205-A817-9CC9CD01C8A2}" type="sibTrans" cxnId="{2743FE70-F47C-4D13-A62D-701587920B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CB6824-317A-4A05-8A1D-5F95B2354A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Importance of knowledge</a:t>
          </a:r>
        </a:p>
      </dgm:t>
    </dgm:pt>
    <dgm:pt modelId="{B1ECF4DA-91EB-48DB-8374-F827EBD89227}" type="parTrans" cxnId="{A15104EC-67B6-4A7E-901E-1288D4222AFD}">
      <dgm:prSet/>
      <dgm:spPr/>
      <dgm:t>
        <a:bodyPr/>
        <a:lstStyle/>
        <a:p>
          <a:endParaRPr lang="en-US"/>
        </a:p>
      </dgm:t>
    </dgm:pt>
    <dgm:pt modelId="{18F148D3-051E-4032-A666-D61C366D2B46}" type="sibTrans" cxnId="{A15104EC-67B6-4A7E-901E-1288D4222A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82ABAA-98F9-4832-9952-557A68C968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Response to Intervention</a:t>
          </a:r>
        </a:p>
      </dgm:t>
    </dgm:pt>
    <dgm:pt modelId="{E1A2B54D-E980-4BD1-AF24-B0EB965E9E68}" type="parTrans" cxnId="{B6BEB20F-9E8B-4BC9-939A-2BD118D9AD90}">
      <dgm:prSet/>
      <dgm:spPr/>
      <dgm:t>
        <a:bodyPr/>
        <a:lstStyle/>
        <a:p>
          <a:endParaRPr lang="en-US"/>
        </a:p>
      </dgm:t>
    </dgm:pt>
    <dgm:pt modelId="{9D45CF30-50C5-46AB-94ED-815CA7B8BA9E}" type="sibTrans" cxnId="{B6BEB20F-9E8B-4BC9-939A-2BD118D9AD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99F6C97-BE1D-43FF-9A13-C5A5DB287D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Independent Reading</a:t>
          </a:r>
        </a:p>
      </dgm:t>
    </dgm:pt>
    <dgm:pt modelId="{CDFC4FF9-8043-46B1-AB65-1E212C64FE16}" type="parTrans" cxnId="{161C4F4C-2F33-4909-A8A5-6F6D1652E017}">
      <dgm:prSet/>
      <dgm:spPr/>
      <dgm:t>
        <a:bodyPr/>
        <a:lstStyle/>
        <a:p>
          <a:endParaRPr lang="en-US"/>
        </a:p>
      </dgm:t>
    </dgm:pt>
    <dgm:pt modelId="{C717D070-84BB-483A-8C8E-5954A5E29534}" type="sibTrans" cxnId="{161C4F4C-2F33-4909-A8A5-6F6D1652E0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1AC3B6E-529B-40DB-8A9B-AE44AEEDFE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Disciplinary Literacy</a:t>
          </a:r>
        </a:p>
      </dgm:t>
    </dgm:pt>
    <dgm:pt modelId="{8027FCDD-586C-43B9-9083-76C2161F616D}" type="parTrans" cxnId="{11BFCDA1-1004-4655-B583-C53926363076}">
      <dgm:prSet/>
      <dgm:spPr/>
      <dgm:t>
        <a:bodyPr/>
        <a:lstStyle/>
        <a:p>
          <a:endParaRPr lang="en-US"/>
        </a:p>
      </dgm:t>
    </dgm:pt>
    <dgm:pt modelId="{E5BE54A5-A6DE-4AE5-8B1A-4130E2F4B471}" type="sibTrans" cxnId="{11BFCDA1-1004-4655-B583-C539263630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731325-FA0D-4BA1-B93B-1FD0CBA6AA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Testing</a:t>
          </a:r>
        </a:p>
      </dgm:t>
    </dgm:pt>
    <dgm:pt modelId="{914636C3-C071-4A43-9473-5B98E3A0E37B}" type="parTrans" cxnId="{7166F9C2-2142-4EA9-A87E-4BF36C7E4D3F}">
      <dgm:prSet/>
      <dgm:spPr/>
      <dgm:t>
        <a:bodyPr/>
        <a:lstStyle/>
        <a:p>
          <a:endParaRPr lang="en-US"/>
        </a:p>
      </dgm:t>
    </dgm:pt>
    <dgm:pt modelId="{AC9693E9-82AD-4863-8317-512A6B772665}" type="sibTrans" cxnId="{7166F9C2-2142-4EA9-A87E-4BF36C7E4D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49EA2C-062B-0A4F-84E8-31B5DD5285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Text complexity</a:t>
          </a:r>
        </a:p>
      </dgm:t>
    </dgm:pt>
    <dgm:pt modelId="{4A9EAB75-C18E-9B4C-865D-FEA99EA44D60}" type="parTrans" cxnId="{B6345B9C-A3A8-2643-8165-79E3F87E9345}">
      <dgm:prSet/>
      <dgm:spPr/>
      <dgm:t>
        <a:bodyPr/>
        <a:lstStyle/>
        <a:p>
          <a:endParaRPr lang="en-US"/>
        </a:p>
      </dgm:t>
    </dgm:pt>
    <dgm:pt modelId="{6EB22E42-27C6-F243-BF4A-F9B2278A53BA}" type="sibTrans" cxnId="{B6345B9C-A3A8-2643-8165-79E3F87E9345}">
      <dgm:prSet/>
      <dgm:spPr/>
      <dgm:t>
        <a:bodyPr/>
        <a:lstStyle/>
        <a:p>
          <a:endParaRPr lang="en-US"/>
        </a:p>
      </dgm:t>
    </dgm:pt>
    <dgm:pt modelId="{BB9C6E38-D7EE-4F8E-86BD-FF7C89F427E3}" type="pres">
      <dgm:prSet presAssocID="{429600B2-73F8-40AB-9942-EF14C7AD7F6D}" presName="root" presStyleCnt="0">
        <dgm:presLayoutVars>
          <dgm:dir/>
          <dgm:resizeHandles val="exact"/>
        </dgm:presLayoutVars>
      </dgm:prSet>
      <dgm:spPr/>
    </dgm:pt>
    <dgm:pt modelId="{9807EABE-3041-4737-9B90-BDA99943F5B9}" type="pres">
      <dgm:prSet presAssocID="{429600B2-73F8-40AB-9942-EF14C7AD7F6D}" presName="container" presStyleCnt="0">
        <dgm:presLayoutVars>
          <dgm:dir/>
          <dgm:resizeHandles val="exact"/>
        </dgm:presLayoutVars>
      </dgm:prSet>
      <dgm:spPr/>
    </dgm:pt>
    <dgm:pt modelId="{87201899-292C-47A7-A2BA-A516C6A4FE24}" type="pres">
      <dgm:prSet presAssocID="{E15404CE-6FCB-44D4-88F7-49A0D769156D}" presName="compNode" presStyleCnt="0"/>
      <dgm:spPr/>
    </dgm:pt>
    <dgm:pt modelId="{E413D694-9E33-4C4E-AE93-0A44D9BFB689}" type="pres">
      <dgm:prSet presAssocID="{E15404CE-6FCB-44D4-88F7-49A0D769156D}" presName="iconBgRect" presStyleLbl="bgShp" presStyleIdx="0" presStyleCnt="8"/>
      <dgm:spPr/>
    </dgm:pt>
    <dgm:pt modelId="{1E642458-6B18-4B41-809F-D03B0EBE849B}" type="pres">
      <dgm:prSet presAssocID="{E15404CE-6FCB-44D4-88F7-49A0D769156D}" presName="iconRect" presStyleLbl="node1" presStyleIdx="0" presStyleCnt="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AAC30D1-8E74-4B65-BCA9-68B2B9B7ED3B}" type="pres">
      <dgm:prSet presAssocID="{E15404CE-6FCB-44D4-88F7-49A0D769156D}" presName="spaceRect" presStyleCnt="0"/>
      <dgm:spPr/>
    </dgm:pt>
    <dgm:pt modelId="{5063F151-14F9-4300-B7AB-EBEF0360DCFE}" type="pres">
      <dgm:prSet presAssocID="{E15404CE-6FCB-44D4-88F7-49A0D769156D}" presName="textRect" presStyleLbl="revTx" presStyleIdx="0" presStyleCnt="8">
        <dgm:presLayoutVars>
          <dgm:chMax val="1"/>
          <dgm:chPref val="1"/>
        </dgm:presLayoutVars>
      </dgm:prSet>
      <dgm:spPr/>
    </dgm:pt>
    <dgm:pt modelId="{D0824506-28B7-4798-A12E-2B82CAF0B33D}" type="pres">
      <dgm:prSet presAssocID="{C341A4F2-7E88-4335-BD69-2E82DE714EFC}" presName="sibTrans" presStyleLbl="sibTrans2D1" presStyleIdx="0" presStyleCnt="0"/>
      <dgm:spPr/>
    </dgm:pt>
    <dgm:pt modelId="{B3B84375-AA17-49A0-8B25-9AEB2BC3AEE1}" type="pres">
      <dgm:prSet presAssocID="{87B37A0F-82B3-4C82-A2F1-8F77D59A84BE}" presName="compNode" presStyleCnt="0"/>
      <dgm:spPr/>
    </dgm:pt>
    <dgm:pt modelId="{AD5B41B3-EFE9-4526-AA91-BA542EDF11B9}" type="pres">
      <dgm:prSet presAssocID="{87B37A0F-82B3-4C82-A2F1-8F77D59A84BE}" presName="iconBgRect" presStyleLbl="bgShp" presStyleIdx="1" presStyleCnt="8"/>
      <dgm:spPr/>
    </dgm:pt>
    <dgm:pt modelId="{2F2CB029-6B94-460F-9C89-AF2384A8D0B3}" type="pres">
      <dgm:prSet presAssocID="{87B37A0F-82B3-4C82-A2F1-8F77D59A84BE}" presName="iconRect" presStyleLbl="node1" presStyleIdx="1" presStyleCnt="8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93A3C9-D596-4FB4-BFBB-4FE583F3EA6C}" type="pres">
      <dgm:prSet presAssocID="{87B37A0F-82B3-4C82-A2F1-8F77D59A84BE}" presName="spaceRect" presStyleCnt="0"/>
      <dgm:spPr/>
    </dgm:pt>
    <dgm:pt modelId="{6CB5AAA0-D5F4-4A2A-B37D-B7A949221910}" type="pres">
      <dgm:prSet presAssocID="{87B37A0F-82B3-4C82-A2F1-8F77D59A84BE}" presName="textRect" presStyleLbl="revTx" presStyleIdx="1" presStyleCnt="8">
        <dgm:presLayoutVars>
          <dgm:chMax val="1"/>
          <dgm:chPref val="1"/>
        </dgm:presLayoutVars>
      </dgm:prSet>
      <dgm:spPr/>
    </dgm:pt>
    <dgm:pt modelId="{787BEDD1-6DC6-463F-AFF2-0F7DB1FBDD38}" type="pres">
      <dgm:prSet presAssocID="{2CE734C4-0C76-4205-A817-9CC9CD01C8A2}" presName="sibTrans" presStyleLbl="sibTrans2D1" presStyleIdx="0" presStyleCnt="0"/>
      <dgm:spPr/>
    </dgm:pt>
    <dgm:pt modelId="{1C9DD713-B7DD-4B78-B4D7-3DF0B4C7E5BF}" type="pres">
      <dgm:prSet presAssocID="{5ACB6824-317A-4A05-8A1D-5F95B2354A01}" presName="compNode" presStyleCnt="0"/>
      <dgm:spPr/>
    </dgm:pt>
    <dgm:pt modelId="{4D53B55D-D0C3-4BCD-A993-5600F1376D6F}" type="pres">
      <dgm:prSet presAssocID="{5ACB6824-317A-4A05-8A1D-5F95B2354A01}" presName="iconBgRect" presStyleLbl="bgShp" presStyleIdx="2" presStyleCnt="8"/>
      <dgm:spPr/>
    </dgm:pt>
    <dgm:pt modelId="{24000BBE-D547-4F4B-ADF9-0792A31F27E7}" type="pres">
      <dgm:prSet presAssocID="{5ACB6824-317A-4A05-8A1D-5F95B2354A01}" presName="iconRect" presStyleLbl="node1" presStyleIdx="2" presStyleCnt="8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5D985E1-AAA7-4A10-8292-AF5C29C7A694}" type="pres">
      <dgm:prSet presAssocID="{5ACB6824-317A-4A05-8A1D-5F95B2354A01}" presName="spaceRect" presStyleCnt="0"/>
      <dgm:spPr/>
    </dgm:pt>
    <dgm:pt modelId="{ED70B055-9F9E-4472-9A21-3070861D2014}" type="pres">
      <dgm:prSet presAssocID="{5ACB6824-317A-4A05-8A1D-5F95B2354A01}" presName="textRect" presStyleLbl="revTx" presStyleIdx="2" presStyleCnt="8">
        <dgm:presLayoutVars>
          <dgm:chMax val="1"/>
          <dgm:chPref val="1"/>
        </dgm:presLayoutVars>
      </dgm:prSet>
      <dgm:spPr/>
    </dgm:pt>
    <dgm:pt modelId="{EE2711D7-214F-46DC-87D1-11A23B9417BC}" type="pres">
      <dgm:prSet presAssocID="{18F148D3-051E-4032-A666-D61C366D2B46}" presName="sibTrans" presStyleLbl="sibTrans2D1" presStyleIdx="0" presStyleCnt="0"/>
      <dgm:spPr/>
    </dgm:pt>
    <dgm:pt modelId="{03F960A3-82F6-4804-AD0E-94A941F62455}" type="pres">
      <dgm:prSet presAssocID="{7F82ABAA-98F9-4832-9952-557A68C96830}" presName="compNode" presStyleCnt="0"/>
      <dgm:spPr/>
    </dgm:pt>
    <dgm:pt modelId="{0E8347A1-23FF-407C-A7FC-1E0B1E86C6D3}" type="pres">
      <dgm:prSet presAssocID="{7F82ABAA-98F9-4832-9952-557A68C96830}" presName="iconBgRect" presStyleLbl="bgShp" presStyleIdx="3" presStyleCnt="8"/>
      <dgm:spPr/>
    </dgm:pt>
    <dgm:pt modelId="{88F70106-D21A-4844-95B5-9A2297BC9DCE}" type="pres">
      <dgm:prSet presAssocID="{7F82ABAA-98F9-4832-9952-557A68C96830}" presName="iconRect" presStyleLbl="node1" presStyleIdx="3" presStyleCnt="8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50D389AD-11FF-4F17-BDC5-B2754398F848}" type="pres">
      <dgm:prSet presAssocID="{7F82ABAA-98F9-4832-9952-557A68C96830}" presName="spaceRect" presStyleCnt="0"/>
      <dgm:spPr/>
    </dgm:pt>
    <dgm:pt modelId="{3EB2A199-6A0D-4A60-A175-E451FC5ED997}" type="pres">
      <dgm:prSet presAssocID="{7F82ABAA-98F9-4832-9952-557A68C96830}" presName="textRect" presStyleLbl="revTx" presStyleIdx="3" presStyleCnt="8">
        <dgm:presLayoutVars>
          <dgm:chMax val="1"/>
          <dgm:chPref val="1"/>
        </dgm:presLayoutVars>
      </dgm:prSet>
      <dgm:spPr/>
    </dgm:pt>
    <dgm:pt modelId="{E5BF31A2-1640-468C-BD0E-68B317CBE066}" type="pres">
      <dgm:prSet presAssocID="{9D45CF30-50C5-46AB-94ED-815CA7B8BA9E}" presName="sibTrans" presStyleLbl="sibTrans2D1" presStyleIdx="0" presStyleCnt="0"/>
      <dgm:spPr/>
    </dgm:pt>
    <dgm:pt modelId="{9EEA4D76-F262-436D-AB78-8895DAE72E47}" type="pres">
      <dgm:prSet presAssocID="{799F6C97-BE1D-43FF-9A13-C5A5DB287D4C}" presName="compNode" presStyleCnt="0"/>
      <dgm:spPr/>
    </dgm:pt>
    <dgm:pt modelId="{F9C5A480-F9BA-4F30-B052-19BC80048057}" type="pres">
      <dgm:prSet presAssocID="{799F6C97-BE1D-43FF-9A13-C5A5DB287D4C}" presName="iconBgRect" presStyleLbl="bgShp" presStyleIdx="4" presStyleCnt="8"/>
      <dgm:spPr/>
    </dgm:pt>
    <dgm:pt modelId="{B02F3EF4-E21B-4E23-B7BA-B008607CDF55}" type="pres">
      <dgm:prSet presAssocID="{799F6C97-BE1D-43FF-9A13-C5A5DB287D4C}" presName="iconRect" presStyleLbl="node1" presStyleIdx="4" presStyleCnt="8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731E3C1-BBDE-4D05-B3B9-59241D7AD2E8}" type="pres">
      <dgm:prSet presAssocID="{799F6C97-BE1D-43FF-9A13-C5A5DB287D4C}" presName="spaceRect" presStyleCnt="0"/>
      <dgm:spPr/>
    </dgm:pt>
    <dgm:pt modelId="{4EE3407A-694F-48AC-B8C8-4DE9D7612248}" type="pres">
      <dgm:prSet presAssocID="{799F6C97-BE1D-43FF-9A13-C5A5DB287D4C}" presName="textRect" presStyleLbl="revTx" presStyleIdx="4" presStyleCnt="8">
        <dgm:presLayoutVars>
          <dgm:chMax val="1"/>
          <dgm:chPref val="1"/>
        </dgm:presLayoutVars>
      </dgm:prSet>
      <dgm:spPr/>
    </dgm:pt>
    <dgm:pt modelId="{58661341-48CF-45B8-A7B3-4E23264AE458}" type="pres">
      <dgm:prSet presAssocID="{C717D070-84BB-483A-8C8E-5954A5E29534}" presName="sibTrans" presStyleLbl="sibTrans2D1" presStyleIdx="0" presStyleCnt="0"/>
      <dgm:spPr/>
    </dgm:pt>
    <dgm:pt modelId="{739A9BC5-8021-438D-A332-52952DFF5E92}" type="pres">
      <dgm:prSet presAssocID="{41AC3B6E-529B-40DB-8A9B-AE44AEEDFE8D}" presName="compNode" presStyleCnt="0"/>
      <dgm:spPr/>
    </dgm:pt>
    <dgm:pt modelId="{C951ED12-BC19-4F5F-AA76-3E417911B5CE}" type="pres">
      <dgm:prSet presAssocID="{41AC3B6E-529B-40DB-8A9B-AE44AEEDFE8D}" presName="iconBgRect" presStyleLbl="bgShp" presStyleIdx="5" presStyleCnt="8"/>
      <dgm:spPr/>
    </dgm:pt>
    <dgm:pt modelId="{2CCCEE35-E721-4D5F-B721-5E122D4A487C}" type="pres">
      <dgm:prSet presAssocID="{41AC3B6E-529B-40DB-8A9B-AE44AEEDFE8D}" presName="iconRect" presStyleLbl="node1" presStyleIdx="5" presStyleCnt="8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9F2A4AC-1A76-4C12-807E-FEBE34CC6EE0}" type="pres">
      <dgm:prSet presAssocID="{41AC3B6E-529B-40DB-8A9B-AE44AEEDFE8D}" presName="spaceRect" presStyleCnt="0"/>
      <dgm:spPr/>
    </dgm:pt>
    <dgm:pt modelId="{522214BD-CEEC-4472-9F4A-A036C74A27D8}" type="pres">
      <dgm:prSet presAssocID="{41AC3B6E-529B-40DB-8A9B-AE44AEEDFE8D}" presName="textRect" presStyleLbl="revTx" presStyleIdx="5" presStyleCnt="8">
        <dgm:presLayoutVars>
          <dgm:chMax val="1"/>
          <dgm:chPref val="1"/>
        </dgm:presLayoutVars>
      </dgm:prSet>
      <dgm:spPr/>
    </dgm:pt>
    <dgm:pt modelId="{1B5DE550-0E79-4222-AA16-4114F7B631EA}" type="pres">
      <dgm:prSet presAssocID="{E5BE54A5-A6DE-4AE5-8B1A-4130E2F4B471}" presName="sibTrans" presStyleLbl="sibTrans2D1" presStyleIdx="0" presStyleCnt="0"/>
      <dgm:spPr/>
    </dgm:pt>
    <dgm:pt modelId="{90657089-9E0B-4699-BB04-02C5FC633D90}" type="pres">
      <dgm:prSet presAssocID="{53731325-FA0D-4BA1-B93B-1FD0CBA6AA7F}" presName="compNode" presStyleCnt="0"/>
      <dgm:spPr/>
    </dgm:pt>
    <dgm:pt modelId="{29FA25B2-B1B2-4C5C-93D3-AF4FEA82A093}" type="pres">
      <dgm:prSet presAssocID="{53731325-FA0D-4BA1-B93B-1FD0CBA6AA7F}" presName="iconBgRect" presStyleLbl="bgShp" presStyleIdx="6" presStyleCnt="8"/>
      <dgm:spPr/>
    </dgm:pt>
    <dgm:pt modelId="{41000A10-30B9-49FC-8342-AE755D0DAABE}" type="pres">
      <dgm:prSet presAssocID="{53731325-FA0D-4BA1-B93B-1FD0CBA6AA7F}" presName="iconRect" presStyleLbl="node1" presStyleIdx="6" presStyleCnt="8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05D4A0CF-3B7E-418A-B21A-4E7C40AB951A}" type="pres">
      <dgm:prSet presAssocID="{53731325-FA0D-4BA1-B93B-1FD0CBA6AA7F}" presName="spaceRect" presStyleCnt="0"/>
      <dgm:spPr/>
    </dgm:pt>
    <dgm:pt modelId="{66B29022-0FB9-4E09-A82F-A6B5AD7FA814}" type="pres">
      <dgm:prSet presAssocID="{53731325-FA0D-4BA1-B93B-1FD0CBA6AA7F}" presName="textRect" presStyleLbl="revTx" presStyleIdx="6" presStyleCnt="8">
        <dgm:presLayoutVars>
          <dgm:chMax val="1"/>
          <dgm:chPref val="1"/>
        </dgm:presLayoutVars>
      </dgm:prSet>
      <dgm:spPr/>
    </dgm:pt>
    <dgm:pt modelId="{120249FA-E4D2-1D4C-BE93-5D558AB78E16}" type="pres">
      <dgm:prSet presAssocID="{AC9693E9-82AD-4863-8317-512A6B772665}" presName="sibTrans" presStyleLbl="sibTrans2D1" presStyleIdx="0" presStyleCnt="0"/>
      <dgm:spPr/>
    </dgm:pt>
    <dgm:pt modelId="{2E3A23E6-E967-534F-9AB4-A450C152CF54}" type="pres">
      <dgm:prSet presAssocID="{9449EA2C-062B-0A4F-84E8-31B5DD528580}" presName="compNode" presStyleCnt="0"/>
      <dgm:spPr/>
    </dgm:pt>
    <dgm:pt modelId="{4E07CA14-4E70-5944-AEE3-8EA7710822C4}" type="pres">
      <dgm:prSet presAssocID="{9449EA2C-062B-0A4F-84E8-31B5DD528580}" presName="iconBgRect" presStyleLbl="bgShp" presStyleIdx="7" presStyleCnt="8"/>
      <dgm:spPr/>
    </dgm:pt>
    <dgm:pt modelId="{055E7B4E-3FBC-B94B-9EA1-2E8C0E133CBD}" type="pres">
      <dgm:prSet presAssocID="{9449EA2C-062B-0A4F-84E8-31B5DD528580}" presName="iconRect" presStyleLbl="node1" presStyleIdx="7" presStyleCnt="8"/>
      <dgm:spPr/>
    </dgm:pt>
    <dgm:pt modelId="{32C0C110-3C70-2E44-9B11-98632C8E639B}" type="pres">
      <dgm:prSet presAssocID="{9449EA2C-062B-0A4F-84E8-31B5DD528580}" presName="spaceRect" presStyleCnt="0"/>
      <dgm:spPr/>
    </dgm:pt>
    <dgm:pt modelId="{74C360CB-B386-394B-964F-0E50BF6EFC4D}" type="pres">
      <dgm:prSet presAssocID="{9449EA2C-062B-0A4F-84E8-31B5DD528580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05A31303-2085-45A5-935D-20014856A772}" type="presOf" srcId="{429600B2-73F8-40AB-9942-EF14C7AD7F6D}" destId="{BB9C6E38-D7EE-4F8E-86BD-FF7C89F427E3}" srcOrd="0" destOrd="0" presId="urn:microsoft.com/office/officeart/2018/2/layout/IconCircleList"/>
    <dgm:cxn modelId="{B6BEB20F-9E8B-4BC9-939A-2BD118D9AD90}" srcId="{429600B2-73F8-40AB-9942-EF14C7AD7F6D}" destId="{7F82ABAA-98F9-4832-9952-557A68C96830}" srcOrd="3" destOrd="0" parTransId="{E1A2B54D-E980-4BD1-AF24-B0EB965E9E68}" sibTransId="{9D45CF30-50C5-46AB-94ED-815CA7B8BA9E}"/>
    <dgm:cxn modelId="{3653B718-6325-49C6-AEC2-B76B70F8D7C1}" type="presOf" srcId="{799F6C97-BE1D-43FF-9A13-C5A5DB287D4C}" destId="{4EE3407A-694F-48AC-B8C8-4DE9D7612248}" srcOrd="0" destOrd="0" presId="urn:microsoft.com/office/officeart/2018/2/layout/IconCircleList"/>
    <dgm:cxn modelId="{10D17723-DE64-4EDF-AD69-96E0C98FB2F2}" type="presOf" srcId="{41AC3B6E-529B-40DB-8A9B-AE44AEEDFE8D}" destId="{522214BD-CEEC-4472-9F4A-A036C74A27D8}" srcOrd="0" destOrd="0" presId="urn:microsoft.com/office/officeart/2018/2/layout/IconCircleList"/>
    <dgm:cxn modelId="{4493BC3A-8566-41B6-A09C-0D9023538B50}" type="presOf" srcId="{53731325-FA0D-4BA1-B93B-1FD0CBA6AA7F}" destId="{66B29022-0FB9-4E09-A82F-A6B5AD7FA814}" srcOrd="0" destOrd="0" presId="urn:microsoft.com/office/officeart/2018/2/layout/IconCircleList"/>
    <dgm:cxn modelId="{597A3746-C35F-43E7-A183-06414C7B041C}" type="presOf" srcId="{5ACB6824-317A-4A05-8A1D-5F95B2354A01}" destId="{ED70B055-9F9E-4472-9A21-3070861D2014}" srcOrd="0" destOrd="0" presId="urn:microsoft.com/office/officeart/2018/2/layout/IconCircleList"/>
    <dgm:cxn modelId="{75677847-5157-4A76-BB24-7B6CCDF35C93}" type="presOf" srcId="{18F148D3-051E-4032-A666-D61C366D2B46}" destId="{EE2711D7-214F-46DC-87D1-11A23B9417BC}" srcOrd="0" destOrd="0" presId="urn:microsoft.com/office/officeart/2018/2/layout/IconCircleList"/>
    <dgm:cxn modelId="{161C4F4C-2F33-4909-A8A5-6F6D1652E017}" srcId="{429600B2-73F8-40AB-9942-EF14C7AD7F6D}" destId="{799F6C97-BE1D-43FF-9A13-C5A5DB287D4C}" srcOrd="4" destOrd="0" parTransId="{CDFC4FF9-8043-46B1-AB65-1E212C64FE16}" sibTransId="{C717D070-84BB-483A-8C8E-5954A5E29534}"/>
    <dgm:cxn modelId="{AA526354-A34C-4701-A81C-90FD3DD63679}" type="presOf" srcId="{C341A4F2-7E88-4335-BD69-2E82DE714EFC}" destId="{D0824506-28B7-4798-A12E-2B82CAF0B33D}" srcOrd="0" destOrd="0" presId="urn:microsoft.com/office/officeart/2018/2/layout/IconCircleList"/>
    <dgm:cxn modelId="{2743FE70-F47C-4D13-A62D-701587920B82}" srcId="{429600B2-73F8-40AB-9942-EF14C7AD7F6D}" destId="{87B37A0F-82B3-4C82-A2F1-8F77D59A84BE}" srcOrd="1" destOrd="0" parTransId="{4C1FAFB2-2BFC-4714-9508-490B758696DE}" sibTransId="{2CE734C4-0C76-4205-A817-9CC9CD01C8A2}"/>
    <dgm:cxn modelId="{75AC477C-48C6-415E-A7F2-617798069D6D}" type="presOf" srcId="{2CE734C4-0C76-4205-A817-9CC9CD01C8A2}" destId="{787BEDD1-6DC6-463F-AFF2-0F7DB1FBDD38}" srcOrd="0" destOrd="0" presId="urn:microsoft.com/office/officeart/2018/2/layout/IconCircleList"/>
    <dgm:cxn modelId="{AC973588-797C-B24B-8604-D851151908B7}" type="presOf" srcId="{9449EA2C-062B-0A4F-84E8-31B5DD528580}" destId="{74C360CB-B386-394B-964F-0E50BF6EFC4D}" srcOrd="0" destOrd="0" presId="urn:microsoft.com/office/officeart/2018/2/layout/IconCircleList"/>
    <dgm:cxn modelId="{E69D2792-9ABC-4D60-9C31-135270E12CB9}" type="presOf" srcId="{7F82ABAA-98F9-4832-9952-557A68C96830}" destId="{3EB2A199-6A0D-4A60-A175-E451FC5ED997}" srcOrd="0" destOrd="0" presId="urn:microsoft.com/office/officeart/2018/2/layout/IconCircleList"/>
    <dgm:cxn modelId="{B6345B9C-A3A8-2643-8165-79E3F87E9345}" srcId="{429600B2-73F8-40AB-9942-EF14C7AD7F6D}" destId="{9449EA2C-062B-0A4F-84E8-31B5DD528580}" srcOrd="7" destOrd="0" parTransId="{4A9EAB75-C18E-9B4C-865D-FEA99EA44D60}" sibTransId="{6EB22E42-27C6-F243-BF4A-F9B2278A53BA}"/>
    <dgm:cxn modelId="{11BFCDA1-1004-4655-B583-C53926363076}" srcId="{429600B2-73F8-40AB-9942-EF14C7AD7F6D}" destId="{41AC3B6E-529B-40DB-8A9B-AE44AEEDFE8D}" srcOrd="5" destOrd="0" parTransId="{8027FCDD-586C-43B9-9083-76C2161F616D}" sibTransId="{E5BE54A5-A6DE-4AE5-8B1A-4130E2F4B471}"/>
    <dgm:cxn modelId="{95C5E1B2-2385-4BEA-834E-73CE60490102}" type="presOf" srcId="{E5BE54A5-A6DE-4AE5-8B1A-4130E2F4B471}" destId="{1B5DE550-0E79-4222-AA16-4114F7B631EA}" srcOrd="0" destOrd="0" presId="urn:microsoft.com/office/officeart/2018/2/layout/IconCircleList"/>
    <dgm:cxn modelId="{7FC28FB7-0CCE-4849-BDFE-8470B01A3FCF}" type="presOf" srcId="{E15404CE-6FCB-44D4-88F7-49A0D769156D}" destId="{5063F151-14F9-4300-B7AB-EBEF0360DCFE}" srcOrd="0" destOrd="0" presId="urn:microsoft.com/office/officeart/2018/2/layout/IconCircleList"/>
    <dgm:cxn modelId="{E397DFBA-3085-1C44-B09E-071E4D906BA9}" type="presOf" srcId="{AC9693E9-82AD-4863-8317-512A6B772665}" destId="{120249FA-E4D2-1D4C-BE93-5D558AB78E16}" srcOrd="0" destOrd="0" presId="urn:microsoft.com/office/officeart/2018/2/layout/IconCircleList"/>
    <dgm:cxn modelId="{3076E8C1-F31E-402C-B738-06F95016C9DE}" type="presOf" srcId="{C717D070-84BB-483A-8C8E-5954A5E29534}" destId="{58661341-48CF-45B8-A7B3-4E23264AE458}" srcOrd="0" destOrd="0" presId="urn:microsoft.com/office/officeart/2018/2/layout/IconCircleList"/>
    <dgm:cxn modelId="{7166F9C2-2142-4EA9-A87E-4BF36C7E4D3F}" srcId="{429600B2-73F8-40AB-9942-EF14C7AD7F6D}" destId="{53731325-FA0D-4BA1-B93B-1FD0CBA6AA7F}" srcOrd="6" destOrd="0" parTransId="{914636C3-C071-4A43-9473-5B98E3A0E37B}" sibTransId="{AC9693E9-82AD-4863-8317-512A6B772665}"/>
    <dgm:cxn modelId="{495722D4-5C9A-4FF0-BE24-C6C5F1D2FAA6}" type="presOf" srcId="{87B37A0F-82B3-4C82-A2F1-8F77D59A84BE}" destId="{6CB5AAA0-D5F4-4A2A-B37D-B7A949221910}" srcOrd="0" destOrd="0" presId="urn:microsoft.com/office/officeart/2018/2/layout/IconCircleList"/>
    <dgm:cxn modelId="{A15104EC-67B6-4A7E-901E-1288D4222AFD}" srcId="{429600B2-73F8-40AB-9942-EF14C7AD7F6D}" destId="{5ACB6824-317A-4A05-8A1D-5F95B2354A01}" srcOrd="2" destOrd="0" parTransId="{B1ECF4DA-91EB-48DB-8374-F827EBD89227}" sibTransId="{18F148D3-051E-4032-A666-D61C366D2B46}"/>
    <dgm:cxn modelId="{DF380FF6-C5C9-429E-B9C6-021914A875B2}" type="presOf" srcId="{9D45CF30-50C5-46AB-94ED-815CA7B8BA9E}" destId="{E5BF31A2-1640-468C-BD0E-68B317CBE066}" srcOrd="0" destOrd="0" presId="urn:microsoft.com/office/officeart/2018/2/layout/IconCircleList"/>
    <dgm:cxn modelId="{676832FA-FA74-4960-9888-1EDF38C7D1AB}" srcId="{429600B2-73F8-40AB-9942-EF14C7AD7F6D}" destId="{E15404CE-6FCB-44D4-88F7-49A0D769156D}" srcOrd="0" destOrd="0" parTransId="{F02E9C9C-429B-4335-8101-2928AA8D9EEA}" sibTransId="{C341A4F2-7E88-4335-BD69-2E82DE714EFC}"/>
    <dgm:cxn modelId="{F6E699CF-A7E8-4208-ABD7-8E76D429D6C9}" type="presParOf" srcId="{BB9C6E38-D7EE-4F8E-86BD-FF7C89F427E3}" destId="{9807EABE-3041-4737-9B90-BDA99943F5B9}" srcOrd="0" destOrd="0" presId="urn:microsoft.com/office/officeart/2018/2/layout/IconCircleList"/>
    <dgm:cxn modelId="{3E39CFBF-D65C-4DA0-A819-40BC15C75193}" type="presParOf" srcId="{9807EABE-3041-4737-9B90-BDA99943F5B9}" destId="{87201899-292C-47A7-A2BA-A516C6A4FE24}" srcOrd="0" destOrd="0" presId="urn:microsoft.com/office/officeart/2018/2/layout/IconCircleList"/>
    <dgm:cxn modelId="{E6D4A74B-CF7E-4819-857D-1A04371F5276}" type="presParOf" srcId="{87201899-292C-47A7-A2BA-A516C6A4FE24}" destId="{E413D694-9E33-4C4E-AE93-0A44D9BFB689}" srcOrd="0" destOrd="0" presId="urn:microsoft.com/office/officeart/2018/2/layout/IconCircleList"/>
    <dgm:cxn modelId="{FBBF833E-46DD-4659-AC29-E9E88A31A665}" type="presParOf" srcId="{87201899-292C-47A7-A2BA-A516C6A4FE24}" destId="{1E642458-6B18-4B41-809F-D03B0EBE849B}" srcOrd="1" destOrd="0" presId="urn:microsoft.com/office/officeart/2018/2/layout/IconCircleList"/>
    <dgm:cxn modelId="{8F61BBA1-69CE-4F9E-8941-653A4883653B}" type="presParOf" srcId="{87201899-292C-47A7-A2BA-A516C6A4FE24}" destId="{0AAC30D1-8E74-4B65-BCA9-68B2B9B7ED3B}" srcOrd="2" destOrd="0" presId="urn:microsoft.com/office/officeart/2018/2/layout/IconCircleList"/>
    <dgm:cxn modelId="{ABA20FBC-D406-4BF9-97ED-B55513B2A304}" type="presParOf" srcId="{87201899-292C-47A7-A2BA-A516C6A4FE24}" destId="{5063F151-14F9-4300-B7AB-EBEF0360DCFE}" srcOrd="3" destOrd="0" presId="urn:microsoft.com/office/officeart/2018/2/layout/IconCircleList"/>
    <dgm:cxn modelId="{08B3ACF7-F579-4804-81B6-8DF876AD1FC9}" type="presParOf" srcId="{9807EABE-3041-4737-9B90-BDA99943F5B9}" destId="{D0824506-28B7-4798-A12E-2B82CAF0B33D}" srcOrd="1" destOrd="0" presId="urn:microsoft.com/office/officeart/2018/2/layout/IconCircleList"/>
    <dgm:cxn modelId="{60FFE161-70DE-4B9C-B10D-DA4D2FB092C1}" type="presParOf" srcId="{9807EABE-3041-4737-9B90-BDA99943F5B9}" destId="{B3B84375-AA17-49A0-8B25-9AEB2BC3AEE1}" srcOrd="2" destOrd="0" presId="urn:microsoft.com/office/officeart/2018/2/layout/IconCircleList"/>
    <dgm:cxn modelId="{7168B249-7A53-40B4-AA7F-CE81C1C7BFCB}" type="presParOf" srcId="{B3B84375-AA17-49A0-8B25-9AEB2BC3AEE1}" destId="{AD5B41B3-EFE9-4526-AA91-BA542EDF11B9}" srcOrd="0" destOrd="0" presId="urn:microsoft.com/office/officeart/2018/2/layout/IconCircleList"/>
    <dgm:cxn modelId="{9B331815-F681-4CB2-B20E-2F1BA6D6C2A3}" type="presParOf" srcId="{B3B84375-AA17-49A0-8B25-9AEB2BC3AEE1}" destId="{2F2CB029-6B94-460F-9C89-AF2384A8D0B3}" srcOrd="1" destOrd="0" presId="urn:microsoft.com/office/officeart/2018/2/layout/IconCircleList"/>
    <dgm:cxn modelId="{0C783E44-B2F1-4C57-91D2-07CD0B27991D}" type="presParOf" srcId="{B3B84375-AA17-49A0-8B25-9AEB2BC3AEE1}" destId="{9393A3C9-D596-4FB4-BFBB-4FE583F3EA6C}" srcOrd="2" destOrd="0" presId="urn:microsoft.com/office/officeart/2018/2/layout/IconCircleList"/>
    <dgm:cxn modelId="{BD85A0F1-636B-47FE-B836-B199580C16CC}" type="presParOf" srcId="{B3B84375-AA17-49A0-8B25-9AEB2BC3AEE1}" destId="{6CB5AAA0-D5F4-4A2A-B37D-B7A949221910}" srcOrd="3" destOrd="0" presId="urn:microsoft.com/office/officeart/2018/2/layout/IconCircleList"/>
    <dgm:cxn modelId="{59505813-54E3-4137-ADFA-33EFA3FA1A9C}" type="presParOf" srcId="{9807EABE-3041-4737-9B90-BDA99943F5B9}" destId="{787BEDD1-6DC6-463F-AFF2-0F7DB1FBDD38}" srcOrd="3" destOrd="0" presId="urn:microsoft.com/office/officeart/2018/2/layout/IconCircleList"/>
    <dgm:cxn modelId="{139ECAC5-1A44-4BB2-ACC2-3F8502B0E7F7}" type="presParOf" srcId="{9807EABE-3041-4737-9B90-BDA99943F5B9}" destId="{1C9DD713-B7DD-4B78-B4D7-3DF0B4C7E5BF}" srcOrd="4" destOrd="0" presId="urn:microsoft.com/office/officeart/2018/2/layout/IconCircleList"/>
    <dgm:cxn modelId="{B21309DD-4F8F-4237-9A97-3AA074C4A5A3}" type="presParOf" srcId="{1C9DD713-B7DD-4B78-B4D7-3DF0B4C7E5BF}" destId="{4D53B55D-D0C3-4BCD-A993-5600F1376D6F}" srcOrd="0" destOrd="0" presId="urn:microsoft.com/office/officeart/2018/2/layout/IconCircleList"/>
    <dgm:cxn modelId="{E68239C7-12CF-4296-B14F-795862CF71DA}" type="presParOf" srcId="{1C9DD713-B7DD-4B78-B4D7-3DF0B4C7E5BF}" destId="{24000BBE-D547-4F4B-ADF9-0792A31F27E7}" srcOrd="1" destOrd="0" presId="urn:microsoft.com/office/officeart/2018/2/layout/IconCircleList"/>
    <dgm:cxn modelId="{64F3A0C9-BD63-403F-8053-0C1340290D12}" type="presParOf" srcId="{1C9DD713-B7DD-4B78-B4D7-3DF0B4C7E5BF}" destId="{E5D985E1-AAA7-4A10-8292-AF5C29C7A694}" srcOrd="2" destOrd="0" presId="urn:microsoft.com/office/officeart/2018/2/layout/IconCircleList"/>
    <dgm:cxn modelId="{663A9DE0-49BB-4D82-9240-9051738269AA}" type="presParOf" srcId="{1C9DD713-B7DD-4B78-B4D7-3DF0B4C7E5BF}" destId="{ED70B055-9F9E-4472-9A21-3070861D2014}" srcOrd="3" destOrd="0" presId="urn:microsoft.com/office/officeart/2018/2/layout/IconCircleList"/>
    <dgm:cxn modelId="{372CB90A-17BE-48E2-97BA-3A460A171A87}" type="presParOf" srcId="{9807EABE-3041-4737-9B90-BDA99943F5B9}" destId="{EE2711D7-214F-46DC-87D1-11A23B9417BC}" srcOrd="5" destOrd="0" presId="urn:microsoft.com/office/officeart/2018/2/layout/IconCircleList"/>
    <dgm:cxn modelId="{732D11B1-1731-4060-8CF1-9E8C5A07A0BA}" type="presParOf" srcId="{9807EABE-3041-4737-9B90-BDA99943F5B9}" destId="{03F960A3-82F6-4804-AD0E-94A941F62455}" srcOrd="6" destOrd="0" presId="urn:microsoft.com/office/officeart/2018/2/layout/IconCircleList"/>
    <dgm:cxn modelId="{85A5D327-3DC9-4581-A692-1E5C7E26F611}" type="presParOf" srcId="{03F960A3-82F6-4804-AD0E-94A941F62455}" destId="{0E8347A1-23FF-407C-A7FC-1E0B1E86C6D3}" srcOrd="0" destOrd="0" presId="urn:microsoft.com/office/officeart/2018/2/layout/IconCircleList"/>
    <dgm:cxn modelId="{133174F7-6E64-46A2-B1BC-20263B2E5DA7}" type="presParOf" srcId="{03F960A3-82F6-4804-AD0E-94A941F62455}" destId="{88F70106-D21A-4844-95B5-9A2297BC9DCE}" srcOrd="1" destOrd="0" presId="urn:microsoft.com/office/officeart/2018/2/layout/IconCircleList"/>
    <dgm:cxn modelId="{9277AA58-1286-438F-A47C-B540B8846A58}" type="presParOf" srcId="{03F960A3-82F6-4804-AD0E-94A941F62455}" destId="{50D389AD-11FF-4F17-BDC5-B2754398F848}" srcOrd="2" destOrd="0" presId="urn:microsoft.com/office/officeart/2018/2/layout/IconCircleList"/>
    <dgm:cxn modelId="{9CE79208-7C99-4FD7-A38E-F7128BEB3856}" type="presParOf" srcId="{03F960A3-82F6-4804-AD0E-94A941F62455}" destId="{3EB2A199-6A0D-4A60-A175-E451FC5ED997}" srcOrd="3" destOrd="0" presId="urn:microsoft.com/office/officeart/2018/2/layout/IconCircleList"/>
    <dgm:cxn modelId="{D4B5DAC7-90CD-452E-B92C-4F3E218C35EE}" type="presParOf" srcId="{9807EABE-3041-4737-9B90-BDA99943F5B9}" destId="{E5BF31A2-1640-468C-BD0E-68B317CBE066}" srcOrd="7" destOrd="0" presId="urn:microsoft.com/office/officeart/2018/2/layout/IconCircleList"/>
    <dgm:cxn modelId="{9026E341-385E-437B-B103-8828BFFCB5A5}" type="presParOf" srcId="{9807EABE-3041-4737-9B90-BDA99943F5B9}" destId="{9EEA4D76-F262-436D-AB78-8895DAE72E47}" srcOrd="8" destOrd="0" presId="urn:microsoft.com/office/officeart/2018/2/layout/IconCircleList"/>
    <dgm:cxn modelId="{FFDAD00C-D8B9-420E-A648-5C97AABBA211}" type="presParOf" srcId="{9EEA4D76-F262-436D-AB78-8895DAE72E47}" destId="{F9C5A480-F9BA-4F30-B052-19BC80048057}" srcOrd="0" destOrd="0" presId="urn:microsoft.com/office/officeart/2018/2/layout/IconCircleList"/>
    <dgm:cxn modelId="{E485D7DC-607E-47F5-B89D-57E5E91D0940}" type="presParOf" srcId="{9EEA4D76-F262-436D-AB78-8895DAE72E47}" destId="{B02F3EF4-E21B-4E23-B7BA-B008607CDF55}" srcOrd="1" destOrd="0" presId="urn:microsoft.com/office/officeart/2018/2/layout/IconCircleList"/>
    <dgm:cxn modelId="{E375A085-171B-4EFD-B99D-3CFA337E14B2}" type="presParOf" srcId="{9EEA4D76-F262-436D-AB78-8895DAE72E47}" destId="{D731E3C1-BBDE-4D05-B3B9-59241D7AD2E8}" srcOrd="2" destOrd="0" presId="urn:microsoft.com/office/officeart/2018/2/layout/IconCircleList"/>
    <dgm:cxn modelId="{89701444-C3C2-4461-8F6D-042862E5EB3B}" type="presParOf" srcId="{9EEA4D76-F262-436D-AB78-8895DAE72E47}" destId="{4EE3407A-694F-48AC-B8C8-4DE9D7612248}" srcOrd="3" destOrd="0" presId="urn:microsoft.com/office/officeart/2018/2/layout/IconCircleList"/>
    <dgm:cxn modelId="{0DC49DF9-EA5D-4E36-8223-DB02827239FD}" type="presParOf" srcId="{9807EABE-3041-4737-9B90-BDA99943F5B9}" destId="{58661341-48CF-45B8-A7B3-4E23264AE458}" srcOrd="9" destOrd="0" presId="urn:microsoft.com/office/officeart/2018/2/layout/IconCircleList"/>
    <dgm:cxn modelId="{17D50E82-85C6-44E3-9708-573D7971E6DC}" type="presParOf" srcId="{9807EABE-3041-4737-9B90-BDA99943F5B9}" destId="{739A9BC5-8021-438D-A332-52952DFF5E92}" srcOrd="10" destOrd="0" presId="urn:microsoft.com/office/officeart/2018/2/layout/IconCircleList"/>
    <dgm:cxn modelId="{67DA1B7F-DA28-40F4-B298-1A4AEE5BC870}" type="presParOf" srcId="{739A9BC5-8021-438D-A332-52952DFF5E92}" destId="{C951ED12-BC19-4F5F-AA76-3E417911B5CE}" srcOrd="0" destOrd="0" presId="urn:microsoft.com/office/officeart/2018/2/layout/IconCircleList"/>
    <dgm:cxn modelId="{EDFE8244-46A3-411D-85FD-89DE932CCFFC}" type="presParOf" srcId="{739A9BC5-8021-438D-A332-52952DFF5E92}" destId="{2CCCEE35-E721-4D5F-B721-5E122D4A487C}" srcOrd="1" destOrd="0" presId="urn:microsoft.com/office/officeart/2018/2/layout/IconCircleList"/>
    <dgm:cxn modelId="{E3197ABF-AF95-468A-A79B-1A5D97200682}" type="presParOf" srcId="{739A9BC5-8021-438D-A332-52952DFF5E92}" destId="{89F2A4AC-1A76-4C12-807E-FEBE34CC6EE0}" srcOrd="2" destOrd="0" presId="urn:microsoft.com/office/officeart/2018/2/layout/IconCircleList"/>
    <dgm:cxn modelId="{89C1C285-0CEB-409A-B561-FCF558261D50}" type="presParOf" srcId="{739A9BC5-8021-438D-A332-52952DFF5E92}" destId="{522214BD-CEEC-4472-9F4A-A036C74A27D8}" srcOrd="3" destOrd="0" presId="urn:microsoft.com/office/officeart/2018/2/layout/IconCircleList"/>
    <dgm:cxn modelId="{38C86F87-E061-469E-91F3-9DEE7AE08342}" type="presParOf" srcId="{9807EABE-3041-4737-9B90-BDA99943F5B9}" destId="{1B5DE550-0E79-4222-AA16-4114F7B631EA}" srcOrd="11" destOrd="0" presId="urn:microsoft.com/office/officeart/2018/2/layout/IconCircleList"/>
    <dgm:cxn modelId="{03FEA919-24BA-4FE6-8453-45C3CDC83B47}" type="presParOf" srcId="{9807EABE-3041-4737-9B90-BDA99943F5B9}" destId="{90657089-9E0B-4699-BB04-02C5FC633D90}" srcOrd="12" destOrd="0" presId="urn:microsoft.com/office/officeart/2018/2/layout/IconCircleList"/>
    <dgm:cxn modelId="{49861A56-F154-4370-80BF-D818C8BB56C5}" type="presParOf" srcId="{90657089-9E0B-4699-BB04-02C5FC633D90}" destId="{29FA25B2-B1B2-4C5C-93D3-AF4FEA82A093}" srcOrd="0" destOrd="0" presId="urn:microsoft.com/office/officeart/2018/2/layout/IconCircleList"/>
    <dgm:cxn modelId="{B8E73AC6-D9E9-45DD-AA68-766FA86D53A1}" type="presParOf" srcId="{90657089-9E0B-4699-BB04-02C5FC633D90}" destId="{41000A10-30B9-49FC-8342-AE755D0DAABE}" srcOrd="1" destOrd="0" presId="urn:microsoft.com/office/officeart/2018/2/layout/IconCircleList"/>
    <dgm:cxn modelId="{2A1B6334-6D3F-4EFF-A2E4-72972A088DE0}" type="presParOf" srcId="{90657089-9E0B-4699-BB04-02C5FC633D90}" destId="{05D4A0CF-3B7E-418A-B21A-4E7C40AB951A}" srcOrd="2" destOrd="0" presId="urn:microsoft.com/office/officeart/2018/2/layout/IconCircleList"/>
    <dgm:cxn modelId="{0B20A501-C383-43A1-B333-6F7E97723CF2}" type="presParOf" srcId="{90657089-9E0B-4699-BB04-02C5FC633D90}" destId="{66B29022-0FB9-4E09-A82F-A6B5AD7FA814}" srcOrd="3" destOrd="0" presId="urn:microsoft.com/office/officeart/2018/2/layout/IconCircleList"/>
    <dgm:cxn modelId="{B0366380-919C-784B-8072-702B3CA8D9F1}" type="presParOf" srcId="{9807EABE-3041-4737-9B90-BDA99943F5B9}" destId="{120249FA-E4D2-1D4C-BE93-5D558AB78E16}" srcOrd="13" destOrd="0" presId="urn:microsoft.com/office/officeart/2018/2/layout/IconCircleList"/>
    <dgm:cxn modelId="{1E7F4C5B-C4B5-BD4D-9577-276CEB9BD228}" type="presParOf" srcId="{9807EABE-3041-4737-9B90-BDA99943F5B9}" destId="{2E3A23E6-E967-534F-9AB4-A450C152CF54}" srcOrd="14" destOrd="0" presId="urn:microsoft.com/office/officeart/2018/2/layout/IconCircleList"/>
    <dgm:cxn modelId="{8BABA933-1B44-E34E-846C-B6049D0E4477}" type="presParOf" srcId="{2E3A23E6-E967-534F-9AB4-A450C152CF54}" destId="{4E07CA14-4E70-5944-AEE3-8EA7710822C4}" srcOrd="0" destOrd="0" presId="urn:microsoft.com/office/officeart/2018/2/layout/IconCircleList"/>
    <dgm:cxn modelId="{23660752-BD91-E941-8FEB-93E250BE9BF3}" type="presParOf" srcId="{2E3A23E6-E967-534F-9AB4-A450C152CF54}" destId="{055E7B4E-3FBC-B94B-9EA1-2E8C0E133CBD}" srcOrd="1" destOrd="0" presId="urn:microsoft.com/office/officeart/2018/2/layout/IconCircleList"/>
    <dgm:cxn modelId="{68BD1F66-80FF-7943-840B-F602EF6F05E3}" type="presParOf" srcId="{2E3A23E6-E967-534F-9AB4-A450C152CF54}" destId="{32C0C110-3C70-2E44-9B11-98632C8E639B}" srcOrd="2" destOrd="0" presId="urn:microsoft.com/office/officeart/2018/2/layout/IconCircleList"/>
    <dgm:cxn modelId="{DEC6E4D9-6E65-DD48-B55A-D2D4F11F0388}" type="presParOf" srcId="{2E3A23E6-E967-534F-9AB4-A450C152CF54}" destId="{74C360CB-B386-394B-964F-0E50BF6EFC4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6D9D4-C3A9-484B-A738-A5E948972D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967426-FE5C-41C7-BEC3-C31086ECD8AE}">
      <dgm:prSet/>
      <dgm:spPr/>
      <dgm:t>
        <a:bodyPr/>
        <a:lstStyle/>
        <a:p>
          <a:r>
            <a:rPr lang="en-US" dirty="0"/>
            <a:t>“Reading Wars” of the 1990s—divisive arguments over the best way to teach reading</a:t>
          </a:r>
        </a:p>
      </dgm:t>
    </dgm:pt>
    <dgm:pt modelId="{A7ED19EE-C83D-4AF1-BE83-02A493B3A3C8}" type="parTrans" cxnId="{E281098D-E454-40C2-BF2A-92DC50F281A5}">
      <dgm:prSet/>
      <dgm:spPr/>
      <dgm:t>
        <a:bodyPr/>
        <a:lstStyle/>
        <a:p>
          <a:endParaRPr lang="en-US"/>
        </a:p>
      </dgm:t>
    </dgm:pt>
    <dgm:pt modelId="{1F66B7D5-55F6-4A20-BB3B-B9B6CCA903EF}" type="sibTrans" cxnId="{E281098D-E454-40C2-BF2A-92DC50F281A5}">
      <dgm:prSet/>
      <dgm:spPr/>
      <dgm:t>
        <a:bodyPr/>
        <a:lstStyle/>
        <a:p>
          <a:endParaRPr lang="en-US"/>
        </a:p>
      </dgm:t>
    </dgm:pt>
    <dgm:pt modelId="{93C267B5-FB99-4F2E-8E58-61AEFB30A39E}">
      <dgm:prSet/>
      <dgm:spPr/>
      <dgm:t>
        <a:bodyPr/>
        <a:lstStyle/>
        <a:p>
          <a:r>
            <a:rPr lang="en-US" dirty="0"/>
            <a:t>Contentious and continuing arguments in the </a:t>
          </a:r>
          <a:r>
            <a:rPr lang="en-US" dirty="0" err="1"/>
            <a:t>Twitterverse</a:t>
          </a:r>
          <a:endParaRPr lang="en-US" dirty="0"/>
        </a:p>
      </dgm:t>
    </dgm:pt>
    <dgm:pt modelId="{59CC8687-5E6A-4966-A0E3-506BD3CB147B}" type="parTrans" cxnId="{B7A3BD71-4958-4D10-AE88-2EF853CD3711}">
      <dgm:prSet/>
      <dgm:spPr/>
      <dgm:t>
        <a:bodyPr/>
        <a:lstStyle/>
        <a:p>
          <a:endParaRPr lang="en-US"/>
        </a:p>
      </dgm:t>
    </dgm:pt>
    <dgm:pt modelId="{B09F2E88-2C36-42E7-AB23-14A84077724D}" type="sibTrans" cxnId="{B7A3BD71-4958-4D10-AE88-2EF853CD3711}">
      <dgm:prSet/>
      <dgm:spPr/>
      <dgm:t>
        <a:bodyPr/>
        <a:lstStyle/>
        <a:p>
          <a:endParaRPr lang="en-US"/>
        </a:p>
      </dgm:t>
    </dgm:pt>
    <dgm:pt modelId="{D9155154-A413-4EA3-B5CC-0CC89DD9ED59}">
      <dgm:prSet/>
      <dgm:spPr/>
      <dgm:t>
        <a:bodyPr/>
        <a:lstStyle/>
        <a:p>
          <a:r>
            <a:rPr lang="en-US" dirty="0"/>
            <a:t>Current dyslexia debates</a:t>
          </a:r>
        </a:p>
      </dgm:t>
    </dgm:pt>
    <dgm:pt modelId="{4F107911-7FC9-470F-A01A-FB92DD887D5F}" type="parTrans" cxnId="{53A4A3C0-3168-4DE5-BF3C-BEC0B821D888}">
      <dgm:prSet/>
      <dgm:spPr/>
      <dgm:t>
        <a:bodyPr/>
        <a:lstStyle/>
        <a:p>
          <a:endParaRPr lang="en-US"/>
        </a:p>
      </dgm:t>
    </dgm:pt>
    <dgm:pt modelId="{1B52EDC7-FF4A-4275-9F3A-87093CA633FC}" type="sibTrans" cxnId="{53A4A3C0-3168-4DE5-BF3C-BEC0B821D888}">
      <dgm:prSet/>
      <dgm:spPr/>
      <dgm:t>
        <a:bodyPr/>
        <a:lstStyle/>
        <a:p>
          <a:endParaRPr lang="en-US"/>
        </a:p>
      </dgm:t>
    </dgm:pt>
    <dgm:pt modelId="{CD58A287-6ED9-47B4-9346-E59A6B1F4848}">
      <dgm:prSet/>
      <dgm:spPr/>
      <dgm:t>
        <a:bodyPr/>
        <a:lstStyle/>
        <a:p>
          <a:r>
            <a:rPr lang="en-US" dirty="0"/>
            <a:t>Problem</a:t>
          </a:r>
          <a:r>
            <a:rPr lang="en-US" baseline="0" dirty="0"/>
            <a:t> is that “everything works”—opportunity costs</a:t>
          </a:r>
          <a:endParaRPr lang="en-US" dirty="0"/>
        </a:p>
      </dgm:t>
    </dgm:pt>
    <dgm:pt modelId="{7789F6AB-1638-419C-A8B6-0BD31D9F99B5}" type="parTrans" cxnId="{2C14D71F-1FF7-49EC-B3D0-80E06F3A7F6F}">
      <dgm:prSet/>
      <dgm:spPr/>
      <dgm:t>
        <a:bodyPr/>
        <a:lstStyle/>
        <a:p>
          <a:endParaRPr lang="en-US"/>
        </a:p>
      </dgm:t>
    </dgm:pt>
    <dgm:pt modelId="{5429DEC2-1734-4299-8603-877F990EF7B2}" type="sibTrans" cxnId="{2C14D71F-1FF7-49EC-B3D0-80E06F3A7F6F}">
      <dgm:prSet/>
      <dgm:spPr/>
      <dgm:t>
        <a:bodyPr/>
        <a:lstStyle/>
        <a:p>
          <a:endParaRPr lang="en-US"/>
        </a:p>
      </dgm:t>
    </dgm:pt>
    <dgm:pt modelId="{9394529D-923D-FF43-8362-779254B4B960}" type="pres">
      <dgm:prSet presAssocID="{D4D6D9D4-C3A9-484B-A738-A5E948972D08}" presName="linear" presStyleCnt="0">
        <dgm:presLayoutVars>
          <dgm:animLvl val="lvl"/>
          <dgm:resizeHandles val="exact"/>
        </dgm:presLayoutVars>
      </dgm:prSet>
      <dgm:spPr/>
    </dgm:pt>
    <dgm:pt modelId="{78E000A9-3740-5C4D-995E-E0E5988B801D}" type="pres">
      <dgm:prSet presAssocID="{E9967426-FE5C-41C7-BEC3-C31086ECD8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67D6FB-6584-4E41-A325-D9664F8B189C}" type="pres">
      <dgm:prSet presAssocID="{1F66B7D5-55F6-4A20-BB3B-B9B6CCA903EF}" presName="spacer" presStyleCnt="0"/>
      <dgm:spPr/>
    </dgm:pt>
    <dgm:pt modelId="{3D59121D-0744-FD4D-86DD-D2FAA96AD828}" type="pres">
      <dgm:prSet presAssocID="{93C267B5-FB99-4F2E-8E58-61AEFB30A3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F41C15-D199-C347-99B2-9E4FBDA6A1D7}" type="pres">
      <dgm:prSet presAssocID="{B09F2E88-2C36-42E7-AB23-14A84077724D}" presName="spacer" presStyleCnt="0"/>
      <dgm:spPr/>
    </dgm:pt>
    <dgm:pt modelId="{4B92F5D3-D156-5340-955D-E5D57E92FD12}" type="pres">
      <dgm:prSet presAssocID="{D9155154-A413-4EA3-B5CC-0CC89DD9ED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1EEC7A-FB9B-A741-AA6D-80B3083D345C}" type="pres">
      <dgm:prSet presAssocID="{1B52EDC7-FF4A-4275-9F3A-87093CA633FC}" presName="spacer" presStyleCnt="0"/>
      <dgm:spPr/>
    </dgm:pt>
    <dgm:pt modelId="{0684BA66-7C22-7E45-BAAC-77C3FC6C0AE6}" type="pres">
      <dgm:prSet presAssocID="{CD58A287-6ED9-47B4-9346-E59A6B1F48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FA2007-D323-DF43-8252-FED3031EF423}" type="presOf" srcId="{E9967426-FE5C-41C7-BEC3-C31086ECD8AE}" destId="{78E000A9-3740-5C4D-995E-E0E5988B801D}" srcOrd="0" destOrd="0" presId="urn:microsoft.com/office/officeart/2005/8/layout/vList2"/>
    <dgm:cxn modelId="{7DDA261A-FADA-554B-9ADE-4D7D353B22C4}" type="presOf" srcId="{D9155154-A413-4EA3-B5CC-0CC89DD9ED59}" destId="{4B92F5D3-D156-5340-955D-E5D57E92FD12}" srcOrd="0" destOrd="0" presId="urn:microsoft.com/office/officeart/2005/8/layout/vList2"/>
    <dgm:cxn modelId="{2C14D71F-1FF7-49EC-B3D0-80E06F3A7F6F}" srcId="{D4D6D9D4-C3A9-484B-A738-A5E948972D08}" destId="{CD58A287-6ED9-47B4-9346-E59A6B1F4848}" srcOrd="3" destOrd="0" parTransId="{7789F6AB-1638-419C-A8B6-0BD31D9F99B5}" sibTransId="{5429DEC2-1734-4299-8603-877F990EF7B2}"/>
    <dgm:cxn modelId="{8AA2584B-01F6-C343-9DD5-4F59180BF7FF}" type="presOf" srcId="{D4D6D9D4-C3A9-484B-A738-A5E948972D08}" destId="{9394529D-923D-FF43-8362-779254B4B960}" srcOrd="0" destOrd="0" presId="urn:microsoft.com/office/officeart/2005/8/layout/vList2"/>
    <dgm:cxn modelId="{2E3C0F52-750F-654F-BABE-3D8E37DB7714}" type="presOf" srcId="{93C267B5-FB99-4F2E-8E58-61AEFB30A39E}" destId="{3D59121D-0744-FD4D-86DD-D2FAA96AD828}" srcOrd="0" destOrd="0" presId="urn:microsoft.com/office/officeart/2005/8/layout/vList2"/>
    <dgm:cxn modelId="{B7A3BD71-4958-4D10-AE88-2EF853CD3711}" srcId="{D4D6D9D4-C3A9-484B-A738-A5E948972D08}" destId="{93C267B5-FB99-4F2E-8E58-61AEFB30A39E}" srcOrd="1" destOrd="0" parTransId="{59CC8687-5E6A-4966-A0E3-506BD3CB147B}" sibTransId="{B09F2E88-2C36-42E7-AB23-14A84077724D}"/>
    <dgm:cxn modelId="{5EBD8781-0003-D846-99C8-3F9F80595B23}" type="presOf" srcId="{CD58A287-6ED9-47B4-9346-E59A6B1F4848}" destId="{0684BA66-7C22-7E45-BAAC-77C3FC6C0AE6}" srcOrd="0" destOrd="0" presId="urn:microsoft.com/office/officeart/2005/8/layout/vList2"/>
    <dgm:cxn modelId="{E281098D-E454-40C2-BF2A-92DC50F281A5}" srcId="{D4D6D9D4-C3A9-484B-A738-A5E948972D08}" destId="{E9967426-FE5C-41C7-BEC3-C31086ECD8AE}" srcOrd="0" destOrd="0" parTransId="{A7ED19EE-C83D-4AF1-BE83-02A493B3A3C8}" sibTransId="{1F66B7D5-55F6-4A20-BB3B-B9B6CCA903EF}"/>
    <dgm:cxn modelId="{53A4A3C0-3168-4DE5-BF3C-BEC0B821D888}" srcId="{D4D6D9D4-C3A9-484B-A738-A5E948972D08}" destId="{D9155154-A413-4EA3-B5CC-0CC89DD9ED59}" srcOrd="2" destOrd="0" parTransId="{4F107911-7FC9-470F-A01A-FB92DD887D5F}" sibTransId="{1B52EDC7-FF4A-4275-9F3A-87093CA633FC}"/>
    <dgm:cxn modelId="{84135600-4816-F54F-B70A-32C0F603E1E1}" type="presParOf" srcId="{9394529D-923D-FF43-8362-779254B4B960}" destId="{78E000A9-3740-5C4D-995E-E0E5988B801D}" srcOrd="0" destOrd="0" presId="urn:microsoft.com/office/officeart/2005/8/layout/vList2"/>
    <dgm:cxn modelId="{310BC8AC-0925-BF44-8D68-17AB6BCA58C6}" type="presParOf" srcId="{9394529D-923D-FF43-8362-779254B4B960}" destId="{D067D6FB-6584-4E41-A325-D9664F8B189C}" srcOrd="1" destOrd="0" presId="urn:microsoft.com/office/officeart/2005/8/layout/vList2"/>
    <dgm:cxn modelId="{6455EE69-DDB0-424E-9264-2FDB89CE47E5}" type="presParOf" srcId="{9394529D-923D-FF43-8362-779254B4B960}" destId="{3D59121D-0744-FD4D-86DD-D2FAA96AD828}" srcOrd="2" destOrd="0" presId="urn:microsoft.com/office/officeart/2005/8/layout/vList2"/>
    <dgm:cxn modelId="{5CAC278A-2309-1945-BE4A-2B64209DFE81}" type="presParOf" srcId="{9394529D-923D-FF43-8362-779254B4B960}" destId="{7EF41C15-D199-C347-99B2-9E4FBDA6A1D7}" srcOrd="3" destOrd="0" presId="urn:microsoft.com/office/officeart/2005/8/layout/vList2"/>
    <dgm:cxn modelId="{B13B80C8-5948-8D4B-87C7-CDD1CE7F9F56}" type="presParOf" srcId="{9394529D-923D-FF43-8362-779254B4B960}" destId="{4B92F5D3-D156-5340-955D-E5D57E92FD12}" srcOrd="4" destOrd="0" presId="urn:microsoft.com/office/officeart/2005/8/layout/vList2"/>
    <dgm:cxn modelId="{FC0D0481-C714-2E44-9693-C73734F722FE}" type="presParOf" srcId="{9394529D-923D-FF43-8362-779254B4B960}" destId="{FC1EEC7A-FB9B-A741-AA6D-80B3083D345C}" srcOrd="5" destOrd="0" presId="urn:microsoft.com/office/officeart/2005/8/layout/vList2"/>
    <dgm:cxn modelId="{05CE9597-115A-924B-8828-2D6924F4F7E2}" type="presParOf" srcId="{9394529D-923D-FF43-8362-779254B4B960}" destId="{0684BA66-7C22-7E45-BAAC-77C3FC6C0A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27D04-3312-4B4E-B7E1-881696BCC5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C8F1E4-B6A5-4727-B44E-50265E283DCE}">
      <dgm:prSet/>
      <dgm:spPr/>
      <dgm:t>
        <a:bodyPr/>
        <a:lstStyle/>
        <a:p>
          <a:r>
            <a:rPr lang="en-US" dirty="0"/>
            <a:t>To summarize what research tells us about teaching children to read</a:t>
          </a:r>
        </a:p>
      </dgm:t>
    </dgm:pt>
    <dgm:pt modelId="{5FD55542-6579-43DB-B704-19EC9AF322CD}" type="parTrans" cxnId="{8F7BEA7A-93A2-4AB8-A40A-5426201B3AC0}">
      <dgm:prSet/>
      <dgm:spPr/>
      <dgm:t>
        <a:bodyPr/>
        <a:lstStyle/>
        <a:p>
          <a:endParaRPr lang="en-US"/>
        </a:p>
      </dgm:t>
    </dgm:pt>
    <dgm:pt modelId="{84FF35CD-2596-4150-8BC8-00F21BEBE9B2}" type="sibTrans" cxnId="{8F7BEA7A-93A2-4AB8-A40A-5426201B3AC0}">
      <dgm:prSet/>
      <dgm:spPr/>
      <dgm:t>
        <a:bodyPr/>
        <a:lstStyle/>
        <a:p>
          <a:endParaRPr lang="en-US"/>
        </a:p>
      </dgm:t>
    </dgm:pt>
    <dgm:pt modelId="{A3EDDA22-F7C6-4E2E-8F9B-F40CD95FFC5C}">
      <dgm:prSet/>
      <dgm:spPr/>
      <dgm:t>
        <a:bodyPr/>
        <a:lstStyle/>
        <a:p>
          <a:r>
            <a:rPr lang="en-US" dirty="0"/>
            <a:t>To answer your questions</a:t>
          </a:r>
        </a:p>
      </dgm:t>
    </dgm:pt>
    <dgm:pt modelId="{D60654DE-9BB1-481B-89B5-C86BD1AF21F8}" type="parTrans" cxnId="{093E99C7-B446-4DB7-8939-89F0518BB4E9}">
      <dgm:prSet/>
      <dgm:spPr/>
      <dgm:t>
        <a:bodyPr/>
        <a:lstStyle/>
        <a:p>
          <a:endParaRPr lang="en-US"/>
        </a:p>
      </dgm:t>
    </dgm:pt>
    <dgm:pt modelId="{3FB1B045-DAE1-47C2-A495-809D9D97868E}" type="sibTrans" cxnId="{093E99C7-B446-4DB7-8939-89F0518BB4E9}">
      <dgm:prSet/>
      <dgm:spPr/>
      <dgm:t>
        <a:bodyPr/>
        <a:lstStyle/>
        <a:p>
          <a:endParaRPr lang="en-US"/>
        </a:p>
      </dgm:t>
    </dgm:pt>
    <dgm:pt modelId="{3D586BBA-1D21-454B-86F9-45A16B8F6E38}" type="pres">
      <dgm:prSet presAssocID="{25427D04-3312-4B4E-B7E1-881696BCC506}" presName="linear" presStyleCnt="0">
        <dgm:presLayoutVars>
          <dgm:animLvl val="lvl"/>
          <dgm:resizeHandles val="exact"/>
        </dgm:presLayoutVars>
      </dgm:prSet>
      <dgm:spPr/>
    </dgm:pt>
    <dgm:pt modelId="{B7A753B3-52B2-A840-8194-B3C2D1378C14}" type="pres">
      <dgm:prSet presAssocID="{9DC8F1E4-B6A5-4727-B44E-50265E283D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B01917-6316-7042-9330-8C020E4E4530}" type="pres">
      <dgm:prSet presAssocID="{84FF35CD-2596-4150-8BC8-00F21BEBE9B2}" presName="spacer" presStyleCnt="0"/>
      <dgm:spPr/>
    </dgm:pt>
    <dgm:pt modelId="{1D5312D8-7A68-6E47-A9E6-CD5868BD956F}" type="pres">
      <dgm:prSet presAssocID="{A3EDDA22-F7C6-4E2E-8F9B-F40CD95FFC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E89604-1341-6741-A3A7-FC14C2D81E63}" type="presOf" srcId="{A3EDDA22-F7C6-4E2E-8F9B-F40CD95FFC5C}" destId="{1D5312D8-7A68-6E47-A9E6-CD5868BD956F}" srcOrd="0" destOrd="0" presId="urn:microsoft.com/office/officeart/2005/8/layout/vList2"/>
    <dgm:cxn modelId="{114FEC77-4F1C-5D40-9A6B-6F78C6907800}" type="presOf" srcId="{25427D04-3312-4B4E-B7E1-881696BCC506}" destId="{3D586BBA-1D21-454B-86F9-45A16B8F6E38}" srcOrd="0" destOrd="0" presId="urn:microsoft.com/office/officeart/2005/8/layout/vList2"/>
    <dgm:cxn modelId="{8F7BEA7A-93A2-4AB8-A40A-5426201B3AC0}" srcId="{25427D04-3312-4B4E-B7E1-881696BCC506}" destId="{9DC8F1E4-B6A5-4727-B44E-50265E283DCE}" srcOrd="0" destOrd="0" parTransId="{5FD55542-6579-43DB-B704-19EC9AF322CD}" sibTransId="{84FF35CD-2596-4150-8BC8-00F21BEBE9B2}"/>
    <dgm:cxn modelId="{093E99C7-B446-4DB7-8939-89F0518BB4E9}" srcId="{25427D04-3312-4B4E-B7E1-881696BCC506}" destId="{A3EDDA22-F7C6-4E2E-8F9B-F40CD95FFC5C}" srcOrd="1" destOrd="0" parTransId="{D60654DE-9BB1-481B-89B5-C86BD1AF21F8}" sibTransId="{3FB1B045-DAE1-47C2-A495-809D9D97868E}"/>
    <dgm:cxn modelId="{9A92F1C8-07E0-8949-9B34-BB984F00E70A}" type="presOf" srcId="{9DC8F1E4-B6A5-4727-B44E-50265E283DCE}" destId="{B7A753B3-52B2-A840-8194-B3C2D1378C14}" srcOrd="0" destOrd="0" presId="urn:microsoft.com/office/officeart/2005/8/layout/vList2"/>
    <dgm:cxn modelId="{0EA0BD57-5425-9849-9BAB-FA9D4C841665}" type="presParOf" srcId="{3D586BBA-1D21-454B-86F9-45A16B8F6E38}" destId="{B7A753B3-52B2-A840-8194-B3C2D1378C14}" srcOrd="0" destOrd="0" presId="urn:microsoft.com/office/officeart/2005/8/layout/vList2"/>
    <dgm:cxn modelId="{BE06A496-3D87-C140-B3BC-310B74A1577E}" type="presParOf" srcId="{3D586BBA-1D21-454B-86F9-45A16B8F6E38}" destId="{E9B01917-6316-7042-9330-8C020E4E4530}" srcOrd="1" destOrd="0" presId="urn:microsoft.com/office/officeart/2005/8/layout/vList2"/>
    <dgm:cxn modelId="{948CE004-A2D4-2E40-B6FB-8B05E8A83BD8}" type="presParOf" srcId="{3D586BBA-1D21-454B-86F9-45A16B8F6E38}" destId="{1D5312D8-7A68-6E47-A9E6-CD5868BD95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0B43B4-A3E6-4F6C-B9A7-BCF2D37F62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63E367F-4940-4702-96C9-7B0B96673816}">
      <dgm:prSet/>
      <dgm:spPr/>
      <dgm:t>
        <a:bodyPr/>
        <a:lstStyle/>
        <a:p>
          <a:r>
            <a:rPr lang="en-US"/>
            <a:t>Idea that research can prove anything</a:t>
          </a:r>
        </a:p>
      </dgm:t>
    </dgm:pt>
    <dgm:pt modelId="{1520B7D2-ED99-45FE-8B74-F664749339E1}" type="parTrans" cxnId="{F8353801-58BB-4204-B7A8-EEFB03536323}">
      <dgm:prSet/>
      <dgm:spPr/>
      <dgm:t>
        <a:bodyPr/>
        <a:lstStyle/>
        <a:p>
          <a:endParaRPr lang="en-US"/>
        </a:p>
      </dgm:t>
    </dgm:pt>
    <dgm:pt modelId="{7C3EEAC2-B797-443E-B672-5C1030D446F4}" type="sibTrans" cxnId="{F8353801-58BB-4204-B7A8-EEFB03536323}">
      <dgm:prSet/>
      <dgm:spPr/>
      <dgm:t>
        <a:bodyPr/>
        <a:lstStyle/>
        <a:p>
          <a:endParaRPr lang="en-US"/>
        </a:p>
      </dgm:t>
    </dgm:pt>
    <dgm:pt modelId="{AB4B7CF3-903A-49DC-B41C-09E5E8D8C094}">
      <dgm:prSet/>
      <dgm:spPr/>
      <dgm:t>
        <a:bodyPr/>
        <a:lstStyle/>
        <a:p>
          <a:r>
            <a:rPr lang="en-US"/>
            <a:t>Not all research is equal</a:t>
          </a:r>
        </a:p>
      </dgm:t>
    </dgm:pt>
    <dgm:pt modelId="{B78FEB5F-032B-44A4-87D3-2CD4DD3595C9}" type="parTrans" cxnId="{61F6E344-3667-4A1C-95A0-08AB3E48A54E}">
      <dgm:prSet/>
      <dgm:spPr/>
      <dgm:t>
        <a:bodyPr/>
        <a:lstStyle/>
        <a:p>
          <a:endParaRPr lang="en-US"/>
        </a:p>
      </dgm:t>
    </dgm:pt>
    <dgm:pt modelId="{39110E2F-EC3B-4897-B5F4-26279606B6D1}" type="sibTrans" cxnId="{61F6E344-3667-4A1C-95A0-08AB3E48A54E}">
      <dgm:prSet/>
      <dgm:spPr/>
      <dgm:t>
        <a:bodyPr/>
        <a:lstStyle/>
        <a:p>
          <a:endParaRPr lang="en-US"/>
        </a:p>
      </dgm:t>
    </dgm:pt>
    <dgm:pt modelId="{8CCB4D66-5A13-4E96-9F2A-ED0B154A1DAD}">
      <dgm:prSet/>
      <dgm:spPr/>
      <dgm:t>
        <a:bodyPr/>
        <a:lstStyle/>
        <a:p>
          <a:r>
            <a:rPr lang="en-US"/>
            <a:t>Research can differ in its suitability to answer questions (descriptive vs. experimental research)</a:t>
          </a:r>
        </a:p>
      </dgm:t>
    </dgm:pt>
    <dgm:pt modelId="{57D45379-C48C-4F0E-8FCD-EAC117B536DD}" type="parTrans" cxnId="{B7AEE60B-F43E-4EBD-919A-2666EB7FDD78}">
      <dgm:prSet/>
      <dgm:spPr/>
      <dgm:t>
        <a:bodyPr/>
        <a:lstStyle/>
        <a:p>
          <a:endParaRPr lang="en-US"/>
        </a:p>
      </dgm:t>
    </dgm:pt>
    <dgm:pt modelId="{8A8792DA-F52C-4FB9-83F1-0C9828F69CA5}" type="sibTrans" cxnId="{B7AEE60B-F43E-4EBD-919A-2666EB7FDD78}">
      <dgm:prSet/>
      <dgm:spPr/>
      <dgm:t>
        <a:bodyPr/>
        <a:lstStyle/>
        <a:p>
          <a:endParaRPr lang="en-US"/>
        </a:p>
      </dgm:t>
    </dgm:pt>
    <dgm:pt modelId="{79A18F4F-A7AF-4524-AB5E-DEBE9BE4F9F2}">
      <dgm:prSet/>
      <dgm:spPr/>
      <dgm:t>
        <a:bodyPr/>
        <a:lstStyle/>
        <a:p>
          <a:r>
            <a:rPr lang="en-US"/>
            <a:t>Research can differ in its quality</a:t>
          </a:r>
        </a:p>
      </dgm:t>
    </dgm:pt>
    <dgm:pt modelId="{43810B05-85D8-438F-81BD-EEF5CF6AD544}" type="parTrans" cxnId="{00024231-BF9B-462D-8A65-9E691DB6280B}">
      <dgm:prSet/>
      <dgm:spPr/>
      <dgm:t>
        <a:bodyPr/>
        <a:lstStyle/>
        <a:p>
          <a:endParaRPr lang="en-US"/>
        </a:p>
      </dgm:t>
    </dgm:pt>
    <dgm:pt modelId="{E72AE61E-F49F-468A-92A1-9A657BF1F048}" type="sibTrans" cxnId="{00024231-BF9B-462D-8A65-9E691DB6280B}">
      <dgm:prSet/>
      <dgm:spPr/>
      <dgm:t>
        <a:bodyPr/>
        <a:lstStyle/>
        <a:p>
          <a:endParaRPr lang="en-US"/>
        </a:p>
      </dgm:t>
    </dgm:pt>
    <dgm:pt modelId="{AFF6A884-0BE2-44BA-A81B-38A019450743}" type="pres">
      <dgm:prSet presAssocID="{C10B43B4-A3E6-4F6C-B9A7-BCF2D37F62D3}" presName="root" presStyleCnt="0">
        <dgm:presLayoutVars>
          <dgm:dir/>
          <dgm:resizeHandles val="exact"/>
        </dgm:presLayoutVars>
      </dgm:prSet>
      <dgm:spPr/>
    </dgm:pt>
    <dgm:pt modelId="{34ECB7A5-D7F9-4F49-A8B8-C2B98EA62E12}" type="pres">
      <dgm:prSet presAssocID="{763E367F-4940-4702-96C9-7B0B96673816}" presName="compNode" presStyleCnt="0"/>
      <dgm:spPr/>
    </dgm:pt>
    <dgm:pt modelId="{14B4938E-1FF3-48B7-8481-363DF71E4CA2}" type="pres">
      <dgm:prSet presAssocID="{763E367F-4940-4702-96C9-7B0B96673816}" presName="bgRect" presStyleLbl="bgShp" presStyleIdx="0" presStyleCnt="4"/>
      <dgm:spPr/>
    </dgm:pt>
    <dgm:pt modelId="{9874C4FD-115F-4E1F-ACFD-8244E009F647}" type="pres">
      <dgm:prSet presAssocID="{763E367F-4940-4702-96C9-7B0B966738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E574F02D-B7E4-4A81-8E3B-59E2562507A1}" type="pres">
      <dgm:prSet presAssocID="{763E367F-4940-4702-96C9-7B0B96673816}" presName="spaceRect" presStyleCnt="0"/>
      <dgm:spPr/>
    </dgm:pt>
    <dgm:pt modelId="{D7E9C099-AE57-4FC9-9F11-E942A97C62D6}" type="pres">
      <dgm:prSet presAssocID="{763E367F-4940-4702-96C9-7B0B96673816}" presName="parTx" presStyleLbl="revTx" presStyleIdx="0" presStyleCnt="4">
        <dgm:presLayoutVars>
          <dgm:chMax val="0"/>
          <dgm:chPref val="0"/>
        </dgm:presLayoutVars>
      </dgm:prSet>
      <dgm:spPr/>
    </dgm:pt>
    <dgm:pt modelId="{4BA5DEB2-14C1-416D-8173-B9227D7F1B0B}" type="pres">
      <dgm:prSet presAssocID="{7C3EEAC2-B797-443E-B672-5C1030D446F4}" presName="sibTrans" presStyleCnt="0"/>
      <dgm:spPr/>
    </dgm:pt>
    <dgm:pt modelId="{1B050AFC-3988-4DCC-A5A2-E237E79339BC}" type="pres">
      <dgm:prSet presAssocID="{AB4B7CF3-903A-49DC-B41C-09E5E8D8C094}" presName="compNode" presStyleCnt="0"/>
      <dgm:spPr/>
    </dgm:pt>
    <dgm:pt modelId="{2255E19A-385D-4C10-BE97-B015E1DFA230}" type="pres">
      <dgm:prSet presAssocID="{AB4B7CF3-903A-49DC-B41C-09E5E8D8C094}" presName="bgRect" presStyleLbl="bgShp" presStyleIdx="1" presStyleCnt="4"/>
      <dgm:spPr/>
    </dgm:pt>
    <dgm:pt modelId="{BF5F5C05-B4DC-4CE9-9FE7-BE6BB219A6C3}" type="pres">
      <dgm:prSet presAssocID="{AB4B7CF3-903A-49DC-B41C-09E5E8D8C0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3EDF413-9D79-493D-BAE3-7BD4368CBA55}" type="pres">
      <dgm:prSet presAssocID="{AB4B7CF3-903A-49DC-B41C-09E5E8D8C094}" presName="spaceRect" presStyleCnt="0"/>
      <dgm:spPr/>
    </dgm:pt>
    <dgm:pt modelId="{A2B62A95-1CA6-49AE-B075-E3008C5C6135}" type="pres">
      <dgm:prSet presAssocID="{AB4B7CF3-903A-49DC-B41C-09E5E8D8C094}" presName="parTx" presStyleLbl="revTx" presStyleIdx="1" presStyleCnt="4">
        <dgm:presLayoutVars>
          <dgm:chMax val="0"/>
          <dgm:chPref val="0"/>
        </dgm:presLayoutVars>
      </dgm:prSet>
      <dgm:spPr/>
    </dgm:pt>
    <dgm:pt modelId="{2E72CA94-132E-4360-9B26-D2CC260D8A01}" type="pres">
      <dgm:prSet presAssocID="{39110E2F-EC3B-4897-B5F4-26279606B6D1}" presName="sibTrans" presStyleCnt="0"/>
      <dgm:spPr/>
    </dgm:pt>
    <dgm:pt modelId="{CBDEF3A7-3DE6-4545-A518-5A7D0E6A5CA9}" type="pres">
      <dgm:prSet presAssocID="{8CCB4D66-5A13-4E96-9F2A-ED0B154A1DAD}" presName="compNode" presStyleCnt="0"/>
      <dgm:spPr/>
    </dgm:pt>
    <dgm:pt modelId="{A14DB276-9057-4181-9425-42BB754F7530}" type="pres">
      <dgm:prSet presAssocID="{8CCB4D66-5A13-4E96-9F2A-ED0B154A1DAD}" presName="bgRect" presStyleLbl="bgShp" presStyleIdx="2" presStyleCnt="4"/>
      <dgm:spPr/>
    </dgm:pt>
    <dgm:pt modelId="{851D382F-224E-4215-8322-4DA017F8B3CE}" type="pres">
      <dgm:prSet presAssocID="{8CCB4D66-5A13-4E96-9F2A-ED0B154A1D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73FE637-EA2B-4C53-AC17-B989A0AB68A7}" type="pres">
      <dgm:prSet presAssocID="{8CCB4D66-5A13-4E96-9F2A-ED0B154A1DAD}" presName="spaceRect" presStyleCnt="0"/>
      <dgm:spPr/>
    </dgm:pt>
    <dgm:pt modelId="{4C11E08D-810A-470C-AAF0-D14DA1950F08}" type="pres">
      <dgm:prSet presAssocID="{8CCB4D66-5A13-4E96-9F2A-ED0B154A1DAD}" presName="parTx" presStyleLbl="revTx" presStyleIdx="2" presStyleCnt="4">
        <dgm:presLayoutVars>
          <dgm:chMax val="0"/>
          <dgm:chPref val="0"/>
        </dgm:presLayoutVars>
      </dgm:prSet>
      <dgm:spPr/>
    </dgm:pt>
    <dgm:pt modelId="{27F8BB0A-98ED-4715-8D40-1E97B343A507}" type="pres">
      <dgm:prSet presAssocID="{8A8792DA-F52C-4FB9-83F1-0C9828F69CA5}" presName="sibTrans" presStyleCnt="0"/>
      <dgm:spPr/>
    </dgm:pt>
    <dgm:pt modelId="{22238507-34A7-4BD2-AE81-5A5EB159F73E}" type="pres">
      <dgm:prSet presAssocID="{79A18F4F-A7AF-4524-AB5E-DEBE9BE4F9F2}" presName="compNode" presStyleCnt="0"/>
      <dgm:spPr/>
    </dgm:pt>
    <dgm:pt modelId="{FD895D26-1085-4479-AECC-5164B7FC9844}" type="pres">
      <dgm:prSet presAssocID="{79A18F4F-A7AF-4524-AB5E-DEBE9BE4F9F2}" presName="bgRect" presStyleLbl="bgShp" presStyleIdx="3" presStyleCnt="4"/>
      <dgm:spPr/>
    </dgm:pt>
    <dgm:pt modelId="{5E893E39-060A-4F15-BB9F-F1053D454CBA}" type="pres">
      <dgm:prSet presAssocID="{79A18F4F-A7AF-4524-AB5E-DEBE9BE4F9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F73575F-B41D-4AE8-B0CD-7572055068EB}" type="pres">
      <dgm:prSet presAssocID="{79A18F4F-A7AF-4524-AB5E-DEBE9BE4F9F2}" presName="spaceRect" presStyleCnt="0"/>
      <dgm:spPr/>
    </dgm:pt>
    <dgm:pt modelId="{D9540FA2-7C4E-4549-84FC-C024698899EF}" type="pres">
      <dgm:prSet presAssocID="{79A18F4F-A7AF-4524-AB5E-DEBE9BE4F9F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8353801-58BB-4204-B7A8-EEFB03536323}" srcId="{C10B43B4-A3E6-4F6C-B9A7-BCF2D37F62D3}" destId="{763E367F-4940-4702-96C9-7B0B96673816}" srcOrd="0" destOrd="0" parTransId="{1520B7D2-ED99-45FE-8B74-F664749339E1}" sibTransId="{7C3EEAC2-B797-443E-B672-5C1030D446F4}"/>
    <dgm:cxn modelId="{B7AEE60B-F43E-4EBD-919A-2666EB7FDD78}" srcId="{C10B43B4-A3E6-4F6C-B9A7-BCF2D37F62D3}" destId="{8CCB4D66-5A13-4E96-9F2A-ED0B154A1DAD}" srcOrd="2" destOrd="0" parTransId="{57D45379-C48C-4F0E-8FCD-EAC117B536DD}" sibTransId="{8A8792DA-F52C-4FB9-83F1-0C9828F69CA5}"/>
    <dgm:cxn modelId="{895F0C30-D520-4C8D-9FE6-7A7E6E0842D2}" type="presOf" srcId="{C10B43B4-A3E6-4F6C-B9A7-BCF2D37F62D3}" destId="{AFF6A884-0BE2-44BA-A81B-38A019450743}" srcOrd="0" destOrd="0" presId="urn:microsoft.com/office/officeart/2018/2/layout/IconVerticalSolidList"/>
    <dgm:cxn modelId="{00024231-BF9B-462D-8A65-9E691DB6280B}" srcId="{C10B43B4-A3E6-4F6C-B9A7-BCF2D37F62D3}" destId="{79A18F4F-A7AF-4524-AB5E-DEBE9BE4F9F2}" srcOrd="3" destOrd="0" parTransId="{43810B05-85D8-438F-81BD-EEF5CF6AD544}" sibTransId="{E72AE61E-F49F-468A-92A1-9A657BF1F048}"/>
    <dgm:cxn modelId="{61F6E344-3667-4A1C-95A0-08AB3E48A54E}" srcId="{C10B43B4-A3E6-4F6C-B9A7-BCF2D37F62D3}" destId="{AB4B7CF3-903A-49DC-B41C-09E5E8D8C094}" srcOrd="1" destOrd="0" parTransId="{B78FEB5F-032B-44A4-87D3-2CD4DD3595C9}" sibTransId="{39110E2F-EC3B-4897-B5F4-26279606B6D1}"/>
    <dgm:cxn modelId="{C6C306A5-9253-4175-BFB2-F5F9955AAEAB}" type="presOf" srcId="{8CCB4D66-5A13-4E96-9F2A-ED0B154A1DAD}" destId="{4C11E08D-810A-470C-AAF0-D14DA1950F08}" srcOrd="0" destOrd="0" presId="urn:microsoft.com/office/officeart/2018/2/layout/IconVerticalSolidList"/>
    <dgm:cxn modelId="{34FF3FB2-696D-4DAA-900B-21985F956E93}" type="presOf" srcId="{763E367F-4940-4702-96C9-7B0B96673816}" destId="{D7E9C099-AE57-4FC9-9F11-E942A97C62D6}" srcOrd="0" destOrd="0" presId="urn:microsoft.com/office/officeart/2018/2/layout/IconVerticalSolidList"/>
    <dgm:cxn modelId="{2988B8B5-F7C6-45E2-9B56-3B83FA023DB9}" type="presOf" srcId="{79A18F4F-A7AF-4524-AB5E-DEBE9BE4F9F2}" destId="{D9540FA2-7C4E-4549-84FC-C024698899EF}" srcOrd="0" destOrd="0" presId="urn:microsoft.com/office/officeart/2018/2/layout/IconVerticalSolidList"/>
    <dgm:cxn modelId="{6B6774CB-0255-4306-91E6-485A3E483ABC}" type="presOf" srcId="{AB4B7CF3-903A-49DC-B41C-09E5E8D8C094}" destId="{A2B62A95-1CA6-49AE-B075-E3008C5C6135}" srcOrd="0" destOrd="0" presId="urn:microsoft.com/office/officeart/2018/2/layout/IconVerticalSolidList"/>
    <dgm:cxn modelId="{DECFBA5E-4737-4023-85CE-C792484714A6}" type="presParOf" srcId="{AFF6A884-0BE2-44BA-A81B-38A019450743}" destId="{34ECB7A5-D7F9-4F49-A8B8-C2B98EA62E12}" srcOrd="0" destOrd="0" presId="urn:microsoft.com/office/officeart/2018/2/layout/IconVerticalSolidList"/>
    <dgm:cxn modelId="{9670D5E3-B525-43F4-8605-39FBEE81821D}" type="presParOf" srcId="{34ECB7A5-D7F9-4F49-A8B8-C2B98EA62E12}" destId="{14B4938E-1FF3-48B7-8481-363DF71E4CA2}" srcOrd="0" destOrd="0" presId="urn:microsoft.com/office/officeart/2018/2/layout/IconVerticalSolidList"/>
    <dgm:cxn modelId="{126ED0DC-6096-4608-B852-E2CBB03D359C}" type="presParOf" srcId="{34ECB7A5-D7F9-4F49-A8B8-C2B98EA62E12}" destId="{9874C4FD-115F-4E1F-ACFD-8244E009F647}" srcOrd="1" destOrd="0" presId="urn:microsoft.com/office/officeart/2018/2/layout/IconVerticalSolidList"/>
    <dgm:cxn modelId="{FF8589E2-B283-4EDB-8242-D38FD52F4904}" type="presParOf" srcId="{34ECB7A5-D7F9-4F49-A8B8-C2B98EA62E12}" destId="{E574F02D-B7E4-4A81-8E3B-59E2562507A1}" srcOrd="2" destOrd="0" presId="urn:microsoft.com/office/officeart/2018/2/layout/IconVerticalSolidList"/>
    <dgm:cxn modelId="{5FE31F4B-A372-4B79-A16A-669B1A9D67E4}" type="presParOf" srcId="{34ECB7A5-D7F9-4F49-A8B8-C2B98EA62E12}" destId="{D7E9C099-AE57-4FC9-9F11-E942A97C62D6}" srcOrd="3" destOrd="0" presId="urn:microsoft.com/office/officeart/2018/2/layout/IconVerticalSolidList"/>
    <dgm:cxn modelId="{43DABC99-7DBD-468A-B787-BACEFF7B4848}" type="presParOf" srcId="{AFF6A884-0BE2-44BA-A81B-38A019450743}" destId="{4BA5DEB2-14C1-416D-8173-B9227D7F1B0B}" srcOrd="1" destOrd="0" presId="urn:microsoft.com/office/officeart/2018/2/layout/IconVerticalSolidList"/>
    <dgm:cxn modelId="{14698F61-3A76-45A8-9E44-ADEB9BF31414}" type="presParOf" srcId="{AFF6A884-0BE2-44BA-A81B-38A019450743}" destId="{1B050AFC-3988-4DCC-A5A2-E237E79339BC}" srcOrd="2" destOrd="0" presId="urn:microsoft.com/office/officeart/2018/2/layout/IconVerticalSolidList"/>
    <dgm:cxn modelId="{BB45664B-A733-4351-BC61-21D0E9145794}" type="presParOf" srcId="{1B050AFC-3988-4DCC-A5A2-E237E79339BC}" destId="{2255E19A-385D-4C10-BE97-B015E1DFA230}" srcOrd="0" destOrd="0" presId="urn:microsoft.com/office/officeart/2018/2/layout/IconVerticalSolidList"/>
    <dgm:cxn modelId="{A889F342-197E-46F4-8EB0-423191033AC9}" type="presParOf" srcId="{1B050AFC-3988-4DCC-A5A2-E237E79339BC}" destId="{BF5F5C05-B4DC-4CE9-9FE7-BE6BB219A6C3}" srcOrd="1" destOrd="0" presId="urn:microsoft.com/office/officeart/2018/2/layout/IconVerticalSolidList"/>
    <dgm:cxn modelId="{1929C657-EBA0-4E8E-B471-3550EBCE94C0}" type="presParOf" srcId="{1B050AFC-3988-4DCC-A5A2-E237E79339BC}" destId="{53EDF413-9D79-493D-BAE3-7BD4368CBA55}" srcOrd="2" destOrd="0" presId="urn:microsoft.com/office/officeart/2018/2/layout/IconVerticalSolidList"/>
    <dgm:cxn modelId="{4B84AE31-6CA3-46B8-A665-A8CB6D0D2103}" type="presParOf" srcId="{1B050AFC-3988-4DCC-A5A2-E237E79339BC}" destId="{A2B62A95-1CA6-49AE-B075-E3008C5C6135}" srcOrd="3" destOrd="0" presId="urn:microsoft.com/office/officeart/2018/2/layout/IconVerticalSolidList"/>
    <dgm:cxn modelId="{9FB16CDC-81F9-4379-81AF-E29CE572CE9B}" type="presParOf" srcId="{AFF6A884-0BE2-44BA-A81B-38A019450743}" destId="{2E72CA94-132E-4360-9B26-D2CC260D8A01}" srcOrd="3" destOrd="0" presId="urn:microsoft.com/office/officeart/2018/2/layout/IconVerticalSolidList"/>
    <dgm:cxn modelId="{EBD0AB1A-6CBB-4C96-82E2-A50C04E7D2A1}" type="presParOf" srcId="{AFF6A884-0BE2-44BA-A81B-38A019450743}" destId="{CBDEF3A7-3DE6-4545-A518-5A7D0E6A5CA9}" srcOrd="4" destOrd="0" presId="urn:microsoft.com/office/officeart/2018/2/layout/IconVerticalSolidList"/>
    <dgm:cxn modelId="{C0EA589B-EFEE-4FD4-BE9C-D3BD9E247AF9}" type="presParOf" srcId="{CBDEF3A7-3DE6-4545-A518-5A7D0E6A5CA9}" destId="{A14DB276-9057-4181-9425-42BB754F7530}" srcOrd="0" destOrd="0" presId="urn:microsoft.com/office/officeart/2018/2/layout/IconVerticalSolidList"/>
    <dgm:cxn modelId="{5718E6C7-A006-474B-8020-0ADC9597AC79}" type="presParOf" srcId="{CBDEF3A7-3DE6-4545-A518-5A7D0E6A5CA9}" destId="{851D382F-224E-4215-8322-4DA017F8B3CE}" srcOrd="1" destOrd="0" presId="urn:microsoft.com/office/officeart/2018/2/layout/IconVerticalSolidList"/>
    <dgm:cxn modelId="{FA5F7092-E28C-48B1-AC58-A5A5CC123967}" type="presParOf" srcId="{CBDEF3A7-3DE6-4545-A518-5A7D0E6A5CA9}" destId="{273FE637-EA2B-4C53-AC17-B989A0AB68A7}" srcOrd="2" destOrd="0" presId="urn:microsoft.com/office/officeart/2018/2/layout/IconVerticalSolidList"/>
    <dgm:cxn modelId="{12AACAD5-278C-4356-900C-234FF676FABF}" type="presParOf" srcId="{CBDEF3A7-3DE6-4545-A518-5A7D0E6A5CA9}" destId="{4C11E08D-810A-470C-AAF0-D14DA1950F08}" srcOrd="3" destOrd="0" presId="urn:microsoft.com/office/officeart/2018/2/layout/IconVerticalSolidList"/>
    <dgm:cxn modelId="{DF3E9FD6-06F1-498B-A43D-26A21BF9D21C}" type="presParOf" srcId="{AFF6A884-0BE2-44BA-A81B-38A019450743}" destId="{27F8BB0A-98ED-4715-8D40-1E97B343A507}" srcOrd="5" destOrd="0" presId="urn:microsoft.com/office/officeart/2018/2/layout/IconVerticalSolidList"/>
    <dgm:cxn modelId="{5B8898B0-C807-4E12-A388-1D78F562E891}" type="presParOf" srcId="{AFF6A884-0BE2-44BA-A81B-38A019450743}" destId="{22238507-34A7-4BD2-AE81-5A5EB159F73E}" srcOrd="6" destOrd="0" presId="urn:microsoft.com/office/officeart/2018/2/layout/IconVerticalSolidList"/>
    <dgm:cxn modelId="{85A52E59-2DB0-48AD-83F7-362B2EA6B94E}" type="presParOf" srcId="{22238507-34A7-4BD2-AE81-5A5EB159F73E}" destId="{FD895D26-1085-4479-AECC-5164B7FC9844}" srcOrd="0" destOrd="0" presId="urn:microsoft.com/office/officeart/2018/2/layout/IconVerticalSolidList"/>
    <dgm:cxn modelId="{0EF75154-0847-4DDE-A15D-8DCA65B0524E}" type="presParOf" srcId="{22238507-34A7-4BD2-AE81-5A5EB159F73E}" destId="{5E893E39-060A-4F15-BB9F-F1053D454CBA}" srcOrd="1" destOrd="0" presId="urn:microsoft.com/office/officeart/2018/2/layout/IconVerticalSolidList"/>
    <dgm:cxn modelId="{560067A4-4910-4EEE-B815-B12A320A09E5}" type="presParOf" srcId="{22238507-34A7-4BD2-AE81-5A5EB159F73E}" destId="{BF73575F-B41D-4AE8-B0CD-7572055068EB}" srcOrd="2" destOrd="0" presId="urn:microsoft.com/office/officeart/2018/2/layout/IconVerticalSolidList"/>
    <dgm:cxn modelId="{E3B309BB-CF8B-40FB-A9A1-425C9583CA89}" type="presParOf" srcId="{22238507-34A7-4BD2-AE81-5A5EB159F73E}" destId="{D9540FA2-7C4E-4549-84FC-C024698899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1182CF-B948-4E9E-90AC-DCB44209EC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573B912-FA12-4B34-9DB9-6B7EB4B89DD9}">
      <dgm:prSet/>
      <dgm:spPr/>
      <dgm:t>
        <a:bodyPr/>
        <a:lstStyle/>
        <a:p>
          <a:r>
            <a:rPr lang="en-US"/>
            <a:t>National Research Council appointed a group of literacy experts to provide research-based recommendations on how to address early literacy</a:t>
          </a:r>
        </a:p>
      </dgm:t>
    </dgm:pt>
    <dgm:pt modelId="{DD2F7A02-E745-45E0-ACF9-1473425D8731}" type="parTrans" cxnId="{D65598F8-D3D7-4EBA-9DB7-780853F5FB01}">
      <dgm:prSet/>
      <dgm:spPr/>
      <dgm:t>
        <a:bodyPr/>
        <a:lstStyle/>
        <a:p>
          <a:endParaRPr lang="en-US"/>
        </a:p>
      </dgm:t>
    </dgm:pt>
    <dgm:pt modelId="{EEF69FC6-32D1-4FC9-A94A-8A936CB3406C}" type="sibTrans" cxnId="{D65598F8-D3D7-4EBA-9DB7-780853F5FB01}">
      <dgm:prSet/>
      <dgm:spPr/>
      <dgm:t>
        <a:bodyPr/>
        <a:lstStyle/>
        <a:p>
          <a:endParaRPr lang="en-US"/>
        </a:p>
      </dgm:t>
    </dgm:pt>
    <dgm:pt modelId="{5640A8E6-5C8A-48D9-9C03-A65F87289AD8}">
      <dgm:prSet/>
      <dgm:spPr/>
      <dgm:t>
        <a:bodyPr/>
        <a:lstStyle/>
        <a:p>
          <a:r>
            <a:rPr lang="en-US"/>
            <a:t>They issued a report in 1998 focused on preschool, kindergarten, and primary grade reading instruction and support</a:t>
          </a:r>
        </a:p>
      </dgm:t>
    </dgm:pt>
    <dgm:pt modelId="{F8FC02B3-BC1C-40CD-9722-C8F7F1991FC4}" type="parTrans" cxnId="{587F92EA-A50B-467C-A325-35D4227B0FE6}">
      <dgm:prSet/>
      <dgm:spPr/>
      <dgm:t>
        <a:bodyPr/>
        <a:lstStyle/>
        <a:p>
          <a:endParaRPr lang="en-US"/>
        </a:p>
      </dgm:t>
    </dgm:pt>
    <dgm:pt modelId="{66611DCC-DDAA-4E5A-9AA2-C836B12BB7B6}" type="sibTrans" cxnId="{587F92EA-A50B-467C-A325-35D4227B0FE6}">
      <dgm:prSet/>
      <dgm:spPr/>
      <dgm:t>
        <a:bodyPr/>
        <a:lstStyle/>
        <a:p>
          <a:endParaRPr lang="en-US"/>
        </a:p>
      </dgm:t>
    </dgm:pt>
    <dgm:pt modelId="{453133CF-DEFF-4D23-BBCA-A8CAAC0ABD85}" type="pres">
      <dgm:prSet presAssocID="{431182CF-B948-4E9E-90AC-DCB44209EC9E}" presName="root" presStyleCnt="0">
        <dgm:presLayoutVars>
          <dgm:dir/>
          <dgm:resizeHandles val="exact"/>
        </dgm:presLayoutVars>
      </dgm:prSet>
      <dgm:spPr/>
    </dgm:pt>
    <dgm:pt modelId="{14420711-4F7D-4F2C-BE33-1C3A1534F575}" type="pres">
      <dgm:prSet presAssocID="{E573B912-FA12-4B34-9DB9-6B7EB4B89DD9}" presName="compNode" presStyleCnt="0"/>
      <dgm:spPr/>
    </dgm:pt>
    <dgm:pt modelId="{B6BB1847-4329-4475-8FC7-ACBC40E06433}" type="pres">
      <dgm:prSet presAssocID="{E573B912-FA12-4B34-9DB9-6B7EB4B89DD9}" presName="bgRect" presStyleLbl="bgShp" presStyleIdx="0" presStyleCnt="2"/>
      <dgm:spPr/>
    </dgm:pt>
    <dgm:pt modelId="{4F6E2FA9-FF9A-44DD-AA97-5023080D9F89}" type="pres">
      <dgm:prSet presAssocID="{E573B912-FA12-4B34-9DB9-6B7EB4B89D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0533BC3-02C1-4E86-A92D-F14449DFB69C}" type="pres">
      <dgm:prSet presAssocID="{E573B912-FA12-4B34-9DB9-6B7EB4B89DD9}" presName="spaceRect" presStyleCnt="0"/>
      <dgm:spPr/>
    </dgm:pt>
    <dgm:pt modelId="{66A4160F-EE0C-4F16-9950-AC568DABC93D}" type="pres">
      <dgm:prSet presAssocID="{E573B912-FA12-4B34-9DB9-6B7EB4B89DD9}" presName="parTx" presStyleLbl="revTx" presStyleIdx="0" presStyleCnt="2">
        <dgm:presLayoutVars>
          <dgm:chMax val="0"/>
          <dgm:chPref val="0"/>
        </dgm:presLayoutVars>
      </dgm:prSet>
      <dgm:spPr/>
    </dgm:pt>
    <dgm:pt modelId="{83BD88DA-7C12-4D04-A56F-4FC142771EC9}" type="pres">
      <dgm:prSet presAssocID="{EEF69FC6-32D1-4FC9-A94A-8A936CB3406C}" presName="sibTrans" presStyleCnt="0"/>
      <dgm:spPr/>
    </dgm:pt>
    <dgm:pt modelId="{B1E16C50-3496-4119-83B7-8D7742028A48}" type="pres">
      <dgm:prSet presAssocID="{5640A8E6-5C8A-48D9-9C03-A65F87289AD8}" presName="compNode" presStyleCnt="0"/>
      <dgm:spPr/>
    </dgm:pt>
    <dgm:pt modelId="{155D7DBB-7130-454E-BBD9-DA5DAEF0AA72}" type="pres">
      <dgm:prSet presAssocID="{5640A8E6-5C8A-48D9-9C03-A65F87289AD8}" presName="bgRect" presStyleLbl="bgShp" presStyleIdx="1" presStyleCnt="2"/>
      <dgm:spPr/>
    </dgm:pt>
    <dgm:pt modelId="{443CA0B8-3430-47FB-B125-68FB98854B57}" type="pres">
      <dgm:prSet presAssocID="{5640A8E6-5C8A-48D9-9C03-A65F87289AD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BEC001A-81DF-425E-BE35-E4D7428A2B89}" type="pres">
      <dgm:prSet presAssocID="{5640A8E6-5C8A-48D9-9C03-A65F87289AD8}" presName="spaceRect" presStyleCnt="0"/>
      <dgm:spPr/>
    </dgm:pt>
    <dgm:pt modelId="{6546FC9C-EC71-4F36-9F06-FD7283CA502F}" type="pres">
      <dgm:prSet presAssocID="{5640A8E6-5C8A-48D9-9C03-A65F87289AD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836278A-A3C6-4148-895D-957EA25BA855}" type="presOf" srcId="{E573B912-FA12-4B34-9DB9-6B7EB4B89DD9}" destId="{66A4160F-EE0C-4F16-9950-AC568DABC93D}" srcOrd="0" destOrd="0" presId="urn:microsoft.com/office/officeart/2018/2/layout/IconVerticalSolidList"/>
    <dgm:cxn modelId="{E6C2B49D-E12D-4DB4-A99A-E4F0989781BF}" type="presOf" srcId="{431182CF-B948-4E9E-90AC-DCB44209EC9E}" destId="{453133CF-DEFF-4D23-BBCA-A8CAAC0ABD85}" srcOrd="0" destOrd="0" presId="urn:microsoft.com/office/officeart/2018/2/layout/IconVerticalSolidList"/>
    <dgm:cxn modelId="{7BF650EA-A0F7-48CA-93F2-6687A6715A90}" type="presOf" srcId="{5640A8E6-5C8A-48D9-9C03-A65F87289AD8}" destId="{6546FC9C-EC71-4F36-9F06-FD7283CA502F}" srcOrd="0" destOrd="0" presId="urn:microsoft.com/office/officeart/2018/2/layout/IconVerticalSolidList"/>
    <dgm:cxn modelId="{587F92EA-A50B-467C-A325-35D4227B0FE6}" srcId="{431182CF-B948-4E9E-90AC-DCB44209EC9E}" destId="{5640A8E6-5C8A-48D9-9C03-A65F87289AD8}" srcOrd="1" destOrd="0" parTransId="{F8FC02B3-BC1C-40CD-9722-C8F7F1991FC4}" sibTransId="{66611DCC-DDAA-4E5A-9AA2-C836B12BB7B6}"/>
    <dgm:cxn modelId="{D65598F8-D3D7-4EBA-9DB7-780853F5FB01}" srcId="{431182CF-B948-4E9E-90AC-DCB44209EC9E}" destId="{E573B912-FA12-4B34-9DB9-6B7EB4B89DD9}" srcOrd="0" destOrd="0" parTransId="{DD2F7A02-E745-45E0-ACF9-1473425D8731}" sibTransId="{EEF69FC6-32D1-4FC9-A94A-8A936CB3406C}"/>
    <dgm:cxn modelId="{970198C3-0A18-4132-A608-467B1FF893A8}" type="presParOf" srcId="{453133CF-DEFF-4D23-BBCA-A8CAAC0ABD85}" destId="{14420711-4F7D-4F2C-BE33-1C3A1534F575}" srcOrd="0" destOrd="0" presId="urn:microsoft.com/office/officeart/2018/2/layout/IconVerticalSolidList"/>
    <dgm:cxn modelId="{35A21EC5-4F2F-4F05-9A4C-B348CD0A39EE}" type="presParOf" srcId="{14420711-4F7D-4F2C-BE33-1C3A1534F575}" destId="{B6BB1847-4329-4475-8FC7-ACBC40E06433}" srcOrd="0" destOrd="0" presId="urn:microsoft.com/office/officeart/2018/2/layout/IconVerticalSolidList"/>
    <dgm:cxn modelId="{EB10F0E5-3740-48A3-838E-09009ED8BCFC}" type="presParOf" srcId="{14420711-4F7D-4F2C-BE33-1C3A1534F575}" destId="{4F6E2FA9-FF9A-44DD-AA97-5023080D9F89}" srcOrd="1" destOrd="0" presId="urn:microsoft.com/office/officeart/2018/2/layout/IconVerticalSolidList"/>
    <dgm:cxn modelId="{205864C8-36C7-419E-8D76-FE3DFC591E8F}" type="presParOf" srcId="{14420711-4F7D-4F2C-BE33-1C3A1534F575}" destId="{D0533BC3-02C1-4E86-A92D-F14449DFB69C}" srcOrd="2" destOrd="0" presId="urn:microsoft.com/office/officeart/2018/2/layout/IconVerticalSolidList"/>
    <dgm:cxn modelId="{C643DD6B-CCF1-4136-ABAD-F0D2BEA0FDED}" type="presParOf" srcId="{14420711-4F7D-4F2C-BE33-1C3A1534F575}" destId="{66A4160F-EE0C-4F16-9950-AC568DABC93D}" srcOrd="3" destOrd="0" presId="urn:microsoft.com/office/officeart/2018/2/layout/IconVerticalSolidList"/>
    <dgm:cxn modelId="{AC467988-441D-439C-B10B-9CB0124318AA}" type="presParOf" srcId="{453133CF-DEFF-4D23-BBCA-A8CAAC0ABD85}" destId="{83BD88DA-7C12-4D04-A56F-4FC142771EC9}" srcOrd="1" destOrd="0" presId="urn:microsoft.com/office/officeart/2018/2/layout/IconVerticalSolidList"/>
    <dgm:cxn modelId="{51E1FF3E-B31C-4CD4-8B7F-D8385A9294C9}" type="presParOf" srcId="{453133CF-DEFF-4D23-BBCA-A8CAAC0ABD85}" destId="{B1E16C50-3496-4119-83B7-8D7742028A48}" srcOrd="2" destOrd="0" presId="urn:microsoft.com/office/officeart/2018/2/layout/IconVerticalSolidList"/>
    <dgm:cxn modelId="{DCC171C5-37DD-4505-9893-79D402FE6D1B}" type="presParOf" srcId="{B1E16C50-3496-4119-83B7-8D7742028A48}" destId="{155D7DBB-7130-454E-BBD9-DA5DAEF0AA72}" srcOrd="0" destOrd="0" presId="urn:microsoft.com/office/officeart/2018/2/layout/IconVerticalSolidList"/>
    <dgm:cxn modelId="{6452E28B-8826-4FD3-8A65-C843CB25D106}" type="presParOf" srcId="{B1E16C50-3496-4119-83B7-8D7742028A48}" destId="{443CA0B8-3430-47FB-B125-68FB98854B57}" srcOrd="1" destOrd="0" presId="urn:microsoft.com/office/officeart/2018/2/layout/IconVerticalSolidList"/>
    <dgm:cxn modelId="{13BA524F-A906-4E8D-A481-444D9C0EFFD8}" type="presParOf" srcId="{B1E16C50-3496-4119-83B7-8D7742028A48}" destId="{EBEC001A-81DF-425E-BE35-E4D7428A2B89}" srcOrd="2" destOrd="0" presId="urn:microsoft.com/office/officeart/2018/2/layout/IconVerticalSolidList"/>
    <dgm:cxn modelId="{9438463F-D3BF-4232-B127-C1A9FA6D28F7}" type="presParOf" srcId="{B1E16C50-3496-4119-83B7-8D7742028A48}" destId="{6546FC9C-EC71-4F36-9F06-FD7283CA50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CCAD75-CFE7-4577-B43A-385B92412D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50F773B-1587-4872-A5DA-DF306E7F4761}">
      <dgm:prSet/>
      <dgm:spPr/>
      <dgm:t>
        <a:bodyPr/>
        <a:lstStyle/>
        <a:p>
          <a:r>
            <a:rPr lang="en-US"/>
            <a:t>In 1998, Congress asked for a review of what works in reading instruction</a:t>
          </a:r>
        </a:p>
      </dgm:t>
    </dgm:pt>
    <dgm:pt modelId="{78D13EA9-512D-4A71-BBEA-6371579594A4}" type="parTrans" cxnId="{DD279FD8-A29A-4938-978B-D83C660536BA}">
      <dgm:prSet/>
      <dgm:spPr/>
      <dgm:t>
        <a:bodyPr/>
        <a:lstStyle/>
        <a:p>
          <a:endParaRPr lang="en-US"/>
        </a:p>
      </dgm:t>
    </dgm:pt>
    <dgm:pt modelId="{639D0670-C08C-4A06-8894-1D69EF455551}" type="sibTrans" cxnId="{DD279FD8-A29A-4938-978B-D83C660536BA}">
      <dgm:prSet/>
      <dgm:spPr/>
      <dgm:t>
        <a:bodyPr/>
        <a:lstStyle/>
        <a:p>
          <a:endParaRPr lang="en-US"/>
        </a:p>
      </dgm:t>
    </dgm:pt>
    <dgm:pt modelId="{6091EE36-B658-43BA-84FA-873E6AF136FE}">
      <dgm:prSet/>
      <dgm:spPr/>
      <dgm:t>
        <a:bodyPr/>
        <a:lstStyle/>
        <a:p>
          <a:r>
            <a:rPr lang="en-US"/>
            <a:t>U.S. Department of Education and the National Institute of Child Health and Human Development appointed a panel</a:t>
          </a:r>
        </a:p>
      </dgm:t>
    </dgm:pt>
    <dgm:pt modelId="{D55C2D49-3EA4-426A-88DB-F3B8DA7667EF}" type="parTrans" cxnId="{BA2B48A8-CFBD-4AD4-AE04-3377079F5BE1}">
      <dgm:prSet/>
      <dgm:spPr/>
      <dgm:t>
        <a:bodyPr/>
        <a:lstStyle/>
        <a:p>
          <a:endParaRPr lang="en-US"/>
        </a:p>
      </dgm:t>
    </dgm:pt>
    <dgm:pt modelId="{68F2ED7E-0B60-4D88-A4AE-E30720112515}" type="sibTrans" cxnId="{BA2B48A8-CFBD-4AD4-AE04-3377079F5BE1}">
      <dgm:prSet/>
      <dgm:spPr/>
      <dgm:t>
        <a:bodyPr/>
        <a:lstStyle/>
        <a:p>
          <a:endParaRPr lang="en-US"/>
        </a:p>
      </dgm:t>
    </dgm:pt>
    <dgm:pt modelId="{2B3CF389-97B9-4D1B-8F10-9B85E1DED81C}">
      <dgm:prSet/>
      <dgm:spPr/>
      <dgm:t>
        <a:bodyPr/>
        <a:lstStyle/>
        <a:p>
          <a:r>
            <a:rPr lang="en-US"/>
            <a:t>Panel reviewed more than 500 studies on reading instruction (K-12)</a:t>
          </a:r>
        </a:p>
      </dgm:t>
    </dgm:pt>
    <dgm:pt modelId="{8687971A-71D1-4718-8547-082679B4D405}" type="parTrans" cxnId="{DE41EE60-19A4-43E9-9B30-C09E612D393D}">
      <dgm:prSet/>
      <dgm:spPr/>
      <dgm:t>
        <a:bodyPr/>
        <a:lstStyle/>
        <a:p>
          <a:endParaRPr lang="en-US"/>
        </a:p>
      </dgm:t>
    </dgm:pt>
    <dgm:pt modelId="{8716EC25-52F1-4528-9C19-39A109E2FED6}" type="sibTrans" cxnId="{DE41EE60-19A4-43E9-9B30-C09E612D393D}">
      <dgm:prSet/>
      <dgm:spPr/>
      <dgm:t>
        <a:bodyPr/>
        <a:lstStyle/>
        <a:p>
          <a:endParaRPr lang="en-US"/>
        </a:p>
      </dgm:t>
    </dgm:pt>
    <dgm:pt modelId="{2374C4FE-1052-4FF3-B716-B2892737DE61}" type="pres">
      <dgm:prSet presAssocID="{AECCAD75-CFE7-4577-B43A-385B92412D35}" presName="root" presStyleCnt="0">
        <dgm:presLayoutVars>
          <dgm:dir/>
          <dgm:resizeHandles val="exact"/>
        </dgm:presLayoutVars>
      </dgm:prSet>
      <dgm:spPr/>
    </dgm:pt>
    <dgm:pt modelId="{4189677E-FEE1-43A0-B6E5-5D4B16E5D15A}" type="pres">
      <dgm:prSet presAssocID="{950F773B-1587-4872-A5DA-DF306E7F4761}" presName="compNode" presStyleCnt="0"/>
      <dgm:spPr/>
    </dgm:pt>
    <dgm:pt modelId="{1D176457-7605-4582-9A63-D91FE2F5F4D8}" type="pres">
      <dgm:prSet presAssocID="{950F773B-1587-4872-A5DA-DF306E7F4761}" presName="bgRect" presStyleLbl="bgShp" presStyleIdx="0" presStyleCnt="3"/>
      <dgm:spPr/>
    </dgm:pt>
    <dgm:pt modelId="{772F140D-FB1E-442F-B964-C83B4BE24030}" type="pres">
      <dgm:prSet presAssocID="{950F773B-1587-4872-A5DA-DF306E7F47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A047895-8144-4FB9-B6AD-735D0DFDE99E}" type="pres">
      <dgm:prSet presAssocID="{950F773B-1587-4872-A5DA-DF306E7F4761}" presName="spaceRect" presStyleCnt="0"/>
      <dgm:spPr/>
    </dgm:pt>
    <dgm:pt modelId="{976341CE-3942-4E47-B390-51036660E6F7}" type="pres">
      <dgm:prSet presAssocID="{950F773B-1587-4872-A5DA-DF306E7F4761}" presName="parTx" presStyleLbl="revTx" presStyleIdx="0" presStyleCnt="3">
        <dgm:presLayoutVars>
          <dgm:chMax val="0"/>
          <dgm:chPref val="0"/>
        </dgm:presLayoutVars>
      </dgm:prSet>
      <dgm:spPr/>
    </dgm:pt>
    <dgm:pt modelId="{92AFAC51-E5D4-4C0C-9BF5-4D12A84D40A4}" type="pres">
      <dgm:prSet presAssocID="{639D0670-C08C-4A06-8894-1D69EF455551}" presName="sibTrans" presStyleCnt="0"/>
      <dgm:spPr/>
    </dgm:pt>
    <dgm:pt modelId="{9E8EA5D6-FF99-443C-8121-CC8ACB2606FA}" type="pres">
      <dgm:prSet presAssocID="{6091EE36-B658-43BA-84FA-873E6AF136FE}" presName="compNode" presStyleCnt="0"/>
      <dgm:spPr/>
    </dgm:pt>
    <dgm:pt modelId="{F507B8FB-2274-4952-9B2C-5B265FA7E81C}" type="pres">
      <dgm:prSet presAssocID="{6091EE36-B658-43BA-84FA-873E6AF136FE}" presName="bgRect" presStyleLbl="bgShp" presStyleIdx="1" presStyleCnt="3"/>
      <dgm:spPr/>
    </dgm:pt>
    <dgm:pt modelId="{11321C33-141E-4867-8AA3-E876CEE94004}" type="pres">
      <dgm:prSet presAssocID="{6091EE36-B658-43BA-84FA-873E6AF136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C9EDDF5-21AE-4A21-89CA-23CDA0B78493}" type="pres">
      <dgm:prSet presAssocID="{6091EE36-B658-43BA-84FA-873E6AF136FE}" presName="spaceRect" presStyleCnt="0"/>
      <dgm:spPr/>
    </dgm:pt>
    <dgm:pt modelId="{50AED1DA-F9C1-4290-B781-956659132413}" type="pres">
      <dgm:prSet presAssocID="{6091EE36-B658-43BA-84FA-873E6AF136FE}" presName="parTx" presStyleLbl="revTx" presStyleIdx="1" presStyleCnt="3">
        <dgm:presLayoutVars>
          <dgm:chMax val="0"/>
          <dgm:chPref val="0"/>
        </dgm:presLayoutVars>
      </dgm:prSet>
      <dgm:spPr/>
    </dgm:pt>
    <dgm:pt modelId="{C878AC1E-C3D3-4BCE-839B-43EC9E9D216E}" type="pres">
      <dgm:prSet presAssocID="{68F2ED7E-0B60-4D88-A4AE-E30720112515}" presName="sibTrans" presStyleCnt="0"/>
      <dgm:spPr/>
    </dgm:pt>
    <dgm:pt modelId="{2560E060-C406-4333-A561-1927D81F4E82}" type="pres">
      <dgm:prSet presAssocID="{2B3CF389-97B9-4D1B-8F10-9B85E1DED81C}" presName="compNode" presStyleCnt="0"/>
      <dgm:spPr/>
    </dgm:pt>
    <dgm:pt modelId="{169CA368-74A7-4E50-BF8A-E4291141F645}" type="pres">
      <dgm:prSet presAssocID="{2B3CF389-97B9-4D1B-8F10-9B85E1DED81C}" presName="bgRect" presStyleLbl="bgShp" presStyleIdx="2" presStyleCnt="3"/>
      <dgm:spPr/>
    </dgm:pt>
    <dgm:pt modelId="{DD3B8FE7-AAA9-406C-AD02-E588282B4AFF}" type="pres">
      <dgm:prSet presAssocID="{2B3CF389-97B9-4D1B-8F10-9B85E1DED8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4706F949-722B-4BE0-8C99-7F7529289BA6}" type="pres">
      <dgm:prSet presAssocID="{2B3CF389-97B9-4D1B-8F10-9B85E1DED81C}" presName="spaceRect" presStyleCnt="0"/>
      <dgm:spPr/>
    </dgm:pt>
    <dgm:pt modelId="{43062209-52B2-455D-98AA-041D32FA9182}" type="pres">
      <dgm:prSet presAssocID="{2B3CF389-97B9-4D1B-8F10-9B85E1DED81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41EE60-19A4-43E9-9B30-C09E612D393D}" srcId="{AECCAD75-CFE7-4577-B43A-385B92412D35}" destId="{2B3CF389-97B9-4D1B-8F10-9B85E1DED81C}" srcOrd="2" destOrd="0" parTransId="{8687971A-71D1-4718-8547-082679B4D405}" sibTransId="{8716EC25-52F1-4528-9C19-39A109E2FED6}"/>
    <dgm:cxn modelId="{9322926A-C962-4A28-955E-E08D959D6DF4}" type="presOf" srcId="{6091EE36-B658-43BA-84FA-873E6AF136FE}" destId="{50AED1DA-F9C1-4290-B781-956659132413}" srcOrd="0" destOrd="0" presId="urn:microsoft.com/office/officeart/2018/2/layout/IconVerticalSolidList"/>
    <dgm:cxn modelId="{BA2B48A8-CFBD-4AD4-AE04-3377079F5BE1}" srcId="{AECCAD75-CFE7-4577-B43A-385B92412D35}" destId="{6091EE36-B658-43BA-84FA-873E6AF136FE}" srcOrd="1" destOrd="0" parTransId="{D55C2D49-3EA4-426A-88DB-F3B8DA7667EF}" sibTransId="{68F2ED7E-0B60-4D88-A4AE-E30720112515}"/>
    <dgm:cxn modelId="{221307BC-11A8-4E2C-89D2-4C9E6519F8B5}" type="presOf" srcId="{AECCAD75-CFE7-4577-B43A-385B92412D35}" destId="{2374C4FE-1052-4FF3-B716-B2892737DE61}" srcOrd="0" destOrd="0" presId="urn:microsoft.com/office/officeart/2018/2/layout/IconVerticalSolidList"/>
    <dgm:cxn modelId="{91CA1DD2-5E46-474D-BF06-BD334AA98D15}" type="presOf" srcId="{2B3CF389-97B9-4D1B-8F10-9B85E1DED81C}" destId="{43062209-52B2-455D-98AA-041D32FA9182}" srcOrd="0" destOrd="0" presId="urn:microsoft.com/office/officeart/2018/2/layout/IconVerticalSolidList"/>
    <dgm:cxn modelId="{DD279FD8-A29A-4938-978B-D83C660536BA}" srcId="{AECCAD75-CFE7-4577-B43A-385B92412D35}" destId="{950F773B-1587-4872-A5DA-DF306E7F4761}" srcOrd="0" destOrd="0" parTransId="{78D13EA9-512D-4A71-BBEA-6371579594A4}" sibTransId="{639D0670-C08C-4A06-8894-1D69EF455551}"/>
    <dgm:cxn modelId="{E6F2D3F1-5D2A-421C-8FBA-F6A6B0CC89EE}" type="presOf" srcId="{950F773B-1587-4872-A5DA-DF306E7F4761}" destId="{976341CE-3942-4E47-B390-51036660E6F7}" srcOrd="0" destOrd="0" presId="urn:microsoft.com/office/officeart/2018/2/layout/IconVerticalSolidList"/>
    <dgm:cxn modelId="{2FB24A54-56A8-45E6-9DB7-DD54AB90EAE1}" type="presParOf" srcId="{2374C4FE-1052-4FF3-B716-B2892737DE61}" destId="{4189677E-FEE1-43A0-B6E5-5D4B16E5D15A}" srcOrd="0" destOrd="0" presId="urn:microsoft.com/office/officeart/2018/2/layout/IconVerticalSolidList"/>
    <dgm:cxn modelId="{D91F819B-F63E-478B-B051-1C34C55AB5F4}" type="presParOf" srcId="{4189677E-FEE1-43A0-B6E5-5D4B16E5D15A}" destId="{1D176457-7605-4582-9A63-D91FE2F5F4D8}" srcOrd="0" destOrd="0" presId="urn:microsoft.com/office/officeart/2018/2/layout/IconVerticalSolidList"/>
    <dgm:cxn modelId="{3D353968-BF1B-4FC2-850A-BE6A72677FC0}" type="presParOf" srcId="{4189677E-FEE1-43A0-B6E5-5D4B16E5D15A}" destId="{772F140D-FB1E-442F-B964-C83B4BE24030}" srcOrd="1" destOrd="0" presId="urn:microsoft.com/office/officeart/2018/2/layout/IconVerticalSolidList"/>
    <dgm:cxn modelId="{180DA892-AF8E-4DB6-B20C-F16B17675911}" type="presParOf" srcId="{4189677E-FEE1-43A0-B6E5-5D4B16E5D15A}" destId="{DA047895-8144-4FB9-B6AD-735D0DFDE99E}" srcOrd="2" destOrd="0" presId="urn:microsoft.com/office/officeart/2018/2/layout/IconVerticalSolidList"/>
    <dgm:cxn modelId="{EB23B6B1-8FBF-4421-9C30-648B2C349F0C}" type="presParOf" srcId="{4189677E-FEE1-43A0-B6E5-5D4B16E5D15A}" destId="{976341CE-3942-4E47-B390-51036660E6F7}" srcOrd="3" destOrd="0" presId="urn:microsoft.com/office/officeart/2018/2/layout/IconVerticalSolidList"/>
    <dgm:cxn modelId="{ECD1DB84-37EB-4A18-B4EC-B246C3914391}" type="presParOf" srcId="{2374C4FE-1052-4FF3-B716-B2892737DE61}" destId="{92AFAC51-E5D4-4C0C-9BF5-4D12A84D40A4}" srcOrd="1" destOrd="0" presId="urn:microsoft.com/office/officeart/2018/2/layout/IconVerticalSolidList"/>
    <dgm:cxn modelId="{028478F4-FA47-4B92-9036-9172D299FF3C}" type="presParOf" srcId="{2374C4FE-1052-4FF3-B716-B2892737DE61}" destId="{9E8EA5D6-FF99-443C-8121-CC8ACB2606FA}" srcOrd="2" destOrd="0" presId="urn:microsoft.com/office/officeart/2018/2/layout/IconVerticalSolidList"/>
    <dgm:cxn modelId="{10517C86-A412-4BC2-A9D7-39855E6820A3}" type="presParOf" srcId="{9E8EA5D6-FF99-443C-8121-CC8ACB2606FA}" destId="{F507B8FB-2274-4952-9B2C-5B265FA7E81C}" srcOrd="0" destOrd="0" presId="urn:microsoft.com/office/officeart/2018/2/layout/IconVerticalSolidList"/>
    <dgm:cxn modelId="{90225948-8A5D-4E99-A1B0-68141D9709B2}" type="presParOf" srcId="{9E8EA5D6-FF99-443C-8121-CC8ACB2606FA}" destId="{11321C33-141E-4867-8AA3-E876CEE94004}" srcOrd="1" destOrd="0" presId="urn:microsoft.com/office/officeart/2018/2/layout/IconVerticalSolidList"/>
    <dgm:cxn modelId="{F951999A-AF8B-4D53-9F3D-EB27119AE486}" type="presParOf" srcId="{9E8EA5D6-FF99-443C-8121-CC8ACB2606FA}" destId="{2C9EDDF5-21AE-4A21-89CA-23CDA0B78493}" srcOrd="2" destOrd="0" presId="urn:microsoft.com/office/officeart/2018/2/layout/IconVerticalSolidList"/>
    <dgm:cxn modelId="{ADD2A0B9-DAAB-4C9F-AF40-2BABEB739250}" type="presParOf" srcId="{9E8EA5D6-FF99-443C-8121-CC8ACB2606FA}" destId="{50AED1DA-F9C1-4290-B781-956659132413}" srcOrd="3" destOrd="0" presId="urn:microsoft.com/office/officeart/2018/2/layout/IconVerticalSolidList"/>
    <dgm:cxn modelId="{01AA44A5-AA6C-4AFA-BC6A-54BCE09C816B}" type="presParOf" srcId="{2374C4FE-1052-4FF3-B716-B2892737DE61}" destId="{C878AC1E-C3D3-4BCE-839B-43EC9E9D216E}" srcOrd="3" destOrd="0" presId="urn:microsoft.com/office/officeart/2018/2/layout/IconVerticalSolidList"/>
    <dgm:cxn modelId="{27B7454B-04F8-4177-92ED-2E81FF93EE8A}" type="presParOf" srcId="{2374C4FE-1052-4FF3-B716-B2892737DE61}" destId="{2560E060-C406-4333-A561-1927D81F4E82}" srcOrd="4" destOrd="0" presId="urn:microsoft.com/office/officeart/2018/2/layout/IconVerticalSolidList"/>
    <dgm:cxn modelId="{324775EE-D33B-4AF7-BF3D-5BF8198E9B8C}" type="presParOf" srcId="{2560E060-C406-4333-A561-1927D81F4E82}" destId="{169CA368-74A7-4E50-BF8A-E4291141F645}" srcOrd="0" destOrd="0" presId="urn:microsoft.com/office/officeart/2018/2/layout/IconVerticalSolidList"/>
    <dgm:cxn modelId="{FDE49869-8CF7-45E1-B2CC-D2A9E9EAF609}" type="presParOf" srcId="{2560E060-C406-4333-A561-1927D81F4E82}" destId="{DD3B8FE7-AAA9-406C-AD02-E588282B4AFF}" srcOrd="1" destOrd="0" presId="urn:microsoft.com/office/officeart/2018/2/layout/IconVerticalSolidList"/>
    <dgm:cxn modelId="{93D02078-FB01-46C2-A24B-574171C420CA}" type="presParOf" srcId="{2560E060-C406-4333-A561-1927D81F4E82}" destId="{4706F949-722B-4BE0-8C99-7F7529289BA6}" srcOrd="2" destOrd="0" presId="urn:microsoft.com/office/officeart/2018/2/layout/IconVerticalSolidList"/>
    <dgm:cxn modelId="{B999413E-9803-467E-A4FC-AAEB4EAAB944}" type="presParOf" srcId="{2560E060-C406-4333-A561-1927D81F4E82}" destId="{43062209-52B2-455D-98AA-041D32FA91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61D5BC-A739-4A28-B33C-FDC3E73156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29732E-1F55-4660-AB4C-1B3AD1F9DA23}">
      <dgm:prSet/>
      <dgm:spPr/>
      <dgm:t>
        <a:bodyPr/>
        <a:lstStyle/>
        <a:p>
          <a:r>
            <a:rPr lang="en-US"/>
            <a:t>National Early Literacy Panel (2003-2008) reviewed research on the teaching of reading in preschool and kindergarten</a:t>
          </a:r>
        </a:p>
      </dgm:t>
    </dgm:pt>
    <dgm:pt modelId="{AED59F3F-D3EC-4CB0-9527-7003C7870C99}" type="parTrans" cxnId="{912919E8-12B8-4E47-9B11-2EC4042A8116}">
      <dgm:prSet/>
      <dgm:spPr/>
      <dgm:t>
        <a:bodyPr/>
        <a:lstStyle/>
        <a:p>
          <a:endParaRPr lang="en-US"/>
        </a:p>
      </dgm:t>
    </dgm:pt>
    <dgm:pt modelId="{1EBBBEDC-BA5C-4C77-9EF4-7F5301AA06F1}" type="sibTrans" cxnId="{912919E8-12B8-4E47-9B11-2EC4042A8116}">
      <dgm:prSet/>
      <dgm:spPr/>
      <dgm:t>
        <a:bodyPr/>
        <a:lstStyle/>
        <a:p>
          <a:endParaRPr lang="en-US"/>
        </a:p>
      </dgm:t>
    </dgm:pt>
    <dgm:pt modelId="{67766673-8432-4B37-A3D2-3261802F5FA7}">
      <dgm:prSet/>
      <dgm:spPr/>
      <dgm:t>
        <a:bodyPr/>
        <a:lstStyle/>
        <a:p>
          <a:r>
            <a:rPr lang="en-US"/>
            <a:t>Largest meta-analysis of research data on the teaching of reading during these years (examined 400-500 studies)</a:t>
          </a:r>
        </a:p>
      </dgm:t>
    </dgm:pt>
    <dgm:pt modelId="{AF2D8315-C024-4612-94EA-F95D68BCA2C3}" type="parTrans" cxnId="{BCD72DB5-7886-42B6-8668-03F39CF50BE9}">
      <dgm:prSet/>
      <dgm:spPr/>
      <dgm:t>
        <a:bodyPr/>
        <a:lstStyle/>
        <a:p>
          <a:endParaRPr lang="en-US"/>
        </a:p>
      </dgm:t>
    </dgm:pt>
    <dgm:pt modelId="{BC56BBDD-8EB9-4432-B1F3-EB5B093659E7}" type="sibTrans" cxnId="{BCD72DB5-7886-42B6-8668-03F39CF50BE9}">
      <dgm:prSet/>
      <dgm:spPr/>
      <dgm:t>
        <a:bodyPr/>
        <a:lstStyle/>
        <a:p>
          <a:endParaRPr lang="en-US"/>
        </a:p>
      </dgm:t>
    </dgm:pt>
    <dgm:pt modelId="{6EE418F1-9FBC-416E-B8FD-FBBEDF714506}">
      <dgm:prSet/>
      <dgm:spPr/>
      <dgm:t>
        <a:bodyPr/>
        <a:lstStyle/>
        <a:p>
          <a:r>
            <a:rPr lang="en-US"/>
            <a:t>Set out to determine which skills needed to be taught early on and what confers literacy learning advantages to young children</a:t>
          </a:r>
        </a:p>
      </dgm:t>
    </dgm:pt>
    <dgm:pt modelId="{A28AA80A-1D03-4E27-BEB7-94D6B55DD26A}" type="parTrans" cxnId="{91712027-5CB4-4559-8C6D-D997A863BC3A}">
      <dgm:prSet/>
      <dgm:spPr/>
      <dgm:t>
        <a:bodyPr/>
        <a:lstStyle/>
        <a:p>
          <a:endParaRPr lang="en-US"/>
        </a:p>
      </dgm:t>
    </dgm:pt>
    <dgm:pt modelId="{839007A5-41F7-42B3-BF95-23568D13E400}" type="sibTrans" cxnId="{91712027-5CB4-4559-8C6D-D997A863BC3A}">
      <dgm:prSet/>
      <dgm:spPr/>
      <dgm:t>
        <a:bodyPr/>
        <a:lstStyle/>
        <a:p>
          <a:endParaRPr lang="en-US"/>
        </a:p>
      </dgm:t>
    </dgm:pt>
    <dgm:pt modelId="{4A0D5E1D-918D-4448-A578-9AAE45822659}" type="pres">
      <dgm:prSet presAssocID="{B961D5BC-A739-4A28-B33C-FDC3E73156EE}" presName="linear" presStyleCnt="0">
        <dgm:presLayoutVars>
          <dgm:animLvl val="lvl"/>
          <dgm:resizeHandles val="exact"/>
        </dgm:presLayoutVars>
      </dgm:prSet>
      <dgm:spPr/>
    </dgm:pt>
    <dgm:pt modelId="{FEC5A051-F7FB-4143-A40C-2565FF27DFCA}" type="pres">
      <dgm:prSet presAssocID="{BA29732E-1F55-4660-AB4C-1B3AD1F9DA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807557-4728-0246-9E18-92C17A11A05D}" type="pres">
      <dgm:prSet presAssocID="{1EBBBEDC-BA5C-4C77-9EF4-7F5301AA06F1}" presName="spacer" presStyleCnt="0"/>
      <dgm:spPr/>
    </dgm:pt>
    <dgm:pt modelId="{3A57FA5C-4295-044C-8A63-2A1FA49F30AE}" type="pres">
      <dgm:prSet presAssocID="{67766673-8432-4B37-A3D2-3261802F5F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4AB6EA-F7D5-7145-BBF0-B187105A54E5}" type="pres">
      <dgm:prSet presAssocID="{BC56BBDD-8EB9-4432-B1F3-EB5B093659E7}" presName="spacer" presStyleCnt="0"/>
      <dgm:spPr/>
    </dgm:pt>
    <dgm:pt modelId="{81545140-CCFE-4545-9A06-27B8116B4C5A}" type="pres">
      <dgm:prSet presAssocID="{6EE418F1-9FBC-416E-B8FD-FBBEDF7145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3D7114-B380-B043-B043-F95D6D343EB6}" type="presOf" srcId="{B961D5BC-A739-4A28-B33C-FDC3E73156EE}" destId="{4A0D5E1D-918D-4448-A578-9AAE45822659}" srcOrd="0" destOrd="0" presId="urn:microsoft.com/office/officeart/2005/8/layout/vList2"/>
    <dgm:cxn modelId="{91712027-5CB4-4559-8C6D-D997A863BC3A}" srcId="{B961D5BC-A739-4A28-B33C-FDC3E73156EE}" destId="{6EE418F1-9FBC-416E-B8FD-FBBEDF714506}" srcOrd="2" destOrd="0" parTransId="{A28AA80A-1D03-4E27-BEB7-94D6B55DD26A}" sibTransId="{839007A5-41F7-42B3-BF95-23568D13E400}"/>
    <dgm:cxn modelId="{0AAB593E-55C0-F745-BFD0-15247A188EE7}" type="presOf" srcId="{6EE418F1-9FBC-416E-B8FD-FBBEDF714506}" destId="{81545140-CCFE-4545-9A06-27B8116B4C5A}" srcOrd="0" destOrd="0" presId="urn:microsoft.com/office/officeart/2005/8/layout/vList2"/>
    <dgm:cxn modelId="{4E86C853-AB4F-5542-9443-A2BC9B72D5F0}" type="presOf" srcId="{67766673-8432-4B37-A3D2-3261802F5FA7}" destId="{3A57FA5C-4295-044C-8A63-2A1FA49F30AE}" srcOrd="0" destOrd="0" presId="urn:microsoft.com/office/officeart/2005/8/layout/vList2"/>
    <dgm:cxn modelId="{C1B41879-D8DD-8C4E-9F7B-8795442A5ACA}" type="presOf" srcId="{BA29732E-1F55-4660-AB4C-1B3AD1F9DA23}" destId="{FEC5A051-F7FB-4143-A40C-2565FF27DFCA}" srcOrd="0" destOrd="0" presId="urn:microsoft.com/office/officeart/2005/8/layout/vList2"/>
    <dgm:cxn modelId="{BCD72DB5-7886-42B6-8668-03F39CF50BE9}" srcId="{B961D5BC-A739-4A28-B33C-FDC3E73156EE}" destId="{67766673-8432-4B37-A3D2-3261802F5FA7}" srcOrd="1" destOrd="0" parTransId="{AF2D8315-C024-4612-94EA-F95D68BCA2C3}" sibTransId="{BC56BBDD-8EB9-4432-B1F3-EB5B093659E7}"/>
    <dgm:cxn modelId="{912919E8-12B8-4E47-9B11-2EC4042A8116}" srcId="{B961D5BC-A739-4A28-B33C-FDC3E73156EE}" destId="{BA29732E-1F55-4660-AB4C-1B3AD1F9DA23}" srcOrd="0" destOrd="0" parTransId="{AED59F3F-D3EC-4CB0-9527-7003C7870C99}" sibTransId="{1EBBBEDC-BA5C-4C77-9EF4-7F5301AA06F1}"/>
    <dgm:cxn modelId="{B9334DE1-F804-F94C-9708-300A7387D9FC}" type="presParOf" srcId="{4A0D5E1D-918D-4448-A578-9AAE45822659}" destId="{FEC5A051-F7FB-4143-A40C-2565FF27DFCA}" srcOrd="0" destOrd="0" presId="urn:microsoft.com/office/officeart/2005/8/layout/vList2"/>
    <dgm:cxn modelId="{CC56080D-9137-3943-A5D2-0CE81AB32E5D}" type="presParOf" srcId="{4A0D5E1D-918D-4448-A578-9AAE45822659}" destId="{B3807557-4728-0246-9E18-92C17A11A05D}" srcOrd="1" destOrd="0" presId="urn:microsoft.com/office/officeart/2005/8/layout/vList2"/>
    <dgm:cxn modelId="{69E58407-8198-1347-8384-6495A2172FBB}" type="presParOf" srcId="{4A0D5E1D-918D-4448-A578-9AAE45822659}" destId="{3A57FA5C-4295-044C-8A63-2A1FA49F30AE}" srcOrd="2" destOrd="0" presId="urn:microsoft.com/office/officeart/2005/8/layout/vList2"/>
    <dgm:cxn modelId="{8454A7F4-E062-DA48-A4A2-C8026FBEBB73}" type="presParOf" srcId="{4A0D5E1D-918D-4448-A578-9AAE45822659}" destId="{DB4AB6EA-F7D5-7145-BBF0-B187105A54E5}" srcOrd="3" destOrd="0" presId="urn:microsoft.com/office/officeart/2005/8/layout/vList2"/>
    <dgm:cxn modelId="{1B80F0CB-4AEB-CE4C-97F4-AC6333D3BF6C}" type="presParOf" srcId="{4A0D5E1D-918D-4448-A578-9AAE45822659}" destId="{81545140-CCFE-4545-9A06-27B8116B4C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BB19D3-3328-41B3-AED7-F34945875B2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0E6071-A7F9-4A33-A550-2CD62E39D922}">
      <dgm:prSet/>
      <dgm:spPr/>
      <dgm:t>
        <a:bodyPr/>
        <a:lstStyle/>
        <a:p>
          <a:r>
            <a:rPr lang="en-US"/>
            <a:t>National Early Literacy Panel (2003-2006) reviewed research on the teaching of reading to children (ages birth to 18) from language minority families</a:t>
          </a:r>
        </a:p>
      </dgm:t>
    </dgm:pt>
    <dgm:pt modelId="{F227C66B-A8C9-4A15-B6A6-99FB129AC0B1}" type="parTrans" cxnId="{D7541213-B793-4ACA-AD19-6EB1AAE0932A}">
      <dgm:prSet/>
      <dgm:spPr/>
      <dgm:t>
        <a:bodyPr/>
        <a:lstStyle/>
        <a:p>
          <a:endParaRPr lang="en-US"/>
        </a:p>
      </dgm:t>
    </dgm:pt>
    <dgm:pt modelId="{A7390274-34F8-4D04-8E6A-F29581840D83}" type="sibTrans" cxnId="{D7541213-B793-4ACA-AD19-6EB1AAE0932A}">
      <dgm:prSet/>
      <dgm:spPr/>
      <dgm:t>
        <a:bodyPr/>
        <a:lstStyle/>
        <a:p>
          <a:endParaRPr lang="en-US"/>
        </a:p>
      </dgm:t>
    </dgm:pt>
    <dgm:pt modelId="{091E7E5F-CCF8-4B7F-92DA-EEE2A28ACFA1}">
      <dgm:prSet/>
      <dgm:spPr/>
      <dgm:t>
        <a:bodyPr/>
        <a:lstStyle/>
        <a:p>
          <a:r>
            <a:rPr lang="en-US"/>
            <a:t>Largest analysis of research data on the teaching of reading during this population </a:t>
          </a:r>
        </a:p>
      </dgm:t>
    </dgm:pt>
    <dgm:pt modelId="{97363073-5E76-4227-BFA3-F227250F973F}" type="parTrans" cxnId="{ABBAA1E9-454E-4EF7-9D2D-D7AB67C474E2}">
      <dgm:prSet/>
      <dgm:spPr/>
      <dgm:t>
        <a:bodyPr/>
        <a:lstStyle/>
        <a:p>
          <a:endParaRPr lang="en-US"/>
        </a:p>
      </dgm:t>
    </dgm:pt>
    <dgm:pt modelId="{8CB7BE71-D544-4B79-ADAF-F23D969E87FE}" type="sibTrans" cxnId="{ABBAA1E9-454E-4EF7-9D2D-D7AB67C474E2}">
      <dgm:prSet/>
      <dgm:spPr/>
      <dgm:t>
        <a:bodyPr/>
        <a:lstStyle/>
        <a:p>
          <a:endParaRPr lang="en-US"/>
        </a:p>
      </dgm:t>
    </dgm:pt>
    <dgm:pt modelId="{090E222F-6F75-4B62-9243-533D95FE7D58}">
      <dgm:prSet/>
      <dgm:spPr/>
      <dgm:t>
        <a:bodyPr/>
        <a:lstStyle/>
        <a:p>
          <a:r>
            <a:rPr lang="en-US"/>
            <a:t>Set out to make a wide range of determinations concerning what facilitates the English-langauge literacy learning of non-English speakers (including young children)</a:t>
          </a:r>
        </a:p>
      </dgm:t>
    </dgm:pt>
    <dgm:pt modelId="{E9D1C152-692E-4511-A4B5-6BE164C6D346}" type="parTrans" cxnId="{C3F32A87-C4AE-4673-B0BA-422C384BFFED}">
      <dgm:prSet/>
      <dgm:spPr/>
      <dgm:t>
        <a:bodyPr/>
        <a:lstStyle/>
        <a:p>
          <a:endParaRPr lang="en-US"/>
        </a:p>
      </dgm:t>
    </dgm:pt>
    <dgm:pt modelId="{CD95C3A4-FE5F-4382-9C48-10E8CF8C6978}" type="sibTrans" cxnId="{C3F32A87-C4AE-4673-B0BA-422C384BFFED}">
      <dgm:prSet/>
      <dgm:spPr/>
      <dgm:t>
        <a:bodyPr/>
        <a:lstStyle/>
        <a:p>
          <a:endParaRPr lang="en-US"/>
        </a:p>
      </dgm:t>
    </dgm:pt>
    <dgm:pt modelId="{9D163323-BB0B-0C49-93A0-3437C2550F48}" type="pres">
      <dgm:prSet presAssocID="{62BB19D3-3328-41B3-AED7-F34945875B2F}" presName="linear" presStyleCnt="0">
        <dgm:presLayoutVars>
          <dgm:animLvl val="lvl"/>
          <dgm:resizeHandles val="exact"/>
        </dgm:presLayoutVars>
      </dgm:prSet>
      <dgm:spPr/>
    </dgm:pt>
    <dgm:pt modelId="{9FAA366B-886D-6448-85DA-8347AD10FCFA}" type="pres">
      <dgm:prSet presAssocID="{F50E6071-A7F9-4A33-A550-2CD62E39D9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CB51E4-589B-9146-8A64-8CF789DB89EB}" type="pres">
      <dgm:prSet presAssocID="{A7390274-34F8-4D04-8E6A-F29581840D83}" presName="spacer" presStyleCnt="0"/>
      <dgm:spPr/>
    </dgm:pt>
    <dgm:pt modelId="{08489F23-7D46-A74B-B20B-2A0E91645DDE}" type="pres">
      <dgm:prSet presAssocID="{091E7E5F-CCF8-4B7F-92DA-EEE2A28ACF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D1A8B8-1BE1-4C48-AFF3-2AEB96420D04}" type="pres">
      <dgm:prSet presAssocID="{8CB7BE71-D544-4B79-ADAF-F23D969E87FE}" presName="spacer" presStyleCnt="0"/>
      <dgm:spPr/>
    </dgm:pt>
    <dgm:pt modelId="{C9A62539-3A20-C14E-926A-02DBF1FA5A30}" type="pres">
      <dgm:prSet presAssocID="{090E222F-6F75-4B62-9243-533D95FE7D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7541213-B793-4ACA-AD19-6EB1AAE0932A}" srcId="{62BB19D3-3328-41B3-AED7-F34945875B2F}" destId="{F50E6071-A7F9-4A33-A550-2CD62E39D922}" srcOrd="0" destOrd="0" parTransId="{F227C66B-A8C9-4A15-B6A6-99FB129AC0B1}" sibTransId="{A7390274-34F8-4D04-8E6A-F29581840D83}"/>
    <dgm:cxn modelId="{9A2EAD3F-9FB1-DC49-8875-BBAFC77BAEAC}" type="presOf" srcId="{62BB19D3-3328-41B3-AED7-F34945875B2F}" destId="{9D163323-BB0B-0C49-93A0-3437C2550F48}" srcOrd="0" destOrd="0" presId="urn:microsoft.com/office/officeart/2005/8/layout/vList2"/>
    <dgm:cxn modelId="{C3F32A87-C4AE-4673-B0BA-422C384BFFED}" srcId="{62BB19D3-3328-41B3-AED7-F34945875B2F}" destId="{090E222F-6F75-4B62-9243-533D95FE7D58}" srcOrd="2" destOrd="0" parTransId="{E9D1C152-692E-4511-A4B5-6BE164C6D346}" sibTransId="{CD95C3A4-FE5F-4382-9C48-10E8CF8C6978}"/>
    <dgm:cxn modelId="{581D948D-DFB2-C740-BC26-C45AB76CC941}" type="presOf" srcId="{090E222F-6F75-4B62-9243-533D95FE7D58}" destId="{C9A62539-3A20-C14E-926A-02DBF1FA5A30}" srcOrd="0" destOrd="0" presId="urn:microsoft.com/office/officeart/2005/8/layout/vList2"/>
    <dgm:cxn modelId="{704A21DC-0FE9-8E4D-BA36-A06C46EF9DB5}" type="presOf" srcId="{091E7E5F-CCF8-4B7F-92DA-EEE2A28ACFA1}" destId="{08489F23-7D46-A74B-B20B-2A0E91645DDE}" srcOrd="0" destOrd="0" presId="urn:microsoft.com/office/officeart/2005/8/layout/vList2"/>
    <dgm:cxn modelId="{747F96E4-9C88-A945-8C46-E9D840560D9C}" type="presOf" srcId="{F50E6071-A7F9-4A33-A550-2CD62E39D922}" destId="{9FAA366B-886D-6448-85DA-8347AD10FCFA}" srcOrd="0" destOrd="0" presId="urn:microsoft.com/office/officeart/2005/8/layout/vList2"/>
    <dgm:cxn modelId="{ABBAA1E9-454E-4EF7-9D2D-D7AB67C474E2}" srcId="{62BB19D3-3328-41B3-AED7-F34945875B2F}" destId="{091E7E5F-CCF8-4B7F-92DA-EEE2A28ACFA1}" srcOrd="1" destOrd="0" parTransId="{97363073-5E76-4227-BFA3-F227250F973F}" sibTransId="{8CB7BE71-D544-4B79-ADAF-F23D969E87FE}"/>
    <dgm:cxn modelId="{301ECAFC-AA97-E847-967D-8AA2AAB9D3DC}" type="presParOf" srcId="{9D163323-BB0B-0C49-93A0-3437C2550F48}" destId="{9FAA366B-886D-6448-85DA-8347AD10FCFA}" srcOrd="0" destOrd="0" presId="urn:microsoft.com/office/officeart/2005/8/layout/vList2"/>
    <dgm:cxn modelId="{C9CA2B50-3AE5-BE43-AF44-C2948B819EAD}" type="presParOf" srcId="{9D163323-BB0B-0C49-93A0-3437C2550F48}" destId="{08CB51E4-589B-9146-8A64-8CF789DB89EB}" srcOrd="1" destOrd="0" presId="urn:microsoft.com/office/officeart/2005/8/layout/vList2"/>
    <dgm:cxn modelId="{949EBE21-081F-0C43-BD99-3DB133FB767E}" type="presParOf" srcId="{9D163323-BB0B-0C49-93A0-3437C2550F48}" destId="{08489F23-7D46-A74B-B20B-2A0E91645DDE}" srcOrd="2" destOrd="0" presId="urn:microsoft.com/office/officeart/2005/8/layout/vList2"/>
    <dgm:cxn modelId="{F8B69E28-6294-2F48-9005-64CAEEEA8160}" type="presParOf" srcId="{9D163323-BB0B-0C49-93A0-3437C2550F48}" destId="{F4D1A8B8-1BE1-4C48-AFF3-2AEB96420D04}" srcOrd="3" destOrd="0" presId="urn:microsoft.com/office/officeart/2005/8/layout/vList2"/>
    <dgm:cxn modelId="{1955C92C-06DD-A545-856D-819E0BC4BA0D}" type="presParOf" srcId="{9D163323-BB0B-0C49-93A0-3437C2550F48}" destId="{C9A62539-3A20-C14E-926A-02DBF1FA5A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7835C-ABD4-0F44-81DA-61C581FAAFB1}">
      <dsp:nvSpPr>
        <dsp:cNvPr id="0" name=""/>
        <dsp:cNvSpPr/>
      </dsp:nvSpPr>
      <dsp:spPr>
        <a:xfrm>
          <a:off x="0" y="30481"/>
          <a:ext cx="6513603" cy="11188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Literacy attainment has strong impact on overall academic achievement </a:t>
          </a:r>
          <a:r>
            <a:rPr lang="en-US" sz="2000" kern="1200"/>
            <a:t>(ACT, 2006; Baer, Cook, &amp; Baldi, 2006)</a:t>
          </a:r>
        </a:p>
      </dsp:txBody>
      <dsp:txXfrm>
        <a:off x="54616" y="85097"/>
        <a:ext cx="6404371" cy="1009580"/>
      </dsp:txXfrm>
    </dsp:sp>
    <dsp:sp modelId="{1703D2C6-48EF-D241-AE39-741A589C2AE1}">
      <dsp:nvSpPr>
        <dsp:cNvPr id="0" name=""/>
        <dsp:cNvSpPr/>
      </dsp:nvSpPr>
      <dsp:spPr>
        <a:xfrm>
          <a:off x="0" y="1206894"/>
          <a:ext cx="6513603" cy="1118812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Literacy attainment has strong impact on economic well being </a:t>
          </a:r>
          <a:r>
            <a:rPr lang="en-US" sz="2000" kern="1200"/>
            <a:t>(Ritchie &amp; Bates, 2013; U.S. Department of Labor, 1992)</a:t>
          </a:r>
        </a:p>
      </dsp:txBody>
      <dsp:txXfrm>
        <a:off x="54616" y="1261510"/>
        <a:ext cx="6404371" cy="1009580"/>
      </dsp:txXfrm>
    </dsp:sp>
    <dsp:sp modelId="{FAAD3A1A-6DEA-704D-B2D9-4CBD158DD991}">
      <dsp:nvSpPr>
        <dsp:cNvPr id="0" name=""/>
        <dsp:cNvSpPr/>
      </dsp:nvSpPr>
      <dsp:spPr>
        <a:xfrm>
          <a:off x="0" y="2383306"/>
          <a:ext cx="6513603" cy="111881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Literacy attainment affects civic involvement </a:t>
          </a:r>
          <a:r>
            <a:rPr lang="en-US" sz="2000" kern="1200"/>
            <a:t>(Venezky, Kaestle, &amp; Sum, 1986 )</a:t>
          </a:r>
        </a:p>
      </dsp:txBody>
      <dsp:txXfrm>
        <a:off x="54616" y="2437922"/>
        <a:ext cx="6404371" cy="1009580"/>
      </dsp:txXfrm>
    </dsp:sp>
    <dsp:sp modelId="{32C74C53-2681-3E44-A942-429EC5C44538}">
      <dsp:nvSpPr>
        <dsp:cNvPr id="0" name=""/>
        <dsp:cNvSpPr/>
      </dsp:nvSpPr>
      <dsp:spPr>
        <a:xfrm>
          <a:off x="0" y="3559719"/>
          <a:ext cx="6513603" cy="1118812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Literacy attainment affects health </a:t>
          </a:r>
          <a:r>
            <a:rPr lang="en-US" sz="2000" kern="1200"/>
            <a:t>(Baker, et al., 1996; National Center for Education Statistics, 2006)</a:t>
          </a:r>
        </a:p>
      </dsp:txBody>
      <dsp:txXfrm>
        <a:off x="54616" y="3614335"/>
        <a:ext cx="6404371" cy="1009580"/>
      </dsp:txXfrm>
    </dsp:sp>
    <dsp:sp modelId="{594E1E31-6AFD-8845-A841-CBB879791DFA}">
      <dsp:nvSpPr>
        <dsp:cNvPr id="0" name=""/>
        <dsp:cNvSpPr/>
      </dsp:nvSpPr>
      <dsp:spPr>
        <a:xfrm>
          <a:off x="0" y="4736131"/>
          <a:ext cx="6513603" cy="111881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Literacy attainment affects social participation </a:t>
          </a:r>
          <a:r>
            <a:rPr lang="en-US" sz="2000" kern="1200"/>
            <a:t>(Venezky, Kaestle, &amp; Sum, 1986)</a:t>
          </a:r>
        </a:p>
      </dsp:txBody>
      <dsp:txXfrm>
        <a:off x="54616" y="4790747"/>
        <a:ext cx="6404371" cy="10095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E9A49-1302-A241-B7E9-0F656D16C787}">
      <dsp:nvSpPr>
        <dsp:cNvPr id="0" name=""/>
        <dsp:cNvSpPr/>
      </dsp:nvSpPr>
      <dsp:spPr>
        <a:xfrm>
          <a:off x="0" y="60546"/>
          <a:ext cx="6269038" cy="17690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U.S. Department of Education</a:t>
          </a:r>
        </a:p>
      </dsp:txBody>
      <dsp:txXfrm>
        <a:off x="86356" y="146902"/>
        <a:ext cx="6096326" cy="1596298"/>
      </dsp:txXfrm>
    </dsp:sp>
    <dsp:sp modelId="{B5CC4BE6-01E0-D647-B939-D760D83742C3}">
      <dsp:nvSpPr>
        <dsp:cNvPr id="0" name=""/>
        <dsp:cNvSpPr/>
      </dsp:nvSpPr>
      <dsp:spPr>
        <a:xfrm>
          <a:off x="0" y="1901557"/>
          <a:ext cx="6269038" cy="176901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Panels of experts assembled based on particular topics</a:t>
          </a:r>
        </a:p>
      </dsp:txBody>
      <dsp:txXfrm>
        <a:off x="86356" y="1987913"/>
        <a:ext cx="6096326" cy="1596298"/>
      </dsp:txXfrm>
    </dsp:sp>
    <dsp:sp modelId="{B3476C0D-CF21-C948-96E1-F09F976DE005}">
      <dsp:nvSpPr>
        <dsp:cNvPr id="0" name=""/>
        <dsp:cNvSpPr/>
      </dsp:nvSpPr>
      <dsp:spPr>
        <a:xfrm>
          <a:off x="0" y="3742567"/>
          <a:ext cx="6269038" cy="17690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Panels can make any recommendations that they choose, but WWC evaluates supporting research and indicates the strength of the underlying evidence</a:t>
          </a:r>
        </a:p>
      </dsp:txBody>
      <dsp:txXfrm>
        <a:off x="86356" y="3828923"/>
        <a:ext cx="6096326" cy="15962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64FFC-C1E4-0543-B1D7-91AD6CE2FEA7}">
      <dsp:nvSpPr>
        <dsp:cNvPr id="0" name=""/>
        <dsp:cNvSpPr/>
      </dsp:nvSpPr>
      <dsp:spPr>
        <a:xfrm>
          <a:off x="0" y="395842"/>
          <a:ext cx="6269038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For the most part, government reports have focused on reading alone, with little consideration of writing</a:t>
          </a:r>
        </a:p>
      </dsp:txBody>
      <dsp:txXfrm>
        <a:off x="75163" y="471005"/>
        <a:ext cx="6118712" cy="1389393"/>
      </dsp:txXfrm>
    </dsp:sp>
    <dsp:sp modelId="{F059FB00-151D-DD44-8816-1D2980893954}">
      <dsp:nvSpPr>
        <dsp:cNvPr id="0" name=""/>
        <dsp:cNvSpPr/>
      </dsp:nvSpPr>
      <dsp:spPr>
        <a:xfrm>
          <a:off x="0" y="2016202"/>
          <a:ext cx="6269038" cy="153971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Carnegie has supported Steve Graham’s meta-analyses on writing instruction (and he has done additional ones)</a:t>
          </a:r>
        </a:p>
      </dsp:txBody>
      <dsp:txXfrm>
        <a:off x="75163" y="2091365"/>
        <a:ext cx="6118712" cy="1389393"/>
      </dsp:txXfrm>
    </dsp:sp>
    <dsp:sp modelId="{EAF7E8F7-A21E-F247-AC06-4D3318C2EE11}">
      <dsp:nvSpPr>
        <dsp:cNvPr id="0" name=""/>
        <dsp:cNvSpPr/>
      </dsp:nvSpPr>
      <dsp:spPr>
        <a:xfrm>
          <a:off x="0" y="3636562"/>
          <a:ext cx="6269038" cy="15397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of these have been published in high quality, rigorously reviewed journals</a:t>
          </a:r>
        </a:p>
      </dsp:txBody>
      <dsp:txXfrm>
        <a:off x="75163" y="3711725"/>
        <a:ext cx="6118712" cy="13893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38435-E35A-3442-A67A-4764F1FCD927}">
      <dsp:nvSpPr>
        <dsp:cNvPr id="0" name=""/>
        <dsp:cNvSpPr/>
      </dsp:nvSpPr>
      <dsp:spPr>
        <a:xfrm>
          <a:off x="0" y="528862"/>
          <a:ext cx="6269038" cy="2199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Compendium of over 800 meta-analyses relating to achievement (Hattie, 2008)</a:t>
          </a:r>
        </a:p>
      </dsp:txBody>
      <dsp:txXfrm>
        <a:off x="107376" y="636238"/>
        <a:ext cx="6054286" cy="1984848"/>
      </dsp:txXfrm>
    </dsp:sp>
    <dsp:sp modelId="{C64EDB47-37E4-A544-8BBC-477E642FD1F7}">
      <dsp:nvSpPr>
        <dsp:cNvPr id="0" name=""/>
        <dsp:cNvSpPr/>
      </dsp:nvSpPr>
      <dsp:spPr>
        <a:xfrm>
          <a:off x="0" y="2843662"/>
          <a:ext cx="6269038" cy="2199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Used as a source of data – not depending on Hattie’s synthesis of these</a:t>
          </a:r>
        </a:p>
      </dsp:txBody>
      <dsp:txXfrm>
        <a:off x="107376" y="2951038"/>
        <a:ext cx="6054286" cy="19848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C8A79-D448-784E-99D6-EDAE58D31046}">
      <dsp:nvSpPr>
        <dsp:cNvPr id="0" name=""/>
        <dsp:cNvSpPr/>
      </dsp:nvSpPr>
      <dsp:spPr>
        <a:xfrm>
          <a:off x="0" y="8752"/>
          <a:ext cx="6269038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Will rely heavily on the evidence included in these public reports</a:t>
          </a:r>
        </a:p>
      </dsp:txBody>
      <dsp:txXfrm>
        <a:off x="87385" y="96137"/>
        <a:ext cx="6094268" cy="1615330"/>
      </dsp:txXfrm>
    </dsp:sp>
    <dsp:sp modelId="{CE5F9DBA-B170-5749-A716-B6FE2136905D}">
      <dsp:nvSpPr>
        <dsp:cNvPr id="0" name=""/>
        <dsp:cNvSpPr/>
      </dsp:nvSpPr>
      <dsp:spPr>
        <a:xfrm>
          <a:off x="0" y="1891012"/>
          <a:ext cx="6269038" cy="17901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Along with more recent studies</a:t>
          </a:r>
        </a:p>
      </dsp:txBody>
      <dsp:txXfrm>
        <a:off x="87385" y="1978397"/>
        <a:ext cx="6094268" cy="1615330"/>
      </dsp:txXfrm>
    </dsp:sp>
    <dsp:sp modelId="{34E203D3-0208-EF4C-BAB6-3C591C9B387C}">
      <dsp:nvSpPr>
        <dsp:cNvPr id="0" name=""/>
        <dsp:cNvSpPr/>
      </dsp:nvSpPr>
      <dsp:spPr>
        <a:xfrm>
          <a:off x="0" y="3773272"/>
          <a:ext cx="6269038" cy="17901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And my own experience as Director of Reading for the Chicago Public Schools</a:t>
          </a:r>
        </a:p>
      </dsp:txBody>
      <dsp:txXfrm>
        <a:off x="87385" y="3860657"/>
        <a:ext cx="6094268" cy="16153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4938E-1FF3-48B7-8481-363DF71E4CA2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4C4FD-115F-4E1F-ACFD-8244E009F64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9C099-AE57-4FC9-9F11-E942A97C62D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Amount of instruction or experience</a:t>
          </a:r>
        </a:p>
      </dsp:txBody>
      <dsp:txXfrm>
        <a:off x="1941716" y="718"/>
        <a:ext cx="4571887" cy="1681139"/>
      </dsp:txXfrm>
    </dsp:sp>
    <dsp:sp modelId="{2255E19A-385D-4C10-BE97-B015E1DFA23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5C05-B4DC-4CE9-9FE7-BE6BB219A6C3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2A95-1CA6-49AE-B075-E3008C5C613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Content or focus of that experience</a:t>
          </a:r>
        </a:p>
      </dsp:txBody>
      <dsp:txXfrm>
        <a:off x="1941716" y="2102143"/>
        <a:ext cx="4571887" cy="1681139"/>
      </dsp:txXfrm>
    </dsp:sp>
    <dsp:sp modelId="{A14DB276-9057-4181-9425-42BB754F753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D382F-224E-4215-8322-4DA017F8B3C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1E08D-810A-470C-AAF0-D14DA1950F08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Quality (effectiveness or efficiency) of that experience</a:t>
          </a:r>
        </a:p>
      </dsp:txBody>
      <dsp:txXfrm>
        <a:off x="1941716" y="4203567"/>
        <a:ext cx="4571887" cy="16811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81B30-6C76-45CB-80E4-53F1BE0E3AD4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E73E-0D8E-409C-9F4B-D684617594E6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69C31-7CC6-4FF7-AA46-89F8E48E173F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Annual Growth for All Students… Catch-up Growth for Those Who are Behind </a:t>
          </a:r>
          <a:r>
            <a:rPr lang="en-US" sz="2000" kern="1200"/>
            <a:t>by Lynn Fielding, Nancy Kerr, and Paul Rosier</a:t>
          </a:r>
        </a:p>
      </dsp:txBody>
      <dsp:txXfrm>
        <a:off x="1353781" y="2312"/>
        <a:ext cx="4915256" cy="1172105"/>
      </dsp:txXfrm>
    </dsp:sp>
    <dsp:sp modelId="{F3C808C1-21AC-4A9E-9421-D3B944D3280F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1C200-A12D-4C31-AB13-D1733036DAE1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0C748-A61F-45F8-BDDD-86D21C8F615F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Tells of experiences in Kennewick, WA school that successfully raised reading achievement</a:t>
          </a:r>
        </a:p>
      </dsp:txBody>
      <dsp:txXfrm>
        <a:off x="1353781" y="1467444"/>
        <a:ext cx="4915256" cy="1172105"/>
      </dsp:txXfrm>
    </dsp:sp>
    <dsp:sp modelId="{855DFC99-C046-4473-BFFD-65983CAFB6BD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E4161-7102-44C2-9A39-5A2777A3A13D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E61C1-0B95-411D-B4F6-95440B8E4D7A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They estimate that 60-80 minutes of reading instruction (per day/per year) will raise achievement one year</a:t>
          </a:r>
        </a:p>
      </dsp:txBody>
      <dsp:txXfrm>
        <a:off x="1353781" y="2932575"/>
        <a:ext cx="4915256" cy="1172105"/>
      </dsp:txXfrm>
    </dsp:sp>
    <dsp:sp modelId="{AD6D6D6A-A580-403B-8997-84732B31F9C5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5C34D-71E0-4417-A336-F7B9CAB8844B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BE5CE-2AF7-4679-85B6-368470208E0A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So, a youngster who enters 3</a:t>
          </a:r>
          <a:r>
            <a:rPr lang="en-US" sz="2000" kern="1200" baseline="30000"/>
            <a:t>rd</a:t>
          </a:r>
          <a:r>
            <a:rPr lang="en-US" sz="2000" kern="1200"/>
            <a:t> grade 2 years behind in reading, will need about 240 minutes of instruction daily to catch up  </a:t>
          </a:r>
        </a:p>
      </dsp:txBody>
      <dsp:txXfrm>
        <a:off x="1353781" y="4397707"/>
        <a:ext cx="4915256" cy="11721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4FA5-109D-1B40-8498-E43596AC1D8E}">
      <dsp:nvSpPr>
        <dsp:cNvPr id="0" name=""/>
        <dsp:cNvSpPr/>
      </dsp:nvSpPr>
      <dsp:spPr>
        <a:xfrm>
          <a:off x="209682" y="503"/>
          <a:ext cx="2785558" cy="1671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Preschool</a:t>
          </a:r>
        </a:p>
      </dsp:txBody>
      <dsp:txXfrm>
        <a:off x="209682" y="503"/>
        <a:ext cx="2785558" cy="1671335"/>
      </dsp:txXfrm>
    </dsp:sp>
    <dsp:sp modelId="{EB51DC7E-264F-954A-8C15-CFE5EC61A573}">
      <dsp:nvSpPr>
        <dsp:cNvPr id="0" name=""/>
        <dsp:cNvSpPr/>
      </dsp:nvSpPr>
      <dsp:spPr>
        <a:xfrm>
          <a:off x="3273796" y="503"/>
          <a:ext cx="2785558" cy="167133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Absenteeism</a:t>
          </a:r>
        </a:p>
      </dsp:txBody>
      <dsp:txXfrm>
        <a:off x="3273796" y="503"/>
        <a:ext cx="2785558" cy="1671335"/>
      </dsp:txXfrm>
    </dsp:sp>
    <dsp:sp modelId="{9CE48852-3433-274F-B23E-F13087D80045}">
      <dsp:nvSpPr>
        <dsp:cNvPr id="0" name=""/>
        <dsp:cNvSpPr/>
      </dsp:nvSpPr>
      <dsp:spPr>
        <a:xfrm>
          <a:off x="209682" y="1950394"/>
          <a:ext cx="2785558" cy="167133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After-school programs</a:t>
          </a:r>
        </a:p>
      </dsp:txBody>
      <dsp:txXfrm>
        <a:off x="209682" y="1950394"/>
        <a:ext cx="2785558" cy="1671335"/>
      </dsp:txXfrm>
    </dsp:sp>
    <dsp:sp modelId="{EC6CEAE7-FCC9-A147-A76A-9C9702DD072F}">
      <dsp:nvSpPr>
        <dsp:cNvPr id="0" name=""/>
        <dsp:cNvSpPr/>
      </dsp:nvSpPr>
      <dsp:spPr>
        <a:xfrm>
          <a:off x="3273796" y="1950394"/>
          <a:ext cx="2785558" cy="167133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Summer school programs</a:t>
          </a:r>
        </a:p>
      </dsp:txBody>
      <dsp:txXfrm>
        <a:off x="3273796" y="1950394"/>
        <a:ext cx="2785558" cy="1671335"/>
      </dsp:txXfrm>
    </dsp:sp>
    <dsp:sp modelId="{A2F82FF7-16E1-8C4A-8901-4FE10A4DCC73}">
      <dsp:nvSpPr>
        <dsp:cNvPr id="0" name=""/>
        <dsp:cNvSpPr/>
      </dsp:nvSpPr>
      <dsp:spPr>
        <a:xfrm>
          <a:off x="209682" y="3900286"/>
          <a:ext cx="2785558" cy="167133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Snow days</a:t>
          </a:r>
        </a:p>
      </dsp:txBody>
      <dsp:txXfrm>
        <a:off x="209682" y="3900286"/>
        <a:ext cx="2785558" cy="1671335"/>
      </dsp:txXfrm>
    </dsp:sp>
    <dsp:sp modelId="{FA82ADF8-E952-AF45-B3C0-48D9D0A24D48}">
      <dsp:nvSpPr>
        <dsp:cNvPr id="0" name=""/>
        <dsp:cNvSpPr/>
      </dsp:nvSpPr>
      <dsp:spPr>
        <a:xfrm>
          <a:off x="3273796" y="3900286"/>
          <a:ext cx="2785558" cy="167133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Days with unplanned teacher absences</a:t>
          </a:r>
        </a:p>
      </dsp:txBody>
      <dsp:txXfrm>
        <a:off x="3273796" y="3900286"/>
        <a:ext cx="2785558" cy="16713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A9090-AA21-CD4B-8CD4-5C551D97368F}">
      <dsp:nvSpPr>
        <dsp:cNvPr id="0" name=""/>
        <dsp:cNvSpPr/>
      </dsp:nvSpPr>
      <dsp:spPr>
        <a:xfrm>
          <a:off x="765" y="846119"/>
          <a:ext cx="2984527" cy="17907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Knowledge of Words and Parts of Words </a:t>
          </a:r>
          <a:r>
            <a:rPr lang="en-US" sz="1800" kern="1200"/>
            <a:t>(phonological awareness, phonemic awareness, alphabet, phonics, spelling, sight vocabulary, morphology, word meaning)</a:t>
          </a:r>
        </a:p>
      </dsp:txBody>
      <dsp:txXfrm>
        <a:off x="765" y="846119"/>
        <a:ext cx="2984527" cy="1790716"/>
      </dsp:txXfrm>
    </dsp:sp>
    <dsp:sp modelId="{548E084B-6A4F-554A-A0A6-C11300A760D4}">
      <dsp:nvSpPr>
        <dsp:cNvPr id="0" name=""/>
        <dsp:cNvSpPr/>
      </dsp:nvSpPr>
      <dsp:spPr>
        <a:xfrm>
          <a:off x="3283745" y="846119"/>
          <a:ext cx="2984527" cy="179071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Oral Reading Fluency </a:t>
          </a:r>
          <a:r>
            <a:rPr lang="en-US" sz="1800" kern="1200"/>
            <a:t>(accuracy, speed, prosody) </a:t>
          </a:r>
        </a:p>
      </dsp:txBody>
      <dsp:txXfrm>
        <a:off x="3283745" y="846119"/>
        <a:ext cx="2984527" cy="1790716"/>
      </dsp:txXfrm>
    </dsp:sp>
    <dsp:sp modelId="{554BB903-9894-1C42-8000-8656235BCF8F}">
      <dsp:nvSpPr>
        <dsp:cNvPr id="0" name=""/>
        <dsp:cNvSpPr/>
      </dsp:nvSpPr>
      <dsp:spPr>
        <a:xfrm>
          <a:off x="765" y="2935288"/>
          <a:ext cx="2984527" cy="1790716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Reading Comprehension/Learning from Text </a:t>
          </a:r>
          <a:r>
            <a:rPr lang="en-US" sz="1800" kern="1200"/>
            <a:t>(reading comprehension strategies, text structure, cohesion, grammar, learning)</a:t>
          </a:r>
        </a:p>
      </dsp:txBody>
      <dsp:txXfrm>
        <a:off x="765" y="2935288"/>
        <a:ext cx="2984527" cy="1790716"/>
      </dsp:txXfrm>
    </dsp:sp>
    <dsp:sp modelId="{8622A2EE-584A-3E49-8306-19071AF961D7}">
      <dsp:nvSpPr>
        <dsp:cNvPr id="0" name=""/>
        <dsp:cNvSpPr/>
      </dsp:nvSpPr>
      <dsp:spPr>
        <a:xfrm>
          <a:off x="3283745" y="2935288"/>
          <a:ext cx="2984527" cy="179071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Writing</a:t>
          </a:r>
          <a:r>
            <a:rPr lang="en-US" sz="1800" kern="1200"/>
            <a:t> (narration, exposition, argument, writing process, summarization, analysis, synthesis, coherence, elaboration, focus, voice, diction, conventions)</a:t>
          </a:r>
        </a:p>
      </dsp:txBody>
      <dsp:txXfrm>
        <a:off x="3283745" y="2935288"/>
        <a:ext cx="2984527" cy="17907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8F3A0-109A-3145-83DC-2C4D22E5FB10}">
      <dsp:nvSpPr>
        <dsp:cNvPr id="0" name=""/>
        <dsp:cNvSpPr/>
      </dsp:nvSpPr>
      <dsp:spPr>
        <a:xfrm>
          <a:off x="0" y="64597"/>
          <a:ext cx="6269038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Phonological Awareness is the ability to hear and manipulate language sounds including word and syllable separations and the phonemic within spoken words</a:t>
          </a:r>
        </a:p>
      </dsp:txBody>
      <dsp:txXfrm>
        <a:off x="51003" y="115600"/>
        <a:ext cx="6167032" cy="942803"/>
      </dsp:txXfrm>
    </dsp:sp>
    <dsp:sp modelId="{12313241-A929-8C4F-BCFE-88928E4C5AD2}">
      <dsp:nvSpPr>
        <dsp:cNvPr id="0" name=""/>
        <dsp:cNvSpPr/>
      </dsp:nvSpPr>
      <dsp:spPr>
        <a:xfrm>
          <a:off x="0" y="1164127"/>
          <a:ext cx="6269038" cy="104480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Phonemic Awareness refers to the ability to hear and manipulate the smallest sounds within words (it is a part of Phonological Awareness)</a:t>
          </a:r>
        </a:p>
      </dsp:txBody>
      <dsp:txXfrm>
        <a:off x="51003" y="1215130"/>
        <a:ext cx="6167032" cy="942803"/>
      </dsp:txXfrm>
    </dsp:sp>
    <dsp:sp modelId="{BA8013C1-04B9-DF42-ABE1-B00C17A1DD33}">
      <dsp:nvSpPr>
        <dsp:cNvPr id="0" name=""/>
        <dsp:cNvSpPr/>
      </dsp:nvSpPr>
      <dsp:spPr>
        <a:xfrm>
          <a:off x="0" y="2263657"/>
          <a:ext cx="6269038" cy="10448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 is not phonics</a:t>
          </a:r>
        </a:p>
      </dsp:txBody>
      <dsp:txXfrm>
        <a:off x="51003" y="2314660"/>
        <a:ext cx="6167032" cy="942803"/>
      </dsp:txXfrm>
    </dsp:sp>
    <dsp:sp modelId="{08637B54-E807-1F44-AE9A-C9D40AF814AA}">
      <dsp:nvSpPr>
        <dsp:cNvPr id="0" name=""/>
        <dsp:cNvSpPr/>
      </dsp:nvSpPr>
      <dsp:spPr>
        <a:xfrm>
          <a:off x="0" y="3363187"/>
          <a:ext cx="6269038" cy="104480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Development of PA progresses from gross sounds (words, syllables) to finer-grained sounds (phonemes)</a:t>
          </a:r>
        </a:p>
      </dsp:txBody>
      <dsp:txXfrm>
        <a:off x="51003" y="3414190"/>
        <a:ext cx="6167032" cy="942803"/>
      </dsp:txXfrm>
    </dsp:sp>
    <dsp:sp modelId="{70EDD088-D4AA-2148-9CF3-205BA3258632}">
      <dsp:nvSpPr>
        <dsp:cNvPr id="0" name=""/>
        <dsp:cNvSpPr/>
      </dsp:nvSpPr>
      <dsp:spPr>
        <a:xfrm>
          <a:off x="0" y="4462717"/>
          <a:ext cx="6269038" cy="10448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instructional goal is to enable children to be able to easily and quickly fully segment the phonemes within words</a:t>
          </a:r>
        </a:p>
      </dsp:txBody>
      <dsp:txXfrm>
        <a:off x="51003" y="4513720"/>
        <a:ext cx="6167032" cy="9428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988A-286D-324C-A544-523CFD97A2A9}">
      <dsp:nvSpPr>
        <dsp:cNvPr id="0" name=""/>
        <dsp:cNvSpPr/>
      </dsp:nvSpPr>
      <dsp:spPr>
        <a:xfrm>
          <a:off x="0" y="20735"/>
          <a:ext cx="6269038" cy="1803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National Early Literacy Panel (2008) reviewed nearly 70 studies showing that phonological awareness was a strong predictor of later reading achievement</a:t>
          </a:r>
        </a:p>
      </dsp:txBody>
      <dsp:txXfrm>
        <a:off x="88026" y="108761"/>
        <a:ext cx="6092986" cy="1627179"/>
      </dsp:txXfrm>
    </dsp:sp>
    <dsp:sp modelId="{CD2C68C9-03C6-8846-962F-EC3DB128271A}">
      <dsp:nvSpPr>
        <dsp:cNvPr id="0" name=""/>
        <dsp:cNvSpPr/>
      </dsp:nvSpPr>
      <dsp:spPr>
        <a:xfrm>
          <a:off x="0" y="1884446"/>
          <a:ext cx="6269038" cy="180323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NELP meta-analyzed approximately 50 studies finding that instruction in PA in pre-K and/or K (alone, combined with AK, combined with phonics) led to significant impacts on PA, AK, Reading, Spelling</a:t>
          </a:r>
          <a:endParaRPr lang="en-US" sz="2100" kern="1200" dirty="0"/>
        </a:p>
      </dsp:txBody>
      <dsp:txXfrm>
        <a:off x="88026" y="1972472"/>
        <a:ext cx="6092986" cy="1627179"/>
      </dsp:txXfrm>
    </dsp:sp>
    <dsp:sp modelId="{778899D6-2057-D845-96AF-74EFCCC54C1B}">
      <dsp:nvSpPr>
        <dsp:cNvPr id="0" name=""/>
        <dsp:cNvSpPr/>
      </dsp:nvSpPr>
      <dsp:spPr>
        <a:xfrm>
          <a:off x="0" y="3748158"/>
          <a:ext cx="6269038" cy="180323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NRP meta-analyzed more than 51 studies finding that phonemic awareness instruction in K, 1, and remediation led to significant improvements in phonemic awareness, decoding, reading comprehension, and spelling (NICHD, 2000)</a:t>
          </a:r>
          <a:endParaRPr lang="en-US" sz="2100" kern="1200" dirty="0"/>
        </a:p>
      </dsp:txBody>
      <dsp:txXfrm>
        <a:off x="88026" y="3836184"/>
        <a:ext cx="6092986" cy="1627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000A9-3740-5C4D-995E-E0E5988B801D}">
      <dsp:nvSpPr>
        <dsp:cNvPr id="0" name=""/>
        <dsp:cNvSpPr/>
      </dsp:nvSpPr>
      <dsp:spPr>
        <a:xfrm>
          <a:off x="0" y="168024"/>
          <a:ext cx="6513603" cy="1346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But nationwide literacy levels aren’t appreciably higher than in 1971 (NAEP)—though they are higher than in 1992</a:t>
          </a:r>
        </a:p>
      </dsp:txBody>
      <dsp:txXfrm>
        <a:off x="65721" y="233745"/>
        <a:ext cx="6382161" cy="1214862"/>
      </dsp:txXfrm>
    </dsp:sp>
    <dsp:sp modelId="{3D59121D-0744-FD4D-86DD-D2FAA96AD828}">
      <dsp:nvSpPr>
        <dsp:cNvPr id="0" name=""/>
        <dsp:cNvSpPr/>
      </dsp:nvSpPr>
      <dsp:spPr>
        <a:xfrm>
          <a:off x="0" y="1569048"/>
          <a:ext cx="6513603" cy="134630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Only 37% of American students are proficient or higher in reading</a:t>
          </a:r>
        </a:p>
      </dsp:txBody>
      <dsp:txXfrm>
        <a:off x="65721" y="1634769"/>
        <a:ext cx="6382161" cy="1214862"/>
      </dsp:txXfrm>
    </dsp:sp>
    <dsp:sp modelId="{4B92F5D3-D156-5340-955D-E5D57E92FD12}">
      <dsp:nvSpPr>
        <dsp:cNvPr id="0" name=""/>
        <dsp:cNvSpPr/>
      </dsp:nvSpPr>
      <dsp:spPr>
        <a:xfrm>
          <a:off x="0" y="2970073"/>
          <a:ext cx="6513603" cy="134630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Early literacy performance usually persists throughout schooling Cunningham, &amp; Stanovich, 1997; Duncan, Dowsett, Claessens, Magnuson, et al., 2007; Juel, 1988; Smart, Prior, Sansor, &amp; Oberkind, 2005;  Snow, Tabors, &amp; Dickinson, 2001 </a:t>
          </a:r>
        </a:p>
      </dsp:txBody>
      <dsp:txXfrm>
        <a:off x="65721" y="3035794"/>
        <a:ext cx="6382161" cy="1214862"/>
      </dsp:txXfrm>
    </dsp:sp>
    <dsp:sp modelId="{0684BA66-7C22-7E45-BAAC-77C3FC6C0AE6}">
      <dsp:nvSpPr>
        <dsp:cNvPr id="0" name=""/>
        <dsp:cNvSpPr/>
      </dsp:nvSpPr>
      <dsp:spPr>
        <a:xfrm>
          <a:off x="0" y="4371097"/>
          <a:ext cx="6513603" cy="134630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Need to achieve higher levels of literacy than in the past—both individually and for the society</a:t>
          </a:r>
        </a:p>
      </dsp:txBody>
      <dsp:txXfrm>
        <a:off x="65721" y="4436818"/>
        <a:ext cx="6382161" cy="12148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D5C38-5DE6-DE4D-9C44-73669C6232D1}">
      <dsp:nvSpPr>
        <dsp:cNvPr id="0" name=""/>
        <dsp:cNvSpPr/>
      </dsp:nvSpPr>
      <dsp:spPr>
        <a:xfrm>
          <a:off x="0" y="84409"/>
          <a:ext cx="5115491" cy="1558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NELP examined 70 studies on decoding instruction found that such instruction in Pre-K and K had moderate to large impacts on  students’ reading and spelling development and on various emergent literacy skills</a:t>
          </a:r>
        </a:p>
      </dsp:txBody>
      <dsp:txXfrm>
        <a:off x="76077" y="160486"/>
        <a:ext cx="4963337" cy="1406285"/>
      </dsp:txXfrm>
    </dsp:sp>
    <dsp:sp modelId="{E0B41D57-3475-EA4F-81BD-58F083F2B140}">
      <dsp:nvSpPr>
        <dsp:cNvPr id="0" name=""/>
        <dsp:cNvSpPr/>
      </dsp:nvSpPr>
      <dsp:spPr>
        <a:xfrm>
          <a:off x="0" y="1694689"/>
          <a:ext cx="5115491" cy="15584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NRP examined 38 studies on phonics instruction and found that such teaching in grades K-2 and with older remedial readers had a positive impact on decoding and fluency and on reading comprehension and spelling as well K-2.</a:t>
          </a:r>
        </a:p>
      </dsp:txBody>
      <dsp:txXfrm>
        <a:off x="76077" y="1770766"/>
        <a:ext cx="4963337" cy="1406285"/>
      </dsp:txXfrm>
    </dsp:sp>
    <dsp:sp modelId="{5FD71567-2810-C94E-AD97-22010ABEA74A}">
      <dsp:nvSpPr>
        <dsp:cNvPr id="0" name=""/>
        <dsp:cNvSpPr/>
      </dsp:nvSpPr>
      <dsp:spPr>
        <a:xfrm>
          <a:off x="0" y="3304968"/>
          <a:ext cx="5115491" cy="15584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point during these PreK-2 years when code-focused instruction is not beneficial to students (and the benefits appear to be long lasting)</a:t>
          </a:r>
        </a:p>
      </dsp:txBody>
      <dsp:txXfrm>
        <a:off x="76077" y="3381045"/>
        <a:ext cx="4963337" cy="14062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6494F-A945-AC48-91DC-03D2FFD26F43}">
      <dsp:nvSpPr>
        <dsp:cNvPr id="0" name=""/>
        <dsp:cNvSpPr/>
      </dsp:nvSpPr>
      <dsp:spPr>
        <a:xfrm>
          <a:off x="0" y="275537"/>
          <a:ext cx="5553892" cy="18043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Oral reading fluency refers to the ability to read text accurately, quickly, and with proper expression</a:t>
          </a:r>
        </a:p>
      </dsp:txBody>
      <dsp:txXfrm>
        <a:off x="88082" y="363619"/>
        <a:ext cx="5377728" cy="1628195"/>
      </dsp:txXfrm>
    </dsp:sp>
    <dsp:sp modelId="{6AF96801-FF57-0647-9FE9-080B4E9678D8}">
      <dsp:nvSpPr>
        <dsp:cNvPr id="0" name=""/>
        <dsp:cNvSpPr/>
      </dsp:nvSpPr>
      <dsp:spPr>
        <a:xfrm>
          <a:off x="0" y="2140377"/>
          <a:ext cx="5553892" cy="180435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National Reading Panel reviewed 52 studies and found that oral reading fluency instruction improved decoding, word reading, fluency, and reading comprehension in Grades 1-4 and with remedial students Grades 1-12</a:t>
          </a:r>
        </a:p>
      </dsp:txBody>
      <dsp:txXfrm>
        <a:off x="88082" y="2228459"/>
        <a:ext cx="5377728" cy="1628195"/>
      </dsp:txXfrm>
    </dsp:sp>
    <dsp:sp modelId="{590BD207-759C-214A-95E0-74E3E81DC332}">
      <dsp:nvSpPr>
        <dsp:cNvPr id="0" name=""/>
        <dsp:cNvSpPr/>
      </dsp:nvSpPr>
      <dsp:spPr>
        <a:xfrm>
          <a:off x="0" y="4005216"/>
          <a:ext cx="5553892" cy="180435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Fluency is best predictor of reading comprehension in lower grades (2</a:t>
          </a:r>
          <a:r>
            <a:rPr lang="en-US" sz="2100" kern="1200" baseline="30000"/>
            <a:t>nd</a:t>
          </a:r>
          <a:r>
            <a:rPr lang="en-US" sz="2100" kern="1200"/>
            <a:t>: 73% of comprehension variance explained by fluency; this declines to 25% by grade 8)</a:t>
          </a:r>
        </a:p>
      </dsp:txBody>
      <dsp:txXfrm>
        <a:off x="88082" y="4093298"/>
        <a:ext cx="5377728" cy="16281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870A-79A4-DA47-8136-6DACA2ACA87F}">
      <dsp:nvSpPr>
        <dsp:cNvPr id="0" name=""/>
        <dsp:cNvSpPr/>
      </dsp:nvSpPr>
      <dsp:spPr>
        <a:xfrm>
          <a:off x="0" y="143988"/>
          <a:ext cx="5115491" cy="228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Effective instruction focuses on summarization, questioning, monitoring, visualization, story mapping </a:t>
          </a:r>
        </a:p>
      </dsp:txBody>
      <dsp:txXfrm>
        <a:off x="111488" y="255476"/>
        <a:ext cx="4892515" cy="2060864"/>
      </dsp:txXfrm>
    </dsp:sp>
    <dsp:sp modelId="{C1FDCF67-4CA2-D64D-94EC-39593B4A733A}">
      <dsp:nvSpPr>
        <dsp:cNvPr id="0" name=""/>
        <dsp:cNvSpPr/>
      </dsp:nvSpPr>
      <dsp:spPr>
        <a:xfrm>
          <a:off x="0" y="2519989"/>
          <a:ext cx="5115491" cy="2283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Multiple strategies are most effective</a:t>
          </a:r>
        </a:p>
      </dsp:txBody>
      <dsp:txXfrm>
        <a:off x="111488" y="2631477"/>
        <a:ext cx="4892515" cy="206086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22505-5CA9-4051-9021-C1F9B3F70A20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24E0-8915-48C6-A076-AFB9256EAAC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2B248-B549-4A7E-8732-B8BF2EC148FE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Vocabulary instruction is usually treated as part of comprehension work (and as already explained, vocabulary instruction improves comprehension)</a:t>
          </a:r>
        </a:p>
      </dsp:txBody>
      <dsp:txXfrm>
        <a:off x="1941716" y="718"/>
        <a:ext cx="4571887" cy="1681139"/>
      </dsp:txXfrm>
    </dsp:sp>
    <dsp:sp modelId="{4F6ACAE1-30E9-4EC3-8E4F-60DE69D90E2F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D501B-958E-4F99-B2E5-23165BE8ECEC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2F4FD-0B97-4608-8F53-2B1676F358DF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Sentence combining (sentence reducing) improves understanding of syntax and transfers to comprehension</a:t>
          </a:r>
        </a:p>
      </dsp:txBody>
      <dsp:txXfrm>
        <a:off x="1941716" y="2102143"/>
        <a:ext cx="4571887" cy="1681139"/>
      </dsp:txXfrm>
    </dsp:sp>
    <dsp:sp modelId="{9D110259-321F-4243-962E-3848920D3D9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DAF23-AB52-4D1E-A7B1-5976F7F287E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5144-549F-40F6-8EF5-A0E1DA1DC565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Text structure and cohesion work improves reading comprehension, too</a:t>
          </a:r>
        </a:p>
      </dsp:txBody>
      <dsp:txXfrm>
        <a:off x="1941716" y="4203567"/>
        <a:ext cx="4571887" cy="168113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EF99A-F8B6-CE46-A664-34F6FFD4E00D}">
      <dsp:nvSpPr>
        <dsp:cNvPr id="0" name=""/>
        <dsp:cNvSpPr/>
      </dsp:nvSpPr>
      <dsp:spPr>
        <a:xfrm>
          <a:off x="0" y="379002"/>
          <a:ext cx="6560023" cy="1700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Graham &amp; Hiebert meta-analyzed more than 100 studies that required students to write about text</a:t>
          </a:r>
        </a:p>
      </dsp:txBody>
      <dsp:txXfrm>
        <a:off x="83016" y="462018"/>
        <a:ext cx="6393991" cy="1534563"/>
      </dsp:txXfrm>
    </dsp:sp>
    <dsp:sp modelId="{5DB8120C-F379-D945-AD51-2B6F684DD46F}">
      <dsp:nvSpPr>
        <dsp:cNvPr id="0" name=""/>
        <dsp:cNvSpPr/>
      </dsp:nvSpPr>
      <dsp:spPr>
        <a:xfrm>
          <a:off x="0" y="2148717"/>
          <a:ext cx="6560023" cy="17005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93% of the findings were positive</a:t>
          </a:r>
        </a:p>
      </dsp:txBody>
      <dsp:txXfrm>
        <a:off x="83016" y="2231733"/>
        <a:ext cx="6393991" cy="1534563"/>
      </dsp:txXfrm>
    </dsp:sp>
    <dsp:sp modelId="{1D4C3760-42DC-CE4F-8D12-1BA55B2FD0D3}">
      <dsp:nvSpPr>
        <dsp:cNvPr id="0" name=""/>
        <dsp:cNvSpPr/>
      </dsp:nvSpPr>
      <dsp:spPr>
        <a:xfrm>
          <a:off x="0" y="3918432"/>
          <a:ext cx="6560023" cy="1700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Writing about text was better than just reading the text, better than reading and rereading, better than reading and discussing in terms of improving comprehension and learning from text</a:t>
          </a:r>
        </a:p>
      </dsp:txBody>
      <dsp:txXfrm>
        <a:off x="83016" y="4001448"/>
        <a:ext cx="6393991" cy="15345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42916-7A9D-BB44-BDBC-8004F3E6A335}">
      <dsp:nvSpPr>
        <dsp:cNvPr id="0" name=""/>
        <dsp:cNvSpPr/>
      </dsp:nvSpPr>
      <dsp:spPr>
        <a:xfrm>
          <a:off x="0" y="16278"/>
          <a:ext cx="5115491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Modeling</a:t>
          </a:r>
        </a:p>
      </dsp:txBody>
      <dsp:txXfrm>
        <a:off x="55030" y="71308"/>
        <a:ext cx="5005431" cy="1017235"/>
      </dsp:txXfrm>
    </dsp:sp>
    <dsp:sp modelId="{BA083880-120C-8A43-B7DB-FF63D16138C0}">
      <dsp:nvSpPr>
        <dsp:cNvPr id="0" name=""/>
        <dsp:cNvSpPr/>
      </dsp:nvSpPr>
      <dsp:spPr>
        <a:xfrm>
          <a:off x="0" y="1278933"/>
          <a:ext cx="5115491" cy="112729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Summarizing</a:t>
          </a:r>
        </a:p>
      </dsp:txBody>
      <dsp:txXfrm>
        <a:off x="55030" y="1333963"/>
        <a:ext cx="5005431" cy="1017235"/>
      </dsp:txXfrm>
    </dsp:sp>
    <dsp:sp modelId="{B6B9E8C5-56C2-7E48-BFAE-B3B97E94F858}">
      <dsp:nvSpPr>
        <dsp:cNvPr id="0" name=""/>
        <dsp:cNvSpPr/>
      </dsp:nvSpPr>
      <dsp:spPr>
        <a:xfrm>
          <a:off x="0" y="2541588"/>
          <a:ext cx="5115491" cy="112729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Analysis/critique</a:t>
          </a:r>
        </a:p>
      </dsp:txBody>
      <dsp:txXfrm>
        <a:off x="55030" y="2596618"/>
        <a:ext cx="5005431" cy="1017235"/>
      </dsp:txXfrm>
    </dsp:sp>
    <dsp:sp modelId="{A8DC9E17-631D-EC43-A9CF-E493558AB558}">
      <dsp:nvSpPr>
        <dsp:cNvPr id="0" name=""/>
        <dsp:cNvSpPr/>
      </dsp:nvSpPr>
      <dsp:spPr>
        <a:xfrm>
          <a:off x="0" y="3804244"/>
          <a:ext cx="5115491" cy="11272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Synthesis</a:t>
          </a:r>
        </a:p>
      </dsp:txBody>
      <dsp:txXfrm>
        <a:off x="55030" y="3859274"/>
        <a:ext cx="5005431" cy="10172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15254-A0A6-204F-96DE-145DFAA23210}">
      <dsp:nvSpPr>
        <dsp:cNvPr id="0" name=""/>
        <dsp:cNvSpPr/>
      </dsp:nvSpPr>
      <dsp:spPr>
        <a:xfrm>
          <a:off x="0" y="783225"/>
          <a:ext cx="6266794" cy="3760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Research shows clear causal relationship between teaching the following and reading achievement: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Phonological awareness (including letters)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Phonics (including sight words)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Vocabulary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Oral Reading Fluency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Reading comprehension strategies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Writing</a:t>
          </a:r>
        </a:p>
      </dsp:txBody>
      <dsp:txXfrm>
        <a:off x="0" y="783225"/>
        <a:ext cx="6266794" cy="376007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51018-10C1-421E-8235-AB64813E92AD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7C881-43AC-4D46-9443-99E36E57BFF4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DEBA7-A207-4435-995C-2ADD633E2B3F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Only a negative definition of this</a:t>
          </a:r>
        </a:p>
      </dsp:txBody>
      <dsp:txXfrm>
        <a:off x="2039300" y="956381"/>
        <a:ext cx="4474303" cy="1765627"/>
      </dsp:txXfrm>
    </dsp:sp>
    <dsp:sp modelId="{04F93D97-FF53-4460-B574-33D6729F08F1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7C47-513F-44E8-BBA3-4FD9F9575D06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6B0E0-D6BC-4C86-9FE7-135FC627D6F4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Instructional features that influence learning without increasing amount of instruction or altering the content to be taught</a:t>
          </a:r>
        </a:p>
      </dsp:txBody>
      <dsp:txXfrm>
        <a:off x="2039300" y="3163416"/>
        <a:ext cx="4474303" cy="176562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9A7F5-6733-4A4B-8A9B-95991404935F}">
      <dsp:nvSpPr>
        <dsp:cNvPr id="0" name=""/>
        <dsp:cNvSpPr/>
      </dsp:nvSpPr>
      <dsp:spPr>
        <a:xfrm>
          <a:off x="1298574" y="1595"/>
          <a:ext cx="5194300" cy="16353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4" tIns="415372" rIns="100784" bIns="4153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Make sure kids get a lot of teaching and experience</a:t>
          </a:r>
        </a:p>
      </dsp:txBody>
      <dsp:txXfrm>
        <a:off x="1298574" y="1595"/>
        <a:ext cx="5194300" cy="1635323"/>
      </dsp:txXfrm>
    </dsp:sp>
    <dsp:sp modelId="{4F8EF391-DF2B-584F-99D5-9DA826A201E1}">
      <dsp:nvSpPr>
        <dsp:cNvPr id="0" name=""/>
        <dsp:cNvSpPr/>
      </dsp:nvSpPr>
      <dsp:spPr>
        <a:xfrm>
          <a:off x="0" y="1595"/>
          <a:ext cx="1298575" cy="16353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16" tIns="161534" rIns="68716" bIns="16153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Time</a:t>
          </a:r>
        </a:p>
      </dsp:txBody>
      <dsp:txXfrm>
        <a:off x="0" y="1595"/>
        <a:ext cx="1298575" cy="1635323"/>
      </dsp:txXfrm>
    </dsp:sp>
    <dsp:sp modelId="{B75EF933-CF5F-1D41-8056-D2A927A9D0EE}">
      <dsp:nvSpPr>
        <dsp:cNvPr id="0" name=""/>
        <dsp:cNvSpPr/>
      </dsp:nvSpPr>
      <dsp:spPr>
        <a:xfrm>
          <a:off x="1298575" y="1735038"/>
          <a:ext cx="5194300" cy="1635323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4" tIns="415372" rIns="100784" bIns="4153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Make sure the right things are being taught</a:t>
          </a:r>
        </a:p>
      </dsp:txBody>
      <dsp:txXfrm>
        <a:off x="1298575" y="1735038"/>
        <a:ext cx="5194300" cy="1635323"/>
      </dsp:txXfrm>
    </dsp:sp>
    <dsp:sp modelId="{608819CE-589B-3445-840B-3B03C12C4456}">
      <dsp:nvSpPr>
        <dsp:cNvPr id="0" name=""/>
        <dsp:cNvSpPr/>
      </dsp:nvSpPr>
      <dsp:spPr>
        <a:xfrm>
          <a:off x="0" y="1735038"/>
          <a:ext cx="1298575" cy="163532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16" tIns="161534" rIns="68716" bIns="16153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Content</a:t>
          </a:r>
        </a:p>
      </dsp:txBody>
      <dsp:txXfrm>
        <a:off x="0" y="1735038"/>
        <a:ext cx="1298575" cy="1635323"/>
      </dsp:txXfrm>
    </dsp:sp>
    <dsp:sp modelId="{87FAF764-1BAF-B841-A049-6ABFB31E9EF2}">
      <dsp:nvSpPr>
        <dsp:cNvPr id="0" name=""/>
        <dsp:cNvSpPr/>
      </dsp:nvSpPr>
      <dsp:spPr>
        <a:xfrm>
          <a:off x="1298575" y="3468481"/>
          <a:ext cx="5194300" cy="1635323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4" tIns="415372" rIns="100784" bIns="4153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Make sure the instruction is good</a:t>
          </a:r>
        </a:p>
      </dsp:txBody>
      <dsp:txXfrm>
        <a:off x="1298575" y="3468481"/>
        <a:ext cx="5194300" cy="1635323"/>
      </dsp:txXfrm>
    </dsp:sp>
    <dsp:sp modelId="{4ECDDFFC-8DDF-A345-B0F7-359F1D40B0E1}">
      <dsp:nvSpPr>
        <dsp:cNvPr id="0" name=""/>
        <dsp:cNvSpPr/>
      </dsp:nvSpPr>
      <dsp:spPr>
        <a:xfrm>
          <a:off x="0" y="3468481"/>
          <a:ext cx="1298575" cy="163532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16" tIns="161534" rIns="68716" bIns="16153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Quality</a:t>
          </a:r>
        </a:p>
      </dsp:txBody>
      <dsp:txXfrm>
        <a:off x="0" y="3468481"/>
        <a:ext cx="1298575" cy="163532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3D694-9E33-4C4E-AE93-0A44D9BFB689}">
      <dsp:nvSpPr>
        <dsp:cNvPr id="0" name=""/>
        <dsp:cNvSpPr/>
      </dsp:nvSpPr>
      <dsp:spPr>
        <a:xfrm>
          <a:off x="540982" y="3765"/>
          <a:ext cx="719082" cy="719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42458-6B18-4B41-809F-D03B0EBE849B}">
      <dsp:nvSpPr>
        <dsp:cNvPr id="0" name=""/>
        <dsp:cNvSpPr/>
      </dsp:nvSpPr>
      <dsp:spPr>
        <a:xfrm>
          <a:off x="691990" y="154772"/>
          <a:ext cx="417067" cy="41706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3F151-14F9-4300-B7AB-EBEF0360DCFE}">
      <dsp:nvSpPr>
        <dsp:cNvPr id="0" name=""/>
        <dsp:cNvSpPr/>
      </dsp:nvSpPr>
      <dsp:spPr>
        <a:xfrm>
          <a:off x="1414154" y="3765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“Science of Reading”</a:t>
          </a:r>
        </a:p>
      </dsp:txBody>
      <dsp:txXfrm>
        <a:off x="1414154" y="3765"/>
        <a:ext cx="1694979" cy="719082"/>
      </dsp:txXfrm>
    </dsp:sp>
    <dsp:sp modelId="{AD5B41B3-EFE9-4526-AA91-BA542EDF11B9}">
      <dsp:nvSpPr>
        <dsp:cNvPr id="0" name=""/>
        <dsp:cNvSpPr/>
      </dsp:nvSpPr>
      <dsp:spPr>
        <a:xfrm>
          <a:off x="3404470" y="3765"/>
          <a:ext cx="719082" cy="7190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CB029-6B94-460F-9C89-AF2384A8D0B3}">
      <dsp:nvSpPr>
        <dsp:cNvPr id="0" name=""/>
        <dsp:cNvSpPr/>
      </dsp:nvSpPr>
      <dsp:spPr>
        <a:xfrm>
          <a:off x="3555477" y="154772"/>
          <a:ext cx="417067" cy="417067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5AAA0-D5F4-4A2A-B37D-B7A949221910}">
      <dsp:nvSpPr>
        <dsp:cNvPr id="0" name=""/>
        <dsp:cNvSpPr/>
      </dsp:nvSpPr>
      <dsp:spPr>
        <a:xfrm>
          <a:off x="4277641" y="3765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Common Core State Standards</a:t>
          </a:r>
        </a:p>
      </dsp:txBody>
      <dsp:txXfrm>
        <a:off x="4277641" y="3765"/>
        <a:ext cx="1694979" cy="719082"/>
      </dsp:txXfrm>
    </dsp:sp>
    <dsp:sp modelId="{4D53B55D-D0C3-4BCD-A993-5600F1376D6F}">
      <dsp:nvSpPr>
        <dsp:cNvPr id="0" name=""/>
        <dsp:cNvSpPr/>
      </dsp:nvSpPr>
      <dsp:spPr>
        <a:xfrm>
          <a:off x="540982" y="1723369"/>
          <a:ext cx="719082" cy="719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00BBE-D547-4F4B-ADF9-0792A31F27E7}">
      <dsp:nvSpPr>
        <dsp:cNvPr id="0" name=""/>
        <dsp:cNvSpPr/>
      </dsp:nvSpPr>
      <dsp:spPr>
        <a:xfrm>
          <a:off x="691990" y="1874376"/>
          <a:ext cx="417067" cy="417067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0B055-9F9E-4472-9A21-3070861D2014}">
      <dsp:nvSpPr>
        <dsp:cNvPr id="0" name=""/>
        <dsp:cNvSpPr/>
      </dsp:nvSpPr>
      <dsp:spPr>
        <a:xfrm>
          <a:off x="1414154" y="1723369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Importance of knowledge</a:t>
          </a:r>
        </a:p>
      </dsp:txBody>
      <dsp:txXfrm>
        <a:off x="1414154" y="1723369"/>
        <a:ext cx="1694979" cy="719082"/>
      </dsp:txXfrm>
    </dsp:sp>
    <dsp:sp modelId="{0E8347A1-23FF-407C-A7FC-1E0B1E86C6D3}">
      <dsp:nvSpPr>
        <dsp:cNvPr id="0" name=""/>
        <dsp:cNvSpPr/>
      </dsp:nvSpPr>
      <dsp:spPr>
        <a:xfrm>
          <a:off x="3404470" y="1723369"/>
          <a:ext cx="719082" cy="7190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70106-D21A-4844-95B5-9A2297BC9DCE}">
      <dsp:nvSpPr>
        <dsp:cNvPr id="0" name=""/>
        <dsp:cNvSpPr/>
      </dsp:nvSpPr>
      <dsp:spPr>
        <a:xfrm>
          <a:off x="3555477" y="1874376"/>
          <a:ext cx="417067" cy="417067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2A199-6A0D-4A60-A175-E451FC5ED997}">
      <dsp:nvSpPr>
        <dsp:cNvPr id="0" name=""/>
        <dsp:cNvSpPr/>
      </dsp:nvSpPr>
      <dsp:spPr>
        <a:xfrm>
          <a:off x="4277641" y="1723369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Response to Intervention</a:t>
          </a:r>
        </a:p>
      </dsp:txBody>
      <dsp:txXfrm>
        <a:off x="4277641" y="1723369"/>
        <a:ext cx="1694979" cy="719082"/>
      </dsp:txXfrm>
    </dsp:sp>
    <dsp:sp modelId="{F9C5A480-F9BA-4F30-B052-19BC80048057}">
      <dsp:nvSpPr>
        <dsp:cNvPr id="0" name=""/>
        <dsp:cNvSpPr/>
      </dsp:nvSpPr>
      <dsp:spPr>
        <a:xfrm>
          <a:off x="540982" y="3442974"/>
          <a:ext cx="719082" cy="7190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F3EF4-E21B-4E23-B7BA-B008607CDF55}">
      <dsp:nvSpPr>
        <dsp:cNvPr id="0" name=""/>
        <dsp:cNvSpPr/>
      </dsp:nvSpPr>
      <dsp:spPr>
        <a:xfrm>
          <a:off x="691990" y="3593981"/>
          <a:ext cx="417067" cy="417067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3407A-694F-48AC-B8C8-4DE9D7612248}">
      <dsp:nvSpPr>
        <dsp:cNvPr id="0" name=""/>
        <dsp:cNvSpPr/>
      </dsp:nvSpPr>
      <dsp:spPr>
        <a:xfrm>
          <a:off x="1414154" y="3442974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Independent Reading</a:t>
          </a:r>
        </a:p>
      </dsp:txBody>
      <dsp:txXfrm>
        <a:off x="1414154" y="3442974"/>
        <a:ext cx="1694979" cy="719082"/>
      </dsp:txXfrm>
    </dsp:sp>
    <dsp:sp modelId="{C951ED12-BC19-4F5F-AA76-3E417911B5CE}">
      <dsp:nvSpPr>
        <dsp:cNvPr id="0" name=""/>
        <dsp:cNvSpPr/>
      </dsp:nvSpPr>
      <dsp:spPr>
        <a:xfrm>
          <a:off x="3404470" y="3442974"/>
          <a:ext cx="719082" cy="719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CEE35-E721-4D5F-B721-5E122D4A487C}">
      <dsp:nvSpPr>
        <dsp:cNvPr id="0" name=""/>
        <dsp:cNvSpPr/>
      </dsp:nvSpPr>
      <dsp:spPr>
        <a:xfrm>
          <a:off x="3555477" y="3593981"/>
          <a:ext cx="417067" cy="417067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214BD-CEEC-4472-9F4A-A036C74A27D8}">
      <dsp:nvSpPr>
        <dsp:cNvPr id="0" name=""/>
        <dsp:cNvSpPr/>
      </dsp:nvSpPr>
      <dsp:spPr>
        <a:xfrm>
          <a:off x="4277641" y="3442974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Disciplinary Literacy</a:t>
          </a:r>
        </a:p>
      </dsp:txBody>
      <dsp:txXfrm>
        <a:off x="4277641" y="3442974"/>
        <a:ext cx="1694979" cy="719082"/>
      </dsp:txXfrm>
    </dsp:sp>
    <dsp:sp modelId="{29FA25B2-B1B2-4C5C-93D3-AF4FEA82A093}">
      <dsp:nvSpPr>
        <dsp:cNvPr id="0" name=""/>
        <dsp:cNvSpPr/>
      </dsp:nvSpPr>
      <dsp:spPr>
        <a:xfrm>
          <a:off x="540982" y="5162578"/>
          <a:ext cx="719082" cy="7190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00A10-30B9-49FC-8342-AE755D0DAABE}">
      <dsp:nvSpPr>
        <dsp:cNvPr id="0" name=""/>
        <dsp:cNvSpPr/>
      </dsp:nvSpPr>
      <dsp:spPr>
        <a:xfrm>
          <a:off x="691990" y="5313585"/>
          <a:ext cx="417067" cy="417067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29022-0FB9-4E09-A82F-A6B5AD7FA814}">
      <dsp:nvSpPr>
        <dsp:cNvPr id="0" name=""/>
        <dsp:cNvSpPr/>
      </dsp:nvSpPr>
      <dsp:spPr>
        <a:xfrm>
          <a:off x="1414154" y="5162578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Testing</a:t>
          </a:r>
        </a:p>
      </dsp:txBody>
      <dsp:txXfrm>
        <a:off x="1414154" y="5162578"/>
        <a:ext cx="1694979" cy="719082"/>
      </dsp:txXfrm>
    </dsp:sp>
    <dsp:sp modelId="{4E07CA14-4E70-5944-AEE3-8EA7710822C4}">
      <dsp:nvSpPr>
        <dsp:cNvPr id="0" name=""/>
        <dsp:cNvSpPr/>
      </dsp:nvSpPr>
      <dsp:spPr>
        <a:xfrm>
          <a:off x="3404470" y="5162578"/>
          <a:ext cx="719082" cy="719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E7B4E-3FBC-B94B-9EA1-2E8C0E133CBD}">
      <dsp:nvSpPr>
        <dsp:cNvPr id="0" name=""/>
        <dsp:cNvSpPr/>
      </dsp:nvSpPr>
      <dsp:spPr>
        <a:xfrm>
          <a:off x="3555477" y="5313585"/>
          <a:ext cx="417067" cy="41706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360CB-B386-394B-964F-0E50BF6EFC4D}">
      <dsp:nvSpPr>
        <dsp:cNvPr id="0" name=""/>
        <dsp:cNvSpPr/>
      </dsp:nvSpPr>
      <dsp:spPr>
        <a:xfrm>
          <a:off x="4277641" y="5162578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Text complexity</a:t>
          </a:r>
        </a:p>
      </dsp:txBody>
      <dsp:txXfrm>
        <a:off x="4277641" y="5162578"/>
        <a:ext cx="1694979" cy="719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000A9-3740-5C4D-995E-E0E5988B801D}">
      <dsp:nvSpPr>
        <dsp:cNvPr id="0" name=""/>
        <dsp:cNvSpPr/>
      </dsp:nvSpPr>
      <dsp:spPr>
        <a:xfrm>
          <a:off x="0" y="761832"/>
          <a:ext cx="6513603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“Reading Wars” of the 1990s—divisive arguments over the best way to teach reading</a:t>
          </a:r>
        </a:p>
      </dsp:txBody>
      <dsp:txXfrm>
        <a:off x="50489" y="812321"/>
        <a:ext cx="6412625" cy="933302"/>
      </dsp:txXfrm>
    </dsp:sp>
    <dsp:sp modelId="{3D59121D-0744-FD4D-86DD-D2FAA96AD828}">
      <dsp:nvSpPr>
        <dsp:cNvPr id="0" name=""/>
        <dsp:cNvSpPr/>
      </dsp:nvSpPr>
      <dsp:spPr>
        <a:xfrm>
          <a:off x="0" y="1870993"/>
          <a:ext cx="6513603" cy="10342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Contentious and continuing arguments in the </a:t>
          </a:r>
          <a:r>
            <a:rPr lang="en-US" sz="2600" kern="1200" dirty="0" err="1"/>
            <a:t>Twitterverse</a:t>
          </a:r>
          <a:endParaRPr lang="en-US" sz="2600" kern="1200" dirty="0"/>
        </a:p>
      </dsp:txBody>
      <dsp:txXfrm>
        <a:off x="50489" y="1921482"/>
        <a:ext cx="6412625" cy="933302"/>
      </dsp:txXfrm>
    </dsp:sp>
    <dsp:sp modelId="{4B92F5D3-D156-5340-955D-E5D57E92FD12}">
      <dsp:nvSpPr>
        <dsp:cNvPr id="0" name=""/>
        <dsp:cNvSpPr/>
      </dsp:nvSpPr>
      <dsp:spPr>
        <a:xfrm>
          <a:off x="0" y="2980153"/>
          <a:ext cx="6513603" cy="10342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Current dyslexia debates</a:t>
          </a:r>
        </a:p>
      </dsp:txBody>
      <dsp:txXfrm>
        <a:off x="50489" y="3030642"/>
        <a:ext cx="6412625" cy="933302"/>
      </dsp:txXfrm>
    </dsp:sp>
    <dsp:sp modelId="{0684BA66-7C22-7E45-BAAC-77C3FC6C0AE6}">
      <dsp:nvSpPr>
        <dsp:cNvPr id="0" name=""/>
        <dsp:cNvSpPr/>
      </dsp:nvSpPr>
      <dsp:spPr>
        <a:xfrm>
          <a:off x="0" y="4089313"/>
          <a:ext cx="6513603" cy="103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Problem</a:t>
          </a:r>
          <a:r>
            <a:rPr lang="en-US" sz="2600" kern="1200" baseline="0" dirty="0"/>
            <a:t> is that “everything works”—opportunity costs</a:t>
          </a:r>
          <a:endParaRPr lang="en-US" sz="2600" kern="1200" dirty="0"/>
        </a:p>
      </dsp:txBody>
      <dsp:txXfrm>
        <a:off x="50489" y="4139802"/>
        <a:ext cx="6412625" cy="93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753B3-52B2-A840-8194-B3C2D1378C14}">
      <dsp:nvSpPr>
        <dsp:cNvPr id="0" name=""/>
        <dsp:cNvSpPr/>
      </dsp:nvSpPr>
      <dsp:spPr>
        <a:xfrm>
          <a:off x="0" y="403363"/>
          <a:ext cx="6513603" cy="2474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To summarize what research tells us about teaching children to read</a:t>
          </a:r>
        </a:p>
      </dsp:txBody>
      <dsp:txXfrm>
        <a:off x="120798" y="524161"/>
        <a:ext cx="6272007" cy="2232954"/>
      </dsp:txXfrm>
    </dsp:sp>
    <dsp:sp modelId="{1D5312D8-7A68-6E47-A9E6-CD5868BD956F}">
      <dsp:nvSpPr>
        <dsp:cNvPr id="0" name=""/>
        <dsp:cNvSpPr/>
      </dsp:nvSpPr>
      <dsp:spPr>
        <a:xfrm>
          <a:off x="0" y="3007513"/>
          <a:ext cx="6513603" cy="24745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To answer your questions</a:t>
          </a:r>
        </a:p>
      </dsp:txBody>
      <dsp:txXfrm>
        <a:off x="120798" y="3128311"/>
        <a:ext cx="6272007" cy="2232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4938E-1FF3-48B7-8481-363DF71E4CA2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4C4FD-115F-4E1F-ACFD-8244E009F647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9C099-AE57-4FC9-9F11-E942A97C62D6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Idea that research can prove anything</a:t>
          </a:r>
        </a:p>
      </dsp:txBody>
      <dsp:txXfrm>
        <a:off x="1429899" y="2442"/>
        <a:ext cx="5083704" cy="1238008"/>
      </dsp:txXfrm>
    </dsp:sp>
    <dsp:sp modelId="{2255E19A-385D-4C10-BE97-B015E1DFA230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5C05-B4DC-4CE9-9FE7-BE6BB219A6C3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2A95-1CA6-49AE-B075-E3008C5C6135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all research is equal</a:t>
          </a:r>
        </a:p>
      </dsp:txBody>
      <dsp:txXfrm>
        <a:off x="1429899" y="1549953"/>
        <a:ext cx="5083704" cy="1238008"/>
      </dsp:txXfrm>
    </dsp:sp>
    <dsp:sp modelId="{A14DB276-9057-4181-9425-42BB754F753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D382F-224E-4215-8322-4DA017F8B3C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1E08D-810A-470C-AAF0-D14DA1950F08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Research can differ in its suitability to answer questions (descriptive vs. experimental research)</a:t>
          </a:r>
        </a:p>
      </dsp:txBody>
      <dsp:txXfrm>
        <a:off x="1429899" y="3097464"/>
        <a:ext cx="5083704" cy="1238008"/>
      </dsp:txXfrm>
    </dsp:sp>
    <dsp:sp modelId="{FD895D26-1085-4479-AECC-5164B7FC9844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93E39-060A-4F15-BB9F-F1053D454CBA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40FA2-7C4E-4549-84FC-C024698899E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Research can differ in its quality</a:t>
          </a:r>
        </a:p>
      </dsp:txBody>
      <dsp:txXfrm>
        <a:off x="1429899" y="4644974"/>
        <a:ext cx="5083704" cy="123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B1847-4329-4475-8FC7-ACBC40E06433}">
      <dsp:nvSpPr>
        <dsp:cNvPr id="0" name=""/>
        <dsp:cNvSpPr/>
      </dsp:nvSpPr>
      <dsp:spPr>
        <a:xfrm>
          <a:off x="0" y="905470"/>
          <a:ext cx="6269038" cy="1671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E2FA9-FF9A-44DD-AA97-5023080D9F89}">
      <dsp:nvSpPr>
        <dsp:cNvPr id="0" name=""/>
        <dsp:cNvSpPr/>
      </dsp:nvSpPr>
      <dsp:spPr>
        <a:xfrm>
          <a:off x="505670" y="1281588"/>
          <a:ext cx="919400" cy="919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4160F-EE0C-4F16-9950-AC568DABC93D}">
      <dsp:nvSpPr>
        <dsp:cNvPr id="0" name=""/>
        <dsp:cNvSpPr/>
      </dsp:nvSpPr>
      <dsp:spPr>
        <a:xfrm>
          <a:off x="1930741" y="905470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National Research Council appointed a group of literacy experts to provide research-based recommendations on how to address early literacy</a:t>
          </a:r>
        </a:p>
      </dsp:txBody>
      <dsp:txXfrm>
        <a:off x="1930741" y="905470"/>
        <a:ext cx="4338296" cy="1671637"/>
      </dsp:txXfrm>
    </dsp:sp>
    <dsp:sp modelId="{155D7DBB-7130-454E-BBD9-DA5DAEF0AA72}">
      <dsp:nvSpPr>
        <dsp:cNvPr id="0" name=""/>
        <dsp:cNvSpPr/>
      </dsp:nvSpPr>
      <dsp:spPr>
        <a:xfrm>
          <a:off x="0" y="2995017"/>
          <a:ext cx="6269038" cy="16716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A0B8-3430-47FB-B125-68FB98854B57}">
      <dsp:nvSpPr>
        <dsp:cNvPr id="0" name=""/>
        <dsp:cNvSpPr/>
      </dsp:nvSpPr>
      <dsp:spPr>
        <a:xfrm>
          <a:off x="505670" y="3371135"/>
          <a:ext cx="919400" cy="919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6FC9C-EC71-4F36-9F06-FD7283CA502F}">
      <dsp:nvSpPr>
        <dsp:cNvPr id="0" name=""/>
        <dsp:cNvSpPr/>
      </dsp:nvSpPr>
      <dsp:spPr>
        <a:xfrm>
          <a:off x="1930741" y="2995017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They issued a report in 1998 focused on preschool, kindergarten, and primary grade reading instruction and support</a:t>
          </a:r>
        </a:p>
      </dsp:txBody>
      <dsp:txXfrm>
        <a:off x="1930741" y="2995017"/>
        <a:ext cx="4338296" cy="1671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76457-7605-4582-9A63-D91FE2F5F4D8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F140D-FB1E-442F-B964-C83B4BE24030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341CE-3942-4E47-B390-51036660E6F7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1998, Congress asked for a review of what works in reading instruction</a:t>
          </a:r>
        </a:p>
      </dsp:txBody>
      <dsp:txXfrm>
        <a:off x="1838352" y="680"/>
        <a:ext cx="4430685" cy="1591647"/>
      </dsp:txXfrm>
    </dsp:sp>
    <dsp:sp modelId="{F507B8FB-2274-4952-9B2C-5B265FA7E81C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21C33-141E-4867-8AA3-E876CEE94004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ED1DA-F9C1-4290-B781-956659132413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U.S. Department of Education and the National Institute of Child Health and Human Development appointed a panel</a:t>
          </a:r>
        </a:p>
      </dsp:txBody>
      <dsp:txXfrm>
        <a:off x="1838352" y="1990238"/>
        <a:ext cx="4430685" cy="1591647"/>
      </dsp:txXfrm>
    </dsp:sp>
    <dsp:sp modelId="{169CA368-74A7-4E50-BF8A-E4291141F645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B8FE7-AAA9-406C-AD02-E588282B4AFF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62209-52B2-455D-98AA-041D32FA9182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Panel reviewed more than 500 studies on reading instruction (K-12)</a:t>
          </a:r>
        </a:p>
      </dsp:txBody>
      <dsp:txXfrm>
        <a:off x="1838352" y="3979797"/>
        <a:ext cx="4430685" cy="1591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5A051-F7FB-4143-A40C-2565FF27DFCA}">
      <dsp:nvSpPr>
        <dsp:cNvPr id="0" name=""/>
        <dsp:cNvSpPr/>
      </dsp:nvSpPr>
      <dsp:spPr>
        <a:xfrm>
          <a:off x="0" y="566572"/>
          <a:ext cx="6269038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National Early Literacy Panel (2003-2008) reviewed research on the teaching of reading in preschool and kindergarten</a:t>
          </a:r>
        </a:p>
      </dsp:txBody>
      <dsp:txXfrm>
        <a:off x="69794" y="636366"/>
        <a:ext cx="6129450" cy="1290152"/>
      </dsp:txXfrm>
    </dsp:sp>
    <dsp:sp modelId="{3A57FA5C-4295-044C-8A63-2A1FA49F30AE}">
      <dsp:nvSpPr>
        <dsp:cNvPr id="0" name=""/>
        <dsp:cNvSpPr/>
      </dsp:nvSpPr>
      <dsp:spPr>
        <a:xfrm>
          <a:off x="0" y="2071192"/>
          <a:ext cx="6269038" cy="14297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Largest meta-analysis of research data on the teaching of reading during these years (examined 400-500 studies)</a:t>
          </a:r>
        </a:p>
      </dsp:txBody>
      <dsp:txXfrm>
        <a:off x="69794" y="2140986"/>
        <a:ext cx="6129450" cy="1290152"/>
      </dsp:txXfrm>
    </dsp:sp>
    <dsp:sp modelId="{81545140-CCFE-4545-9A06-27B8116B4C5A}">
      <dsp:nvSpPr>
        <dsp:cNvPr id="0" name=""/>
        <dsp:cNvSpPr/>
      </dsp:nvSpPr>
      <dsp:spPr>
        <a:xfrm>
          <a:off x="0" y="3575812"/>
          <a:ext cx="6269038" cy="1429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Set out to determine which skills needed to be taught early on and what confers literacy learning advantages to young children</a:t>
          </a:r>
        </a:p>
      </dsp:txBody>
      <dsp:txXfrm>
        <a:off x="69794" y="3645606"/>
        <a:ext cx="6129450" cy="12901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A366B-886D-6448-85DA-8347AD10FCFA}">
      <dsp:nvSpPr>
        <dsp:cNvPr id="0" name=""/>
        <dsp:cNvSpPr/>
      </dsp:nvSpPr>
      <dsp:spPr>
        <a:xfrm>
          <a:off x="0" y="37687"/>
          <a:ext cx="6269038" cy="178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National Early Literacy Panel (2003-2006) reviewed research on the teaching of reading to children (ages birth to 18) from language minority families</a:t>
          </a:r>
        </a:p>
      </dsp:txBody>
      <dsp:txXfrm>
        <a:off x="87100" y="124787"/>
        <a:ext cx="6094838" cy="1610050"/>
      </dsp:txXfrm>
    </dsp:sp>
    <dsp:sp modelId="{08489F23-7D46-A74B-B20B-2A0E91645DDE}">
      <dsp:nvSpPr>
        <dsp:cNvPr id="0" name=""/>
        <dsp:cNvSpPr/>
      </dsp:nvSpPr>
      <dsp:spPr>
        <a:xfrm>
          <a:off x="0" y="1893937"/>
          <a:ext cx="6269038" cy="17842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Largest analysis of research data on the teaching of reading during this population </a:t>
          </a:r>
        </a:p>
      </dsp:txBody>
      <dsp:txXfrm>
        <a:off x="87100" y="1981037"/>
        <a:ext cx="6094838" cy="1610050"/>
      </dsp:txXfrm>
    </dsp:sp>
    <dsp:sp modelId="{C9A62539-3A20-C14E-926A-02DBF1FA5A30}">
      <dsp:nvSpPr>
        <dsp:cNvPr id="0" name=""/>
        <dsp:cNvSpPr/>
      </dsp:nvSpPr>
      <dsp:spPr>
        <a:xfrm>
          <a:off x="0" y="3750187"/>
          <a:ext cx="6269038" cy="17842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Set out to make a wide range of determinations concerning what facilitates the English-langauge literacy learning of non-English speakers (including young children)</a:t>
          </a:r>
        </a:p>
      </dsp:txBody>
      <dsp:txXfrm>
        <a:off x="87100" y="3837287"/>
        <a:ext cx="6094838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27ED3-8260-9F40-A9FD-33C69FED7D35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284C6-39C2-9541-A02E-EDFF41B9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84C6-39C2-9541-A02E-EDFF41B960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17D75-AC07-CF48-BB5B-8A1430FAA566}" type="slidenum">
              <a:rPr lang="en-US" sz="1200">
                <a:latin typeface="Times New Roman" charset="0"/>
              </a:rPr>
              <a:pPr eaLnBrk="1" hangingPunct="1"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7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B4EF9C-92B3-3140-9B7D-A544735CD327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685800"/>
            <a:ext cx="911225" cy="512763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4763"/>
            <a:ext cx="5943600" cy="77200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66688" indent="-166688" eaLnBrk="1" hangingPunct="1">
              <a:spcBef>
                <a:spcPct val="0"/>
              </a:spcBef>
            </a:pPr>
            <a:endParaRPr lang="en-US" b="1" i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E4188E-1E5F-6147-A063-816BCED57512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B32AAE-2B13-AB4F-8090-4B987B289567}" type="slidenum">
              <a:rPr lang="en-US" sz="1200">
                <a:latin typeface="Times New Roman" charset="0"/>
              </a:rPr>
              <a:pPr eaLnBrk="1" hangingPunct="1"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7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DD90D4-7E04-E647-978A-66F78F4A55E4}" type="slidenum">
              <a:rPr lang="en-US" sz="1200">
                <a:latin typeface="Times New Roman" charset="0"/>
              </a:rPr>
              <a:pPr eaLnBrk="1" hangingPunct="1"/>
              <a:t>56</a:t>
            </a:fld>
            <a:endParaRPr lang="en-US" sz="1200"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9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B50B5B-8702-BE43-8667-8B61CAC51B86}" type="slidenum">
              <a:rPr lang="en-US" sz="1200">
                <a:latin typeface="Times New Roman" charset="0"/>
              </a:rPr>
              <a:pPr eaLnBrk="1" hangingPunct="1"/>
              <a:t>58</a:t>
            </a:fld>
            <a:endParaRPr lang="en-US" sz="120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3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8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7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9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0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7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9ADD-F13F-F349-A8AA-8A2B4176F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2BAD-DEFE-A544-AED9-A47537DE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ahanonliteracy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diagramLayout" Target="../diagrams/layout10.xml"/><Relationship Id="rId7" Type="http://schemas.openxmlformats.org/officeDocument/2006/relationships/image" Target="../media/image28.tif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0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2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8.tif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0780" y="3886200"/>
            <a:ext cx="7327689" cy="255365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What Research Says about Teaching Children to Read</a:t>
            </a:r>
          </a:p>
          <a:p>
            <a:r>
              <a:rPr lang="en-US" dirty="0"/>
              <a:t>Timothy Shanahan</a:t>
            </a:r>
          </a:p>
          <a:p>
            <a:r>
              <a:rPr lang="en-US" dirty="0"/>
              <a:t>University of Illinois at Chicago</a:t>
            </a:r>
          </a:p>
          <a:p>
            <a:r>
              <a:rPr lang="en-US" dirty="0">
                <a:hlinkClick r:id="rId3"/>
              </a:rPr>
              <a:t>www.shanahanonliteracy.com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1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National Reading Panel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D751AD-99AA-46D8-9AB7-F8F996D83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78717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9E699A-AEC4-6747-B049-07F3CEB5E8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3" y="-1"/>
            <a:ext cx="1571665" cy="2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4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749" y="205934"/>
            <a:ext cx="8646251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National Reading Panel</a:t>
            </a:r>
          </a:p>
          <a:p>
            <a:r>
              <a:rPr lang="en-US" sz="2400" dirty="0"/>
              <a:t>Donald </a:t>
            </a:r>
            <a:r>
              <a:rPr lang="en-US" sz="2400" dirty="0" err="1"/>
              <a:t>Langenberg</a:t>
            </a:r>
            <a:r>
              <a:rPr lang="en-US" sz="2400" dirty="0"/>
              <a:t>, University of Maryland, Chair</a:t>
            </a:r>
          </a:p>
          <a:p>
            <a:r>
              <a:rPr lang="en-US" sz="2400" dirty="0"/>
              <a:t>Gloria </a:t>
            </a:r>
            <a:r>
              <a:rPr lang="en-US" sz="2400" dirty="0" err="1"/>
              <a:t>Correro</a:t>
            </a:r>
            <a:r>
              <a:rPr lang="en-US" sz="2400" dirty="0"/>
              <a:t>, Mississippi State University </a:t>
            </a:r>
          </a:p>
          <a:p>
            <a:r>
              <a:rPr lang="en-US" sz="2400" dirty="0" err="1"/>
              <a:t>Linnea</a:t>
            </a:r>
            <a:r>
              <a:rPr lang="en-US" sz="2400" dirty="0"/>
              <a:t> Ehri, City University of New York</a:t>
            </a:r>
          </a:p>
          <a:p>
            <a:r>
              <a:rPr lang="en-US" sz="2400" dirty="0" err="1"/>
              <a:t>Gwenette</a:t>
            </a:r>
            <a:r>
              <a:rPr lang="en-US" sz="2400" dirty="0"/>
              <a:t> Ferguson, Houston Public Schools</a:t>
            </a:r>
          </a:p>
          <a:p>
            <a:r>
              <a:rPr lang="en-US" sz="2400" dirty="0"/>
              <a:t>Norma Garza, parent</a:t>
            </a:r>
          </a:p>
          <a:p>
            <a:r>
              <a:rPr lang="en-US" sz="2400" dirty="0"/>
              <a:t>Michael L. </a:t>
            </a:r>
            <a:r>
              <a:rPr lang="en-US" sz="2400" dirty="0" err="1"/>
              <a:t>Kamil</a:t>
            </a:r>
            <a:r>
              <a:rPr lang="en-US" sz="2400" dirty="0"/>
              <a:t>, Stanford University </a:t>
            </a:r>
          </a:p>
          <a:p>
            <a:r>
              <a:rPr lang="en-US" sz="2400" dirty="0"/>
              <a:t>Cora Bagley </a:t>
            </a:r>
            <a:r>
              <a:rPr lang="en-US" sz="2400" dirty="0" err="1"/>
              <a:t>Marrett</a:t>
            </a:r>
            <a:r>
              <a:rPr lang="en-US" sz="2400" dirty="0"/>
              <a:t>, University of </a:t>
            </a:r>
            <a:r>
              <a:rPr lang="en-US" sz="2400" dirty="0" err="1"/>
              <a:t>Massachussetts</a:t>
            </a:r>
            <a:r>
              <a:rPr lang="en-US" sz="2400" dirty="0"/>
              <a:t>-Amherst</a:t>
            </a:r>
          </a:p>
          <a:p>
            <a:r>
              <a:rPr lang="en-US" sz="2400" dirty="0"/>
              <a:t>S.J. Samuels, University of Minnesota </a:t>
            </a:r>
          </a:p>
          <a:p>
            <a:r>
              <a:rPr lang="en-US" sz="2400" dirty="0"/>
              <a:t>Timothy Shanahan, University of Illinois at Chicago</a:t>
            </a:r>
          </a:p>
          <a:p>
            <a:r>
              <a:rPr lang="en-US" sz="2400" dirty="0"/>
              <a:t>Sally E. </a:t>
            </a:r>
            <a:r>
              <a:rPr lang="en-US" sz="2400" dirty="0" err="1"/>
              <a:t>Shaywitz</a:t>
            </a:r>
            <a:r>
              <a:rPr lang="en-US" sz="2400" dirty="0"/>
              <a:t>, Yale University </a:t>
            </a:r>
          </a:p>
          <a:p>
            <a:r>
              <a:rPr lang="en-US" sz="2400" dirty="0"/>
              <a:t>Thomas </a:t>
            </a:r>
            <a:r>
              <a:rPr lang="en-US" sz="2400" dirty="0" err="1"/>
              <a:t>Trabasso</a:t>
            </a:r>
            <a:r>
              <a:rPr lang="en-US" sz="2400" dirty="0"/>
              <a:t>, University of Chicago</a:t>
            </a:r>
          </a:p>
          <a:p>
            <a:r>
              <a:rPr lang="en-US" sz="2400" dirty="0"/>
              <a:t>Joanna Williams, Columbia University</a:t>
            </a:r>
          </a:p>
          <a:p>
            <a:r>
              <a:rPr lang="en-US" sz="2400" dirty="0"/>
              <a:t>Dale Willows, University of Toronto</a:t>
            </a:r>
          </a:p>
          <a:p>
            <a:r>
              <a:rPr lang="en-US" sz="2400" dirty="0"/>
              <a:t>Joanne </a:t>
            </a:r>
            <a:r>
              <a:rPr lang="en-US" sz="2400" dirty="0" err="1"/>
              <a:t>Yatvin</a:t>
            </a:r>
            <a:r>
              <a:rPr lang="en-US" sz="2400" dirty="0"/>
              <a:t>, Portland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16070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National Early Literacy Panel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85EBB3-E9F5-430C-97F3-1FDCEB68D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7745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41ZUipVge-L._SX384_BO1,204,203,200_.jpg">
            <a:extLst>
              <a:ext uri="{FF2B5EF4-FFF2-40B4-BE49-F238E27FC236}">
                <a16:creationId xmlns:a16="http://schemas.microsoft.com/office/drawing/2014/main" id="{55AFB17F-DBAE-9B47-9310-FC7E7F5E47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1011" cy="21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913" y="343223"/>
            <a:ext cx="84875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b="1" dirty="0"/>
              <a:t>National Early Literacy Panel</a:t>
            </a:r>
          </a:p>
          <a:p>
            <a:r>
              <a:rPr lang="en-US" sz="2400" dirty="0"/>
              <a:t>Timothy Shanahan, University of Illinois at Chicago, Chair</a:t>
            </a:r>
          </a:p>
          <a:p>
            <a:r>
              <a:rPr lang="en-US" sz="2400" dirty="0"/>
              <a:t>Anne Cunningham, University of California Berkeley</a:t>
            </a:r>
          </a:p>
          <a:p>
            <a:r>
              <a:rPr lang="en-US" sz="2400" dirty="0"/>
              <a:t>Kathy C. Escamilla, University of Colorado </a:t>
            </a:r>
          </a:p>
          <a:p>
            <a:r>
              <a:rPr lang="en-US" sz="2400" dirty="0"/>
              <a:t>Janet </a:t>
            </a:r>
            <a:r>
              <a:rPr lang="en-US" sz="2400" dirty="0" err="1"/>
              <a:t>Fischel</a:t>
            </a:r>
            <a:r>
              <a:rPr lang="en-US" sz="2400" dirty="0"/>
              <a:t>, State University of New York at Stony Brook </a:t>
            </a:r>
          </a:p>
          <a:p>
            <a:r>
              <a:rPr lang="en-US" sz="2400" dirty="0"/>
              <a:t>Susan Landry, University of Texas Health Science Center at Houston </a:t>
            </a:r>
          </a:p>
          <a:p>
            <a:r>
              <a:rPr lang="en-US" sz="2400" dirty="0"/>
              <a:t>Christopher J. Lonigan, Florida State University</a:t>
            </a:r>
          </a:p>
          <a:p>
            <a:r>
              <a:rPr lang="en-US" sz="2400" dirty="0"/>
              <a:t>Victoria J. </a:t>
            </a:r>
            <a:r>
              <a:rPr lang="en-US" sz="2400" dirty="0" err="1"/>
              <a:t>Molfese</a:t>
            </a:r>
            <a:r>
              <a:rPr lang="en-US" sz="2400" dirty="0"/>
              <a:t>, University of Louisville </a:t>
            </a:r>
          </a:p>
          <a:p>
            <a:r>
              <a:rPr lang="en-US" sz="2400" dirty="0"/>
              <a:t>Chris Schatschneider, Florida State University </a:t>
            </a:r>
          </a:p>
          <a:p>
            <a:r>
              <a:rPr lang="en-US" sz="2400" dirty="0"/>
              <a:t>Dorothy Strickland, 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277883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National Literacy Panel for Language Minority Children and Youth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E8535C-5096-47EF-996D-C0B9E78B2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4572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7EFAA0-4C51-C047-8A3E-6668F5BA75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6806" y="232435"/>
            <a:ext cx="1859485" cy="13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3393" y="225051"/>
            <a:ext cx="8713930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National Panel for Language Minority Children and Youth</a:t>
            </a:r>
          </a:p>
          <a:p>
            <a:r>
              <a:rPr lang="en-US" sz="2400" dirty="0"/>
              <a:t>Timothy Shanahan, University of Illinois at Chicago, Chair</a:t>
            </a:r>
          </a:p>
          <a:p>
            <a:r>
              <a:rPr lang="en-US" sz="2400" dirty="0"/>
              <a:t>Diane August, Center for Applied Linguistics</a:t>
            </a:r>
          </a:p>
          <a:p>
            <a:r>
              <a:rPr lang="en-US" sz="2400" dirty="0"/>
              <a:t>Isabel L. Beck, University of Pittsburgh</a:t>
            </a:r>
          </a:p>
          <a:p>
            <a:r>
              <a:rPr lang="en-US" sz="2400" dirty="0"/>
              <a:t>Margarita </a:t>
            </a:r>
            <a:r>
              <a:rPr lang="en-US" sz="2400" dirty="0" err="1"/>
              <a:t>Calderón</a:t>
            </a:r>
            <a:r>
              <a:rPr lang="en-US" sz="2400" dirty="0"/>
              <a:t>, Johns Hopkins University</a:t>
            </a:r>
          </a:p>
          <a:p>
            <a:r>
              <a:rPr lang="en-US" sz="2400" dirty="0"/>
              <a:t>David J. Francis, University of Houston </a:t>
            </a:r>
          </a:p>
          <a:p>
            <a:r>
              <a:rPr lang="en-US" sz="2400" dirty="0"/>
              <a:t>Georgia Earnest </a:t>
            </a:r>
            <a:r>
              <a:rPr lang="en-US" sz="2400" dirty="0" err="1"/>
              <a:t>García</a:t>
            </a:r>
            <a:r>
              <a:rPr lang="en-US" sz="2400" dirty="0"/>
              <a:t>, University of Illinois at Urbana-Champaign</a:t>
            </a:r>
          </a:p>
          <a:p>
            <a:r>
              <a:rPr lang="en-US" sz="2400" dirty="0"/>
              <a:t>Fred Genesee, McGill University</a:t>
            </a:r>
          </a:p>
          <a:p>
            <a:r>
              <a:rPr lang="en-US" sz="2400" dirty="0"/>
              <a:t>Esther </a:t>
            </a:r>
            <a:r>
              <a:rPr lang="en-US" sz="2400" dirty="0" err="1"/>
              <a:t>Geva</a:t>
            </a:r>
            <a:r>
              <a:rPr lang="en-US" sz="2400" dirty="0"/>
              <a:t>, University of Toronto</a:t>
            </a:r>
          </a:p>
          <a:p>
            <a:r>
              <a:rPr lang="en-US" sz="2400" dirty="0"/>
              <a:t>Claude Goldenberg, California State University, Long Beach</a:t>
            </a:r>
          </a:p>
          <a:p>
            <a:r>
              <a:rPr lang="en-US" sz="2400" dirty="0"/>
              <a:t>Michael L. </a:t>
            </a:r>
            <a:r>
              <a:rPr lang="en-US" sz="2400" dirty="0" err="1"/>
              <a:t>Kamil</a:t>
            </a:r>
            <a:r>
              <a:rPr lang="en-US" sz="2400" dirty="0"/>
              <a:t>, Stanford University</a:t>
            </a:r>
          </a:p>
          <a:p>
            <a:r>
              <a:rPr lang="en-US" sz="2400" dirty="0"/>
              <a:t>Keiko </a:t>
            </a:r>
            <a:r>
              <a:rPr lang="en-US" sz="2400" dirty="0" err="1"/>
              <a:t>Koda</a:t>
            </a:r>
            <a:r>
              <a:rPr lang="en-US" sz="2400" dirty="0"/>
              <a:t>, Carnegie Mellon University</a:t>
            </a:r>
          </a:p>
          <a:p>
            <a:r>
              <a:rPr lang="en-US" sz="2400" dirty="0"/>
              <a:t>Gail </a:t>
            </a:r>
            <a:r>
              <a:rPr lang="en-US" sz="2400" dirty="0" err="1"/>
              <a:t>McKoon</a:t>
            </a:r>
            <a:r>
              <a:rPr lang="en-US" sz="2400" dirty="0"/>
              <a:t>, Ohio State University</a:t>
            </a:r>
          </a:p>
          <a:p>
            <a:r>
              <a:rPr lang="en-US" sz="2400" dirty="0"/>
              <a:t>Robert S. Rueda, University of Southern California</a:t>
            </a:r>
          </a:p>
          <a:p>
            <a:r>
              <a:rPr lang="en-US" sz="2400" dirty="0"/>
              <a:t>Linda S. Siegel, University of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346195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What Works Clearinghouse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2B1DE5F-F56B-4FF6-9A94-8A712F9FA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12142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04F6329-C353-6D4F-A2FE-62C4143C13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6" y="29151"/>
            <a:ext cx="1543916" cy="1882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57FB6-F6B1-FE49-A3A4-1099E088D8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170" y="4725146"/>
            <a:ext cx="1659606" cy="20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0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6817"/>
          </a:xfrm>
        </p:spPr>
        <p:txBody>
          <a:bodyPr>
            <a:normAutofit/>
          </a:bodyPr>
          <a:lstStyle/>
          <a:p>
            <a:r>
              <a:rPr lang="en-US" sz="2400" b="1" dirty="0"/>
              <a:t>What Works Clearinghouse Panelists (sample)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202" y="791456"/>
            <a:ext cx="8302598" cy="5334708"/>
          </a:xfrm>
        </p:spPr>
        <p:txBody>
          <a:bodyPr/>
          <a:lstStyle/>
          <a:p>
            <a:r>
              <a:rPr lang="en-US" sz="2400" dirty="0"/>
              <a:t>Carol Connor, Florida State University</a:t>
            </a:r>
          </a:p>
          <a:p>
            <a:r>
              <a:rPr lang="en-US" sz="2400" dirty="0"/>
              <a:t>Janice Dole, University of Utah</a:t>
            </a:r>
          </a:p>
          <a:p>
            <a:r>
              <a:rPr lang="en-US" sz="2400" dirty="0"/>
              <a:t>Nell Duke, Michigan State University</a:t>
            </a:r>
          </a:p>
          <a:p>
            <a:r>
              <a:rPr lang="en-US" sz="2400" dirty="0"/>
              <a:t>Jill Fitzgerald, University of North Carolina</a:t>
            </a:r>
          </a:p>
          <a:p>
            <a:r>
              <a:rPr lang="en-US" sz="2400" dirty="0"/>
              <a:t>Barbara </a:t>
            </a:r>
            <a:r>
              <a:rPr lang="en-US" sz="2400" dirty="0" err="1"/>
              <a:t>Foorman</a:t>
            </a:r>
            <a:r>
              <a:rPr lang="en-US" sz="2400" dirty="0"/>
              <a:t>, Florida State University</a:t>
            </a:r>
          </a:p>
          <a:p>
            <a:r>
              <a:rPr lang="en-US" sz="2400" dirty="0"/>
              <a:t>Steve Graham, Arizona State University</a:t>
            </a:r>
          </a:p>
          <a:p>
            <a:r>
              <a:rPr lang="en-US" sz="2400" dirty="0"/>
              <a:t>Laura Justice, Ohio State University</a:t>
            </a:r>
          </a:p>
          <a:p>
            <a:r>
              <a:rPr lang="en-US" sz="2400" dirty="0"/>
              <a:t>Michael L. </a:t>
            </a:r>
            <a:r>
              <a:rPr lang="en-US" sz="2400" dirty="0" err="1"/>
              <a:t>Kamil</a:t>
            </a:r>
            <a:r>
              <a:rPr lang="en-US" sz="2400" dirty="0"/>
              <a:t>, Stanford University</a:t>
            </a:r>
          </a:p>
          <a:p>
            <a:r>
              <a:rPr lang="en-US" sz="2400" dirty="0"/>
              <a:t>James Kim, Harvard University</a:t>
            </a:r>
          </a:p>
          <a:p>
            <a:r>
              <a:rPr lang="en-US" sz="2400" dirty="0"/>
              <a:t>P. David Pearson, University of California, Berkeley</a:t>
            </a:r>
          </a:p>
          <a:p>
            <a:r>
              <a:rPr lang="en-US" sz="2400" dirty="0"/>
              <a:t>Timothy Shanahan, University of Illinois at Chicago</a:t>
            </a:r>
          </a:p>
          <a:p>
            <a:r>
              <a:rPr lang="en-US" sz="2400" dirty="0"/>
              <a:t>Joe </a:t>
            </a:r>
            <a:r>
              <a:rPr lang="en-US" sz="2400" dirty="0" err="1"/>
              <a:t>Torgesen</a:t>
            </a:r>
            <a:r>
              <a:rPr lang="en-US" sz="2400" dirty="0"/>
              <a:t>, Florida State University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93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Carnegie Corporation Meta-Analyses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DFE0FB-9A09-4829-B905-37BEEE71E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41454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285087A5-8BB9-D146-8722-CEF2F17A7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" y="68802"/>
            <a:ext cx="1506653" cy="1947887"/>
          </a:xfrm>
          <a:prstGeom prst="rect">
            <a:avLst/>
          </a:prstGeom>
        </p:spPr>
      </p:pic>
      <p:pic>
        <p:nvPicPr>
          <p:cNvPr id="8" name="Content Placeholder 4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B47F332B-5F42-DF4A-B17F-6958184F5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04" y="4993099"/>
            <a:ext cx="1426403" cy="18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Visible Learning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06CF625-49D6-4728-8198-7A5FA6910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72836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C19B7AF-0AAA-B947-93E8-834EF2715D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802"/>
            <a:ext cx="1731279" cy="24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6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Literacy is Important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E49302-4B74-441C-84C2-BCF1AA705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1119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864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This Presentation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06459D-68E2-467B-8371-319D6781B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85122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72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Learning is Individual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08AFCAEB-A911-4A8D-A5D7-9E3F7031B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829" y="2079172"/>
            <a:ext cx="5146323" cy="39818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We learn through our own experiences (and when it comes to academic learning, the only thing that matters is our academic experiences)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only actions that can enhance learning are actions that alter experiences in some way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7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CF57B-32D2-7248-A66A-8B95288E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Three Aspects of Experience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081BB4-B9A3-4590-BB4E-87EB2767D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8145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58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Amount of Instruction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9459" name="Picture 4" descr="hh0092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0173" y="1571897"/>
            <a:ext cx="3267942" cy="37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>
                <a:latin typeface="Calibri"/>
                <a:cs typeface="Calibri"/>
              </a:rPr>
              <a:t>Research suggests that amount of instruction is the single most important alterable determinant of learning</a:t>
            </a:r>
          </a:p>
          <a:p>
            <a:pPr eaLnBrk="1" hangingPunct="1">
              <a:buFontTx/>
              <a:buNone/>
              <a:defRPr/>
            </a:pPr>
            <a:endParaRPr lang="en-US" sz="2400">
              <a:latin typeface="Arial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2400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Amount of Teaching</a:t>
            </a:r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1507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0173" y="1687435"/>
            <a:ext cx="3267942" cy="347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910943" y="2253343"/>
            <a:ext cx="6041571" cy="42563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Calibri" charset="0"/>
              </a:rPr>
              <a:t>What evidence is there that amount of teaching/experience makes a difference?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”immediate, powerful” positive impact of amount of instruction and study time on learning is the most “consistent finding of all psychological research on academic  learning” (Walberg, 2002) </a:t>
            </a:r>
            <a:endParaRPr lang="en-US" sz="24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Calibri" charset="0"/>
              </a:rPr>
              <a:t>Evidence of increases in learning due to increases in amount of instruction/academic experience is extensive, consistent, and overwhelming</a:t>
            </a:r>
          </a:p>
        </p:txBody>
      </p:sp>
    </p:spTree>
    <p:extLst>
      <p:ext uri="{BB962C8B-B14F-4D97-AF65-F5344CB8AC3E}">
        <p14:creationId xmlns:p14="http://schemas.microsoft.com/office/powerpoint/2010/main" val="342593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/>
          </p:cNvGrpSpPr>
          <p:nvPr/>
        </p:nvGrpSpPr>
        <p:grpSpPr bwMode="auto">
          <a:xfrm>
            <a:off x="2743200" y="1905001"/>
            <a:ext cx="7315200" cy="4265613"/>
            <a:chOff x="960" y="1008"/>
            <a:chExt cx="4560" cy="2687"/>
          </a:xfrm>
        </p:grpSpPr>
        <p:sp>
          <p:nvSpPr>
            <p:cNvPr id="22537" name="Freeform 4"/>
            <p:cNvSpPr>
              <a:spLocks/>
            </p:cNvSpPr>
            <p:nvPr/>
          </p:nvSpPr>
          <p:spPr bwMode="auto">
            <a:xfrm rot="101830">
              <a:off x="1680" y="3024"/>
              <a:ext cx="672" cy="56"/>
            </a:xfrm>
            <a:custGeom>
              <a:avLst/>
              <a:gdLst>
                <a:gd name="T0" fmla="*/ 0 w 672"/>
                <a:gd name="T1" fmla="*/ 48 h 56"/>
                <a:gd name="T2" fmla="*/ 432 w 672"/>
                <a:gd name="T3" fmla="*/ 48 h 56"/>
                <a:gd name="T4" fmla="*/ 672 w 672"/>
                <a:gd name="T5" fmla="*/ 0 h 56"/>
                <a:gd name="T6" fmla="*/ 0 60000 65536"/>
                <a:gd name="T7" fmla="*/ 0 60000 65536"/>
                <a:gd name="T8" fmla="*/ 0 60000 65536"/>
                <a:gd name="T9" fmla="*/ 0 w 672"/>
                <a:gd name="T10" fmla="*/ 0 h 56"/>
                <a:gd name="T11" fmla="*/ 672 w 67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6">
                  <a:moveTo>
                    <a:pt x="0" y="48"/>
                  </a:moveTo>
                  <a:cubicBezTo>
                    <a:pt x="160" y="52"/>
                    <a:pt x="320" y="56"/>
                    <a:pt x="432" y="48"/>
                  </a:cubicBezTo>
                  <a:cubicBezTo>
                    <a:pt x="544" y="40"/>
                    <a:pt x="608" y="20"/>
                    <a:pt x="672" y="0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Freeform 5"/>
            <p:cNvSpPr>
              <a:spLocks/>
            </p:cNvSpPr>
            <p:nvPr/>
          </p:nvSpPr>
          <p:spPr bwMode="auto">
            <a:xfrm>
              <a:off x="3168" y="1104"/>
              <a:ext cx="1248" cy="1248"/>
            </a:xfrm>
            <a:custGeom>
              <a:avLst/>
              <a:gdLst>
                <a:gd name="T0" fmla="*/ 0 w 1248"/>
                <a:gd name="T1" fmla="*/ 1248 h 1248"/>
                <a:gd name="T2" fmla="*/ 288 w 1248"/>
                <a:gd name="T3" fmla="*/ 960 h 1248"/>
                <a:gd name="T4" fmla="*/ 480 w 1248"/>
                <a:gd name="T5" fmla="*/ 768 h 1248"/>
                <a:gd name="T6" fmla="*/ 624 w 1248"/>
                <a:gd name="T7" fmla="*/ 624 h 1248"/>
                <a:gd name="T8" fmla="*/ 816 w 1248"/>
                <a:gd name="T9" fmla="*/ 384 h 1248"/>
                <a:gd name="T10" fmla="*/ 1056 w 1248"/>
                <a:gd name="T11" fmla="*/ 192 h 1248"/>
                <a:gd name="T12" fmla="*/ 1152 w 1248"/>
                <a:gd name="T13" fmla="*/ 48 h 1248"/>
                <a:gd name="T14" fmla="*/ 1248 w 1248"/>
                <a:gd name="T15" fmla="*/ 0 h 1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8"/>
                <a:gd name="T25" fmla="*/ 0 h 1248"/>
                <a:gd name="T26" fmla="*/ 1248 w 1248"/>
                <a:gd name="T27" fmla="*/ 1248 h 1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8" h="1248">
                  <a:moveTo>
                    <a:pt x="0" y="1248"/>
                  </a:moveTo>
                  <a:cubicBezTo>
                    <a:pt x="104" y="1144"/>
                    <a:pt x="208" y="1040"/>
                    <a:pt x="288" y="960"/>
                  </a:cubicBezTo>
                  <a:cubicBezTo>
                    <a:pt x="368" y="880"/>
                    <a:pt x="424" y="824"/>
                    <a:pt x="480" y="768"/>
                  </a:cubicBezTo>
                  <a:cubicBezTo>
                    <a:pt x="536" y="712"/>
                    <a:pt x="568" y="688"/>
                    <a:pt x="624" y="624"/>
                  </a:cubicBezTo>
                  <a:cubicBezTo>
                    <a:pt x="680" y="560"/>
                    <a:pt x="744" y="456"/>
                    <a:pt x="816" y="384"/>
                  </a:cubicBezTo>
                  <a:cubicBezTo>
                    <a:pt x="888" y="312"/>
                    <a:pt x="1000" y="248"/>
                    <a:pt x="1056" y="192"/>
                  </a:cubicBezTo>
                  <a:cubicBezTo>
                    <a:pt x="1112" y="136"/>
                    <a:pt x="1120" y="80"/>
                    <a:pt x="1152" y="48"/>
                  </a:cubicBezTo>
                  <a:cubicBezTo>
                    <a:pt x="1184" y="16"/>
                    <a:pt x="1232" y="8"/>
                    <a:pt x="1248" y="0"/>
                  </a:cubicBezTo>
                </a:path>
              </a:pathLst>
            </a:custGeom>
            <a:noFill/>
            <a:ln w="635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Freeform 6"/>
            <p:cNvSpPr>
              <a:spLocks/>
            </p:cNvSpPr>
            <p:nvPr/>
          </p:nvSpPr>
          <p:spPr bwMode="auto">
            <a:xfrm>
              <a:off x="2400" y="2654"/>
              <a:ext cx="816" cy="384"/>
            </a:xfrm>
            <a:custGeom>
              <a:avLst/>
              <a:gdLst>
                <a:gd name="T0" fmla="*/ 0 w 816"/>
                <a:gd name="T1" fmla="*/ 384 h 384"/>
                <a:gd name="T2" fmla="*/ 576 w 816"/>
                <a:gd name="T3" fmla="*/ 144 h 384"/>
                <a:gd name="T4" fmla="*/ 816 w 816"/>
                <a:gd name="T5" fmla="*/ 0 h 384"/>
                <a:gd name="T6" fmla="*/ 0 60000 65536"/>
                <a:gd name="T7" fmla="*/ 0 60000 65536"/>
                <a:gd name="T8" fmla="*/ 0 60000 65536"/>
                <a:gd name="T9" fmla="*/ 0 w 816"/>
                <a:gd name="T10" fmla="*/ 0 h 384"/>
                <a:gd name="T11" fmla="*/ 816 w 81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384">
                  <a:moveTo>
                    <a:pt x="0" y="384"/>
                  </a:moveTo>
                  <a:cubicBezTo>
                    <a:pt x="220" y="296"/>
                    <a:pt x="440" y="208"/>
                    <a:pt x="576" y="144"/>
                  </a:cubicBezTo>
                  <a:cubicBezTo>
                    <a:pt x="712" y="80"/>
                    <a:pt x="764" y="40"/>
                    <a:pt x="816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7"/>
            <p:cNvSpPr>
              <a:spLocks/>
            </p:cNvSpPr>
            <p:nvPr/>
          </p:nvSpPr>
          <p:spPr bwMode="auto">
            <a:xfrm rot="69552">
              <a:off x="3216" y="1905"/>
              <a:ext cx="1200" cy="768"/>
            </a:xfrm>
            <a:custGeom>
              <a:avLst/>
              <a:gdLst>
                <a:gd name="T0" fmla="*/ 0 w 1200"/>
                <a:gd name="T1" fmla="*/ 768 h 768"/>
                <a:gd name="T2" fmla="*/ 288 w 1200"/>
                <a:gd name="T3" fmla="*/ 576 h 768"/>
                <a:gd name="T4" fmla="*/ 480 w 1200"/>
                <a:gd name="T5" fmla="*/ 480 h 768"/>
                <a:gd name="T6" fmla="*/ 720 w 1200"/>
                <a:gd name="T7" fmla="*/ 240 h 768"/>
                <a:gd name="T8" fmla="*/ 960 w 1200"/>
                <a:gd name="T9" fmla="*/ 144 h 768"/>
                <a:gd name="T10" fmla="*/ 1200 w 1200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768"/>
                <a:gd name="T20" fmla="*/ 1200 w 1200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768">
                  <a:moveTo>
                    <a:pt x="0" y="768"/>
                  </a:moveTo>
                  <a:cubicBezTo>
                    <a:pt x="104" y="696"/>
                    <a:pt x="208" y="624"/>
                    <a:pt x="288" y="576"/>
                  </a:cubicBezTo>
                  <a:cubicBezTo>
                    <a:pt x="368" y="528"/>
                    <a:pt x="408" y="536"/>
                    <a:pt x="480" y="480"/>
                  </a:cubicBezTo>
                  <a:cubicBezTo>
                    <a:pt x="552" y="424"/>
                    <a:pt x="640" y="296"/>
                    <a:pt x="720" y="240"/>
                  </a:cubicBezTo>
                  <a:cubicBezTo>
                    <a:pt x="800" y="184"/>
                    <a:pt x="880" y="184"/>
                    <a:pt x="960" y="144"/>
                  </a:cubicBezTo>
                  <a:cubicBezTo>
                    <a:pt x="1040" y="104"/>
                    <a:pt x="1120" y="52"/>
                    <a:pt x="1200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Freeform 8"/>
            <p:cNvSpPr>
              <a:spLocks/>
            </p:cNvSpPr>
            <p:nvPr/>
          </p:nvSpPr>
          <p:spPr bwMode="auto">
            <a:xfrm>
              <a:off x="3216" y="2240"/>
              <a:ext cx="1152" cy="496"/>
            </a:xfrm>
            <a:custGeom>
              <a:avLst/>
              <a:gdLst>
                <a:gd name="T0" fmla="*/ 0 w 1152"/>
                <a:gd name="T1" fmla="*/ 496 h 496"/>
                <a:gd name="T2" fmla="*/ 288 w 1152"/>
                <a:gd name="T3" fmla="*/ 400 h 496"/>
                <a:gd name="T4" fmla="*/ 432 w 1152"/>
                <a:gd name="T5" fmla="*/ 304 h 496"/>
                <a:gd name="T6" fmla="*/ 576 w 1152"/>
                <a:gd name="T7" fmla="*/ 208 h 496"/>
                <a:gd name="T8" fmla="*/ 816 w 1152"/>
                <a:gd name="T9" fmla="*/ 112 h 496"/>
                <a:gd name="T10" fmla="*/ 1056 w 1152"/>
                <a:gd name="T11" fmla="*/ 16 h 496"/>
                <a:gd name="T12" fmla="*/ 1152 w 1152"/>
                <a:gd name="T13" fmla="*/ 16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496"/>
                <a:gd name="T23" fmla="*/ 1152 w 1152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496">
                  <a:moveTo>
                    <a:pt x="0" y="496"/>
                  </a:moveTo>
                  <a:cubicBezTo>
                    <a:pt x="108" y="464"/>
                    <a:pt x="216" y="432"/>
                    <a:pt x="288" y="400"/>
                  </a:cubicBezTo>
                  <a:cubicBezTo>
                    <a:pt x="360" y="368"/>
                    <a:pt x="384" y="336"/>
                    <a:pt x="432" y="304"/>
                  </a:cubicBezTo>
                  <a:cubicBezTo>
                    <a:pt x="480" y="272"/>
                    <a:pt x="512" y="240"/>
                    <a:pt x="576" y="208"/>
                  </a:cubicBezTo>
                  <a:cubicBezTo>
                    <a:pt x="640" y="176"/>
                    <a:pt x="736" y="144"/>
                    <a:pt x="816" y="112"/>
                  </a:cubicBezTo>
                  <a:cubicBezTo>
                    <a:pt x="896" y="80"/>
                    <a:pt x="1000" y="32"/>
                    <a:pt x="1056" y="16"/>
                  </a:cubicBezTo>
                  <a:cubicBezTo>
                    <a:pt x="1112" y="0"/>
                    <a:pt x="1136" y="16"/>
                    <a:pt x="1152" y="16"/>
                  </a:cubicBezTo>
                </a:path>
              </a:pathLst>
            </a:custGeom>
            <a:noFill/>
            <a:ln w="635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9"/>
            <p:cNvSpPr>
              <a:spLocks noChangeShapeType="1"/>
            </p:cNvSpPr>
            <p:nvPr/>
          </p:nvSpPr>
          <p:spPr bwMode="auto">
            <a:xfrm>
              <a:off x="1680" y="1008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10"/>
            <p:cNvSpPr>
              <a:spLocks noChangeShapeType="1"/>
            </p:cNvSpPr>
            <p:nvPr/>
          </p:nvSpPr>
          <p:spPr bwMode="auto">
            <a:xfrm rot="5400000">
              <a:off x="3072" y="1776"/>
              <a:ext cx="0" cy="27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11"/>
            <p:cNvSpPr>
              <a:spLocks noChangeShapeType="1"/>
            </p:cNvSpPr>
            <p:nvPr/>
          </p:nvSpPr>
          <p:spPr bwMode="auto">
            <a:xfrm flipV="1">
              <a:off x="2352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12"/>
            <p:cNvSpPr>
              <a:spLocks noChangeShapeType="1"/>
            </p:cNvSpPr>
            <p:nvPr/>
          </p:nvSpPr>
          <p:spPr bwMode="auto">
            <a:xfrm flipV="1">
              <a:off x="3216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13"/>
            <p:cNvSpPr>
              <a:spLocks noChangeShapeType="1"/>
            </p:cNvSpPr>
            <p:nvPr/>
          </p:nvSpPr>
          <p:spPr bwMode="auto">
            <a:xfrm flipV="1">
              <a:off x="4368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Text Box 14"/>
            <p:cNvSpPr txBox="1">
              <a:spLocks noChangeArrowheads="1"/>
            </p:cNvSpPr>
            <p:nvPr/>
          </p:nvSpPr>
          <p:spPr bwMode="auto">
            <a:xfrm>
              <a:off x="2064" y="3251"/>
              <a:ext cx="5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cs typeface="Arial" charset="0"/>
                </a:rPr>
                <a:t>16 mos.</a:t>
              </a:r>
            </a:p>
          </p:txBody>
        </p:sp>
        <p:sp>
          <p:nvSpPr>
            <p:cNvPr id="22548" name="Text Box 15"/>
            <p:cNvSpPr txBox="1">
              <a:spLocks noChangeArrowheads="1"/>
            </p:cNvSpPr>
            <p:nvPr/>
          </p:nvSpPr>
          <p:spPr bwMode="auto">
            <a:xfrm>
              <a:off x="2928" y="3251"/>
              <a:ext cx="5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cs typeface="Arial" charset="0"/>
                </a:rPr>
                <a:t>24 mos.</a:t>
              </a:r>
            </a:p>
          </p:txBody>
        </p:sp>
        <p:sp>
          <p:nvSpPr>
            <p:cNvPr id="22549" name="Text Box 16"/>
            <p:cNvSpPr txBox="1">
              <a:spLocks noChangeArrowheads="1"/>
            </p:cNvSpPr>
            <p:nvPr/>
          </p:nvSpPr>
          <p:spPr bwMode="auto">
            <a:xfrm>
              <a:off x="4032" y="3251"/>
              <a:ext cx="5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cs typeface="Arial" charset="0"/>
                </a:rPr>
                <a:t>36 mos.</a:t>
              </a:r>
            </a:p>
          </p:txBody>
        </p:sp>
        <p:sp>
          <p:nvSpPr>
            <p:cNvPr id="22550" name="Text Box 17"/>
            <p:cNvSpPr txBox="1">
              <a:spLocks noChangeArrowheads="1"/>
            </p:cNvSpPr>
            <p:nvPr/>
          </p:nvSpPr>
          <p:spPr bwMode="auto">
            <a:xfrm rot="-5400000">
              <a:off x="169" y="1943"/>
              <a:ext cx="19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>
                  <a:cs typeface="Arial" charset="0"/>
                </a:rPr>
                <a:t>Child</a:t>
              </a:r>
              <a:r>
                <a:rPr lang="ja-JP" altLang="en-US" sz="1400" b="1">
                  <a:cs typeface="Arial" charset="0"/>
                </a:rPr>
                <a:t>’</a:t>
              </a:r>
              <a:r>
                <a:rPr lang="en-US" altLang="ja-JP" sz="1400" b="1">
                  <a:cs typeface="Arial" charset="0"/>
                </a:rPr>
                <a:t>s Cumulative Vocabulary (Words)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22551" name="Text Box 18"/>
            <p:cNvSpPr txBox="1">
              <a:spLocks noChangeArrowheads="1"/>
            </p:cNvSpPr>
            <p:nvPr/>
          </p:nvSpPr>
          <p:spPr bwMode="auto">
            <a:xfrm>
              <a:off x="4416" y="1008"/>
              <a:ext cx="11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33CC"/>
                  </a:solidFill>
                  <a:cs typeface="Arial" charset="0"/>
                </a:rPr>
                <a:t>Professional  Families</a:t>
              </a:r>
            </a:p>
          </p:txBody>
        </p:sp>
        <p:sp>
          <p:nvSpPr>
            <p:cNvPr id="22552" name="Text Box 19"/>
            <p:cNvSpPr txBox="1">
              <a:spLocks noChangeArrowheads="1"/>
            </p:cNvSpPr>
            <p:nvPr/>
          </p:nvSpPr>
          <p:spPr bwMode="auto">
            <a:xfrm>
              <a:off x="4416" y="1728"/>
              <a:ext cx="11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Working Class Families</a:t>
              </a:r>
              <a:endParaRPr lang="en-US" sz="14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2553" name="Text Box 20"/>
            <p:cNvSpPr txBox="1">
              <a:spLocks noChangeArrowheads="1"/>
            </p:cNvSpPr>
            <p:nvPr/>
          </p:nvSpPr>
          <p:spPr bwMode="auto">
            <a:xfrm>
              <a:off x="4368" y="2160"/>
              <a:ext cx="1104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8000"/>
                  </a:solidFill>
                  <a:cs typeface="Arial" charset="0"/>
                </a:rPr>
                <a:t>Welfare </a:t>
              </a:r>
              <a:br>
                <a:rPr lang="en-US" sz="1400" b="1">
                  <a:solidFill>
                    <a:srgbClr val="008000"/>
                  </a:solidFill>
                  <a:cs typeface="Arial" charset="0"/>
                </a:rPr>
              </a:br>
              <a:r>
                <a:rPr lang="en-US" sz="1400" b="1">
                  <a:solidFill>
                    <a:srgbClr val="008000"/>
                  </a:solidFill>
                  <a:cs typeface="Arial" charset="0"/>
                </a:rPr>
                <a:t>Families</a:t>
              </a:r>
            </a:p>
            <a:p>
              <a:pPr>
                <a:spcBef>
                  <a:spcPct val="50000"/>
                </a:spcBef>
              </a:pPr>
              <a:endParaRPr lang="en-US" sz="1400">
                <a:solidFill>
                  <a:srgbClr val="008000"/>
                </a:solidFill>
                <a:cs typeface="Arial" charset="0"/>
              </a:endParaRPr>
            </a:p>
          </p:txBody>
        </p:sp>
        <p:sp>
          <p:nvSpPr>
            <p:cNvPr id="22554" name="Text Box 21"/>
            <p:cNvSpPr txBox="1">
              <a:spLocks noChangeArrowheads="1"/>
            </p:cNvSpPr>
            <p:nvPr/>
          </p:nvSpPr>
          <p:spPr bwMode="auto">
            <a:xfrm>
              <a:off x="2438" y="3501"/>
              <a:ext cx="125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cs typeface="Arial" charset="0"/>
                </a:rPr>
                <a:t>Child</a:t>
              </a:r>
              <a:r>
                <a:rPr lang="ja-JP" altLang="en-US" sz="1400" b="1">
                  <a:cs typeface="Arial" charset="0"/>
                </a:rPr>
                <a:t>’</a:t>
              </a:r>
              <a:r>
                <a:rPr lang="en-US" altLang="ja-JP" sz="1400" b="1">
                  <a:cs typeface="Arial" charset="0"/>
                </a:rPr>
                <a:t>s Age (Months)</a:t>
              </a:r>
              <a:endParaRPr lang="en-US" sz="1800">
                <a:cs typeface="Arial" charset="0"/>
              </a:endParaRPr>
            </a:p>
          </p:txBody>
        </p:sp>
        <p:sp>
          <p:nvSpPr>
            <p:cNvPr id="22555" name="Line 22"/>
            <p:cNvSpPr>
              <a:spLocks noChangeShapeType="1"/>
            </p:cNvSpPr>
            <p:nvPr/>
          </p:nvSpPr>
          <p:spPr bwMode="auto">
            <a:xfrm flipH="1">
              <a:off x="1536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23"/>
            <p:cNvSpPr>
              <a:spLocks noChangeShapeType="1"/>
            </p:cNvSpPr>
            <p:nvPr/>
          </p:nvSpPr>
          <p:spPr bwMode="auto">
            <a:xfrm flipH="1">
              <a:off x="1536" y="18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24"/>
            <p:cNvSpPr>
              <a:spLocks noChangeShapeType="1"/>
            </p:cNvSpPr>
            <p:nvPr/>
          </p:nvSpPr>
          <p:spPr bwMode="auto">
            <a:xfrm flipH="1">
              <a:off x="1536" y="112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Text Box 25"/>
            <p:cNvSpPr txBox="1">
              <a:spLocks noChangeArrowheads="1"/>
            </p:cNvSpPr>
            <p:nvPr/>
          </p:nvSpPr>
          <p:spPr bwMode="auto">
            <a:xfrm>
              <a:off x="1215" y="2435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cs typeface="Arial" charset="0"/>
                </a:rPr>
                <a:t>200</a:t>
              </a:r>
            </a:p>
          </p:txBody>
        </p:sp>
        <p:sp>
          <p:nvSpPr>
            <p:cNvPr id="22559" name="Text Box 26"/>
            <p:cNvSpPr txBox="1">
              <a:spLocks noChangeArrowheads="1"/>
            </p:cNvSpPr>
            <p:nvPr/>
          </p:nvSpPr>
          <p:spPr bwMode="auto">
            <a:xfrm>
              <a:off x="1215" y="1763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cs typeface="Arial" charset="0"/>
                </a:rPr>
                <a:t>600</a:t>
              </a:r>
            </a:p>
          </p:txBody>
        </p:sp>
        <p:sp>
          <p:nvSpPr>
            <p:cNvPr id="22560" name="Text Box 27"/>
            <p:cNvSpPr txBox="1">
              <a:spLocks noChangeArrowheads="1"/>
            </p:cNvSpPr>
            <p:nvPr/>
          </p:nvSpPr>
          <p:spPr bwMode="auto">
            <a:xfrm>
              <a:off x="1147" y="1014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cs typeface="Arial" charset="0"/>
                </a:rPr>
                <a:t>1200</a:t>
              </a:r>
            </a:p>
          </p:txBody>
        </p:sp>
        <p:grpSp>
          <p:nvGrpSpPr>
            <p:cNvPr id="22561" name="Group 28"/>
            <p:cNvGrpSpPr>
              <a:grpSpLocks/>
            </p:cNvGrpSpPr>
            <p:nvPr/>
          </p:nvGrpSpPr>
          <p:grpSpPr bwMode="auto">
            <a:xfrm>
              <a:off x="2327" y="2352"/>
              <a:ext cx="841" cy="694"/>
              <a:chOff x="2183" y="2784"/>
              <a:chExt cx="841" cy="694"/>
            </a:xfrm>
          </p:grpSpPr>
          <p:sp>
            <p:nvSpPr>
              <p:cNvPr id="22565" name="Freeform 29"/>
              <p:cNvSpPr>
                <a:spLocks/>
              </p:cNvSpPr>
              <p:nvPr/>
            </p:nvSpPr>
            <p:spPr bwMode="auto">
              <a:xfrm>
                <a:off x="2208" y="2784"/>
                <a:ext cx="816" cy="672"/>
              </a:xfrm>
              <a:custGeom>
                <a:avLst/>
                <a:gdLst>
                  <a:gd name="T0" fmla="*/ 0 w 816"/>
                  <a:gd name="T1" fmla="*/ 672 h 672"/>
                  <a:gd name="T2" fmla="*/ 336 w 816"/>
                  <a:gd name="T3" fmla="*/ 480 h 672"/>
                  <a:gd name="T4" fmla="*/ 576 w 816"/>
                  <a:gd name="T5" fmla="*/ 240 h 672"/>
                  <a:gd name="T6" fmla="*/ 816 w 816"/>
                  <a:gd name="T7" fmla="*/ 0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6"/>
                  <a:gd name="T13" fmla="*/ 0 h 672"/>
                  <a:gd name="T14" fmla="*/ 816 w 816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6" h="672">
                    <a:moveTo>
                      <a:pt x="0" y="672"/>
                    </a:moveTo>
                    <a:cubicBezTo>
                      <a:pt x="120" y="612"/>
                      <a:pt x="240" y="552"/>
                      <a:pt x="336" y="480"/>
                    </a:cubicBezTo>
                    <a:cubicBezTo>
                      <a:pt x="432" y="408"/>
                      <a:pt x="496" y="320"/>
                      <a:pt x="576" y="240"/>
                    </a:cubicBezTo>
                    <a:cubicBezTo>
                      <a:pt x="656" y="160"/>
                      <a:pt x="776" y="40"/>
                      <a:pt x="816" y="0"/>
                    </a:cubicBezTo>
                  </a:path>
                </a:pathLst>
              </a:custGeom>
              <a:noFill/>
              <a:ln w="635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Rectangle 30"/>
              <p:cNvSpPr>
                <a:spLocks noChangeArrowheads="1"/>
              </p:cNvSpPr>
              <p:nvPr/>
            </p:nvSpPr>
            <p:spPr bwMode="auto">
              <a:xfrm rot="3852372">
                <a:off x="2183" y="3443"/>
                <a:ext cx="35" cy="35"/>
              </a:xfrm>
              <a:prstGeom prst="rect">
                <a:avLst/>
              </a:prstGeom>
              <a:solidFill>
                <a:srgbClr val="BF2F37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22562" name="Freeform 31"/>
            <p:cNvSpPr>
              <a:spLocks/>
            </p:cNvSpPr>
            <p:nvPr/>
          </p:nvSpPr>
          <p:spPr bwMode="auto">
            <a:xfrm>
              <a:off x="1680" y="3045"/>
              <a:ext cx="720" cy="48"/>
            </a:xfrm>
            <a:custGeom>
              <a:avLst/>
              <a:gdLst>
                <a:gd name="T0" fmla="*/ 0 w 672"/>
                <a:gd name="T1" fmla="*/ 19 h 56"/>
                <a:gd name="T2" fmla="*/ 654 w 672"/>
                <a:gd name="T3" fmla="*/ 19 h 56"/>
                <a:gd name="T4" fmla="*/ 1016 w 672"/>
                <a:gd name="T5" fmla="*/ 0 h 56"/>
                <a:gd name="T6" fmla="*/ 0 60000 65536"/>
                <a:gd name="T7" fmla="*/ 0 60000 65536"/>
                <a:gd name="T8" fmla="*/ 0 60000 65536"/>
                <a:gd name="T9" fmla="*/ 0 w 672"/>
                <a:gd name="T10" fmla="*/ 0 h 56"/>
                <a:gd name="T11" fmla="*/ 672 w 67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6">
                  <a:moveTo>
                    <a:pt x="0" y="48"/>
                  </a:moveTo>
                  <a:cubicBezTo>
                    <a:pt x="160" y="52"/>
                    <a:pt x="320" y="56"/>
                    <a:pt x="432" y="48"/>
                  </a:cubicBezTo>
                  <a:cubicBezTo>
                    <a:pt x="544" y="40"/>
                    <a:pt x="608" y="20"/>
                    <a:pt x="672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1680" y="3072"/>
              <a:ext cx="720" cy="48"/>
            </a:xfrm>
            <a:custGeom>
              <a:avLst/>
              <a:gdLst>
                <a:gd name="T0" fmla="*/ 0 w 672"/>
                <a:gd name="T1" fmla="*/ 19 h 56"/>
                <a:gd name="T2" fmla="*/ 654 w 672"/>
                <a:gd name="T3" fmla="*/ 19 h 56"/>
                <a:gd name="T4" fmla="*/ 1016 w 672"/>
                <a:gd name="T5" fmla="*/ 0 h 56"/>
                <a:gd name="T6" fmla="*/ 0 60000 65536"/>
                <a:gd name="T7" fmla="*/ 0 60000 65536"/>
                <a:gd name="T8" fmla="*/ 0 60000 65536"/>
                <a:gd name="T9" fmla="*/ 0 w 672"/>
                <a:gd name="T10" fmla="*/ 0 h 56"/>
                <a:gd name="T11" fmla="*/ 672 w 67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6">
                  <a:moveTo>
                    <a:pt x="0" y="48"/>
                  </a:moveTo>
                  <a:cubicBezTo>
                    <a:pt x="160" y="52"/>
                    <a:pt x="320" y="56"/>
                    <a:pt x="432" y="48"/>
                  </a:cubicBezTo>
                  <a:cubicBezTo>
                    <a:pt x="544" y="40"/>
                    <a:pt x="608" y="20"/>
                    <a:pt x="672" y="0"/>
                  </a:cubicBezTo>
                </a:path>
              </a:pathLst>
            </a:custGeom>
            <a:noFill/>
            <a:ln w="635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Freeform 33"/>
            <p:cNvSpPr>
              <a:spLocks/>
            </p:cNvSpPr>
            <p:nvPr/>
          </p:nvSpPr>
          <p:spPr bwMode="auto">
            <a:xfrm>
              <a:off x="2400" y="2736"/>
              <a:ext cx="816" cy="336"/>
            </a:xfrm>
            <a:custGeom>
              <a:avLst/>
              <a:gdLst>
                <a:gd name="T0" fmla="*/ 0 w 816"/>
                <a:gd name="T1" fmla="*/ 336 h 336"/>
                <a:gd name="T2" fmla="*/ 384 w 816"/>
                <a:gd name="T3" fmla="*/ 192 h 336"/>
                <a:gd name="T4" fmla="*/ 624 w 816"/>
                <a:gd name="T5" fmla="*/ 96 h 336"/>
                <a:gd name="T6" fmla="*/ 816 w 81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336"/>
                <a:gd name="T14" fmla="*/ 816 w 81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336">
                  <a:moveTo>
                    <a:pt x="0" y="336"/>
                  </a:moveTo>
                  <a:cubicBezTo>
                    <a:pt x="140" y="284"/>
                    <a:pt x="280" y="232"/>
                    <a:pt x="384" y="192"/>
                  </a:cubicBezTo>
                  <a:cubicBezTo>
                    <a:pt x="488" y="152"/>
                    <a:pt x="552" y="128"/>
                    <a:pt x="624" y="96"/>
                  </a:cubicBezTo>
                  <a:cubicBezTo>
                    <a:pt x="696" y="64"/>
                    <a:pt x="784" y="16"/>
                    <a:pt x="816" y="0"/>
                  </a:cubicBezTo>
                </a:path>
              </a:pathLst>
            </a:custGeom>
            <a:noFill/>
            <a:ln w="635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3" name="Rectangle 34"/>
          <p:cNvSpPr>
            <a:spLocks noChangeArrowheads="1"/>
          </p:cNvSpPr>
          <p:nvPr/>
        </p:nvSpPr>
        <p:spPr bwMode="auto">
          <a:xfrm>
            <a:off x="1905000" y="2286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defRPr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Disparities in Early                      Vocabulary Experience</a:t>
            </a:r>
          </a:p>
        </p:txBody>
      </p:sp>
      <p:sp>
        <p:nvSpPr>
          <p:cNvPr id="22531" name="Text Box 35"/>
          <p:cNvSpPr txBox="1">
            <a:spLocks noChangeArrowheads="1"/>
          </p:cNvSpPr>
          <p:nvPr/>
        </p:nvSpPr>
        <p:spPr bwMode="auto">
          <a:xfrm>
            <a:off x="7391400" y="62484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cs typeface="Arial" charset="0"/>
              </a:rPr>
              <a:t>Source: Hart &amp; Risley (2003)</a:t>
            </a:r>
            <a:r>
              <a:rPr lang="en-US" sz="100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231460" name="Oval 36"/>
          <p:cNvSpPr>
            <a:spLocks noChangeArrowheads="1"/>
          </p:cNvSpPr>
          <p:nvPr/>
        </p:nvSpPr>
        <p:spPr bwMode="auto">
          <a:xfrm>
            <a:off x="4876800" y="4876800"/>
            <a:ext cx="304800" cy="4572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31461" name="Oval 37"/>
          <p:cNvSpPr>
            <a:spLocks noChangeArrowheads="1"/>
          </p:cNvSpPr>
          <p:nvPr/>
        </p:nvSpPr>
        <p:spPr bwMode="auto">
          <a:xfrm>
            <a:off x="6248400" y="3657600"/>
            <a:ext cx="381000" cy="12954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010400" y="1447800"/>
            <a:ext cx="2362200" cy="2743200"/>
            <a:chOff x="3456" y="912"/>
            <a:chExt cx="1488" cy="1728"/>
          </a:xfrm>
        </p:grpSpPr>
        <p:sp>
          <p:nvSpPr>
            <p:cNvPr id="22535" name="Oval 39"/>
            <p:cNvSpPr>
              <a:spLocks noChangeArrowheads="1"/>
            </p:cNvSpPr>
            <p:nvPr/>
          </p:nvSpPr>
          <p:spPr bwMode="auto">
            <a:xfrm>
              <a:off x="4032" y="1104"/>
              <a:ext cx="288" cy="1536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536" name="Text Box 40"/>
            <p:cNvSpPr txBox="1">
              <a:spLocks noChangeArrowheads="1"/>
            </p:cNvSpPr>
            <p:nvPr/>
          </p:nvSpPr>
          <p:spPr bwMode="auto">
            <a:xfrm>
              <a:off x="3456" y="912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800000"/>
                  </a:solidFill>
                  <a:cs typeface="Arial" charset="0"/>
                </a:rPr>
                <a:t>30 million word gap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60" grpId="0" animBg="1"/>
      <p:bldP spid="2314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Calibri" charset="0"/>
                <a:cs typeface="Calibri" charset="0"/>
              </a:rPr>
              <a:t>Effects of full-day 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810" y="2754086"/>
            <a:ext cx="6352989" cy="364671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Full-day kindergarten increases academic experience by about one month per year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Full-day kindergartens consistently outscore half-day kindergartens on achievement tests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Full-day kindergarten has stronger, longer lasting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	benefits for children from low-income families or with few educational resources prior to kindergarten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4579" name="Picture 3" descr="C:\Users\Timothy Shanahan\AppData\Local\Microsoft\Windows\Temporary Internet Files\Content.IE5\I1HKNXGJ\MPj04394410000[1]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413083" y="3191551"/>
            <a:ext cx="2020191" cy="2194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1828800" y="1524000"/>
          <a:ext cx="8439150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hart" r:id="rId4" imgW="11791859" imgH="5829216" progId="MSGraph.Chart.8">
                  <p:embed followColorScheme="full"/>
                </p:oleObj>
              </mc:Choice>
              <mc:Fallback>
                <p:oleObj name="Chart" r:id="rId4" imgW="11791859" imgH="5829216" progId="MSGraph.Chart.8">
                  <p:embed followColorScheme="full"/>
                  <p:pic>
                    <p:nvPicPr>
                      <p:cNvPr id="256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8439150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077200" y="2133601"/>
            <a:ext cx="137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Book Antiqua" charset="0"/>
                <a:cs typeface="Arial" charset="0"/>
              </a:rPr>
              <a:t>International Average = 193 School Days/Year</a:t>
            </a:r>
          </a:p>
        </p:txBody>
      </p:sp>
      <p:sp>
        <p:nvSpPr>
          <p:cNvPr id="25603" name="Line 5"/>
          <p:cNvSpPr>
            <a:spLocks noChangeShapeType="1"/>
          </p:cNvSpPr>
          <p:nvPr/>
        </p:nvSpPr>
        <p:spPr bwMode="auto">
          <a:xfrm>
            <a:off x="2438400" y="3810000"/>
            <a:ext cx="6781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30000"/>
              </a:lnSpc>
              <a:spcAft>
                <a:spcPct val="50000"/>
              </a:spcAft>
            </a:pPr>
            <a:br>
              <a:rPr lang="en-US" sz="3600" dirty="0">
                <a:latin typeface="Arial" charset="0"/>
              </a:rPr>
            </a:br>
            <a:r>
              <a:rPr lang="en-US" sz="3600" b="1" dirty="0">
                <a:latin typeface="Calibri" charset="0"/>
                <a:cs typeface="Calibri" charset="0"/>
              </a:rPr>
              <a:t>Number of Instructional Days in School Year by Country</a:t>
            </a:r>
            <a:br>
              <a:rPr lang="en-US" sz="3600" b="1" dirty="0">
                <a:latin typeface="Calibri" charset="0"/>
                <a:cs typeface="Calibri" charset="0"/>
              </a:rPr>
            </a:br>
            <a:endParaRPr lang="en-US" sz="3600" b="1" i="1" dirty="0">
              <a:latin typeface="Calibri" charset="0"/>
              <a:cs typeface="Calibri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572000" y="6248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Book Antiqua" charset="0"/>
                <a:cs typeface="Arial" charset="0"/>
              </a:rPr>
              <a:t>SOURCE:  Trends in International Mathematics and Science Study (TIMSS) 2003</a:t>
            </a:r>
          </a:p>
        </p:txBody>
      </p:sp>
    </p:spTree>
    <p:extLst>
      <p:ext uri="{BB962C8B-B14F-4D97-AF65-F5344CB8AC3E}">
        <p14:creationId xmlns:p14="http://schemas.microsoft.com/office/powerpoint/2010/main" val="388442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Extended school year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>
                <a:latin typeface="Calibri" charset="0"/>
                <a:cs typeface="Calibri" charset="0"/>
              </a:rPr>
              <a:t>In a study in Chicago, extending the school year by 30 days led to increases in student learning in reading and math (Frazier &amp; Morrison, 1998)</a:t>
            </a:r>
          </a:p>
          <a:p>
            <a:pPr eaLnBrk="1" hangingPunct="1"/>
            <a:r>
              <a:rPr lang="en-US" sz="2200">
                <a:latin typeface="Calibri" charset="0"/>
                <a:cs typeface="Calibri" charset="0"/>
              </a:rPr>
              <a:t>This study increased kindergarten by 30 days and raised reading achievement by about 1 full year in reading over comparison children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7651" name="Picture 5" descr="C:\Users\Timothy Shanahan\AppData\Local\Microsoft\Windows\Temporary Internet Files\Content.IE5\I1HKNXGJ\MCj043479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5899" y="3191551"/>
            <a:ext cx="2194559" cy="2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4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Use of School Day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82697" y="3060016"/>
            <a:ext cx="6374760" cy="29220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Calibri" charset="0"/>
              </a:rPr>
              <a:t>Concept of Academic Learning Time (Fisher, </a:t>
            </a:r>
            <a:r>
              <a:rPr lang="en-US" sz="2400" dirty="0" err="1">
                <a:latin typeface="Calibri" charset="0"/>
                <a:cs typeface="Calibri" charset="0"/>
              </a:rPr>
              <a:t>Marliave</a:t>
            </a:r>
            <a:r>
              <a:rPr lang="en-US" sz="2400" dirty="0">
                <a:latin typeface="Calibri" charset="0"/>
                <a:cs typeface="Calibri" charset="0"/>
              </a:rPr>
              <a:t>, </a:t>
            </a:r>
            <a:r>
              <a:rPr lang="en-US" sz="2400" dirty="0" err="1">
                <a:latin typeface="Calibri" charset="0"/>
                <a:cs typeface="Calibri" charset="0"/>
              </a:rPr>
              <a:t>Filby</a:t>
            </a:r>
            <a:r>
              <a:rPr lang="en-US" sz="2400" dirty="0">
                <a:latin typeface="Calibri" charset="0"/>
                <a:cs typeface="Calibri" charset="0"/>
              </a:rPr>
              <a:t>, 1978)—big differences in the use of time from class to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Calibri" charset="0"/>
              </a:rPr>
              <a:t>Beat the odds comparisons showed that effective teachers in grades K-3 keep students on task/engaged 96% of the time, students of less effective teachers only 63% (Taylor, 1999, 2006).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200" dirty="0">
              <a:latin typeface="Arial" charset="0"/>
            </a:endParaRPr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8675" name="Picture 5" descr="C:\Users\Timothy Shanahan\AppData\Local\Microsoft\Windows\Temporary Internet Files\Content.IE5\XRMF1Y7H\MCj0441468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36785" y="3191551"/>
            <a:ext cx="2194559" cy="2194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Literacy Levels Languish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8C48CA-3719-4D57-8E83-11FE75F50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838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00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Calibri" charset="0"/>
                <a:cs typeface="Calibri" charset="0"/>
              </a:rPr>
              <a:t>Kennewick School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0" name="Content Placeholder 2">
            <a:extLst>
              <a:ext uri="{FF2B5EF4-FFF2-40B4-BE49-F238E27FC236}">
                <a16:creationId xmlns:a16="http://schemas.microsoft.com/office/drawing/2014/main" id="{E2AD38CF-3EF7-4103-BC03-CA0C412B6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2963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E3D46D3-CA3D-0B4E-A344-2AE7C4E8E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85"/>
            <a:ext cx="2166256" cy="21662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905000" y="3048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Calibri" charset="0"/>
                <a:cs typeface="Arial" charset="0"/>
              </a:rPr>
              <a:t>Washington Elementary School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600200" y="1066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alibri" charset="0"/>
                <a:cs typeface="Arial" charset="0"/>
              </a:rPr>
              <a:t>Growth in % of 3</a:t>
            </a:r>
            <a:r>
              <a:rPr lang="en-US" baseline="30000">
                <a:solidFill>
                  <a:schemeClr val="tx2"/>
                </a:solidFill>
                <a:latin typeface="Calibri" charset="0"/>
                <a:cs typeface="Arial" charset="0"/>
              </a:rPr>
              <a:t>rd</a:t>
            </a:r>
            <a:r>
              <a:rPr lang="en-US">
                <a:solidFill>
                  <a:schemeClr val="tx2"/>
                </a:solidFill>
                <a:latin typeface="Calibri" charset="0"/>
                <a:cs typeface="Arial" charset="0"/>
              </a:rPr>
              <a:t> grade students meeting grade level standards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057400" y="21336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alibri" charset="0"/>
                <a:cs typeface="Arial" charset="0"/>
              </a:rPr>
              <a:t>95     96	    97	    98	    99 	   00 	   01	    02	    03	    04	    05	    06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676400" y="3352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302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57	    72	     72	     68	     78	     94	     96	     99	     94	     98	     99	     98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800600" y="1600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alibri" charset="0"/>
                <a:cs typeface="Arial" charset="0"/>
              </a:rPr>
              <a:t>School Year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267200" y="2743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alibri" charset="0"/>
                <a:cs typeface="Arial" charset="0"/>
              </a:rPr>
              <a:t>Percent at Grade level</a:t>
            </a:r>
          </a:p>
        </p:txBody>
      </p:sp>
      <p:grpSp>
        <p:nvGrpSpPr>
          <p:cNvPr id="30727" name="Group 8"/>
          <p:cNvGrpSpPr>
            <a:grpSpLocks/>
          </p:cNvGrpSpPr>
          <p:nvPr/>
        </p:nvGrpSpPr>
        <p:grpSpPr bwMode="auto">
          <a:xfrm>
            <a:off x="2667000" y="3276600"/>
            <a:ext cx="2514600" cy="2159000"/>
            <a:chOff x="720" y="2064"/>
            <a:chExt cx="1584" cy="1360"/>
          </a:xfrm>
        </p:grpSpPr>
        <p:sp>
          <p:nvSpPr>
            <p:cNvPr id="30740" name="Rectangle 9"/>
            <p:cNvSpPr>
              <a:spLocks noChangeArrowheads="1"/>
            </p:cNvSpPr>
            <p:nvPr/>
          </p:nvSpPr>
          <p:spPr bwMode="auto">
            <a:xfrm>
              <a:off x="720" y="2064"/>
              <a:ext cx="1152" cy="336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741" name="Line 10"/>
            <p:cNvSpPr>
              <a:spLocks noChangeShapeType="1"/>
            </p:cNvSpPr>
            <p:nvPr/>
          </p:nvSpPr>
          <p:spPr bwMode="auto">
            <a:xfrm flipH="1" flipV="1">
              <a:off x="1248" y="2400"/>
              <a:ext cx="96" cy="432"/>
            </a:xfrm>
            <a:prstGeom prst="line">
              <a:avLst/>
            </a:prstGeom>
            <a:noFill/>
            <a:ln w="38100">
              <a:solidFill>
                <a:srgbClr val="CCE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Text Box 11"/>
            <p:cNvSpPr txBox="1">
              <a:spLocks noChangeArrowheads="1"/>
            </p:cNvSpPr>
            <p:nvPr/>
          </p:nvSpPr>
          <p:spPr bwMode="auto">
            <a:xfrm>
              <a:off x="768" y="2784"/>
              <a:ext cx="1536" cy="640"/>
            </a:xfrm>
            <a:prstGeom prst="rect">
              <a:avLst/>
            </a:prstGeom>
            <a:noFill/>
            <a:ln w="9525">
              <a:solidFill>
                <a:srgbClr val="CCEC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chemeClr val="tx2"/>
                  </a:solidFill>
                  <a:latin typeface="Calibri" charset="0"/>
                  <a:cs typeface="Arial" charset="0"/>
                </a:rPr>
                <a:t>Working harder and more effectively at 3</a:t>
              </a:r>
              <a:r>
                <a:rPr lang="en-US" sz="2000" baseline="30000" dirty="0">
                  <a:solidFill>
                    <a:schemeClr val="tx2"/>
                  </a:solidFill>
                  <a:latin typeface="Calibri" charset="0"/>
                  <a:cs typeface="Arial" charset="0"/>
                </a:rPr>
                <a:t>rd</a:t>
              </a:r>
              <a:r>
                <a:rPr lang="en-US" sz="2000" dirty="0">
                  <a:solidFill>
                    <a:schemeClr val="tx2"/>
                  </a:solidFill>
                  <a:latin typeface="Calibri" charset="0"/>
                  <a:cs typeface="Arial" charset="0"/>
                </a:rPr>
                <a:t> grade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33800" y="3810001"/>
            <a:ext cx="2743200" cy="2911475"/>
            <a:chOff x="1392" y="2400"/>
            <a:chExt cx="1728" cy="1834"/>
          </a:xfrm>
        </p:grpSpPr>
        <p:sp>
          <p:nvSpPr>
            <p:cNvPr id="30738" name="Line 13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240" cy="115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Text Box 14"/>
            <p:cNvSpPr txBox="1">
              <a:spLocks noChangeArrowheads="1"/>
            </p:cNvSpPr>
            <p:nvPr/>
          </p:nvSpPr>
          <p:spPr bwMode="auto">
            <a:xfrm>
              <a:off x="1392" y="3600"/>
              <a:ext cx="172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alibri" charset="0"/>
                  <a:cs typeface="Arial" charset="0"/>
                </a:rPr>
                <a:t>Began testing in 2</a:t>
              </a:r>
              <a:r>
                <a:rPr lang="en-US" sz="2000" baseline="30000">
                  <a:solidFill>
                    <a:schemeClr val="tx2"/>
                  </a:solidFill>
                  <a:latin typeface="Calibri" charset="0"/>
                  <a:cs typeface="Arial" charset="0"/>
                </a:rPr>
                <a:t>nd</a:t>
              </a:r>
              <a:r>
                <a:rPr lang="en-US" sz="2000">
                  <a:solidFill>
                    <a:schemeClr val="tx2"/>
                  </a:solidFill>
                  <a:latin typeface="Calibri" charset="0"/>
                  <a:cs typeface="Arial" charset="0"/>
                </a:rPr>
                <a:t> grade and focusing on earlier improvement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53000" y="3810000"/>
            <a:ext cx="5334000" cy="1778000"/>
            <a:chOff x="2160" y="2400"/>
            <a:chExt cx="3360" cy="1120"/>
          </a:xfrm>
        </p:grpSpPr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H="1" flipV="1">
              <a:off x="2160" y="2400"/>
              <a:ext cx="192" cy="76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2352" y="3072"/>
              <a:ext cx="3168" cy="448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alibri" charset="0"/>
                  <a:cs typeface="Arial" charset="0"/>
                </a:rPr>
                <a:t>Result of improvement at both 2</a:t>
              </a:r>
              <a:r>
                <a:rPr lang="en-US" sz="2000" baseline="30000">
                  <a:solidFill>
                    <a:schemeClr val="tx2"/>
                  </a:solidFill>
                  <a:latin typeface="Calibri" charset="0"/>
                  <a:cs typeface="Arial" charset="0"/>
                </a:rPr>
                <a:t>nd</a:t>
              </a:r>
              <a:r>
                <a:rPr lang="en-US" sz="2000">
                  <a:solidFill>
                    <a:schemeClr val="tx2"/>
                  </a:solidFill>
                  <a:latin typeface="Calibri" charset="0"/>
                  <a:cs typeface="Arial" charset="0"/>
                </a:rPr>
                <a:t> and 3</a:t>
              </a:r>
              <a:r>
                <a:rPr lang="en-US" sz="2000" baseline="30000">
                  <a:solidFill>
                    <a:schemeClr val="tx2"/>
                  </a:solidFill>
                  <a:latin typeface="Calibri" charset="0"/>
                  <a:cs typeface="Arial" charset="0"/>
                </a:rPr>
                <a:t>rd</a:t>
              </a:r>
              <a:r>
                <a:rPr lang="en-US" sz="2000">
                  <a:solidFill>
                    <a:schemeClr val="tx2"/>
                  </a:solidFill>
                  <a:latin typeface="Calibri" charset="0"/>
                  <a:cs typeface="Arial" charset="0"/>
                </a:rPr>
                <a:t> Grade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562600" y="3810000"/>
            <a:ext cx="5105400" cy="863600"/>
            <a:chOff x="2544" y="2400"/>
            <a:chExt cx="3216" cy="544"/>
          </a:xfrm>
        </p:grpSpPr>
        <p:sp>
          <p:nvSpPr>
            <p:cNvPr id="30734" name="Line 19"/>
            <p:cNvSpPr>
              <a:spLocks noChangeShapeType="1"/>
            </p:cNvSpPr>
            <p:nvPr/>
          </p:nvSpPr>
          <p:spPr bwMode="auto">
            <a:xfrm flipH="1" flipV="1">
              <a:off x="2544" y="2400"/>
              <a:ext cx="48" cy="24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Text Box 20"/>
            <p:cNvSpPr txBox="1">
              <a:spLocks noChangeArrowheads="1"/>
            </p:cNvSpPr>
            <p:nvPr/>
          </p:nvSpPr>
          <p:spPr bwMode="auto">
            <a:xfrm>
              <a:off x="2592" y="2496"/>
              <a:ext cx="3168" cy="448"/>
            </a:xfrm>
            <a:prstGeom prst="rect">
              <a:avLst/>
            </a:prstGeom>
            <a:noFill/>
            <a:ln w="9525">
              <a:solidFill>
                <a:srgbClr val="FF66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alibri" charset="0"/>
                  <a:cs typeface="Arial" charset="0"/>
                </a:rPr>
                <a:t>Began providing intensive interventions in the afternoon to many students</a:t>
              </a:r>
            </a:p>
          </p:txBody>
        </p:sp>
      </p:grpSp>
      <p:grpSp>
        <p:nvGrpSpPr>
          <p:cNvPr id="30731" name="Group 21"/>
          <p:cNvGrpSpPr>
            <a:grpSpLocks/>
          </p:cNvGrpSpPr>
          <p:nvPr/>
        </p:nvGrpSpPr>
        <p:grpSpPr bwMode="auto">
          <a:xfrm>
            <a:off x="1752600" y="3733801"/>
            <a:ext cx="2057400" cy="2295525"/>
            <a:chOff x="144" y="2352"/>
            <a:chExt cx="1296" cy="1446"/>
          </a:xfrm>
        </p:grpSpPr>
        <p:sp>
          <p:nvSpPr>
            <p:cNvPr id="30732" name="Text Box 22"/>
            <p:cNvSpPr txBox="1">
              <a:spLocks noChangeArrowheads="1"/>
            </p:cNvSpPr>
            <p:nvPr/>
          </p:nvSpPr>
          <p:spPr bwMode="auto">
            <a:xfrm>
              <a:off x="144" y="3542"/>
              <a:ext cx="1296" cy="256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alibri" charset="0"/>
                  <a:cs typeface="Arial" charset="0"/>
                </a:rPr>
                <a:t>Baseline year</a:t>
              </a:r>
            </a:p>
          </p:txBody>
        </p:sp>
        <p:sp>
          <p:nvSpPr>
            <p:cNvPr id="30733" name="Line 23"/>
            <p:cNvSpPr>
              <a:spLocks noChangeShapeType="1"/>
            </p:cNvSpPr>
            <p:nvPr/>
          </p:nvSpPr>
          <p:spPr bwMode="auto">
            <a:xfrm flipH="1" flipV="1">
              <a:off x="432" y="2352"/>
              <a:ext cx="240" cy="115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Other time data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8" name="Content Placeholder 2">
            <a:extLst>
              <a:ext uri="{FF2B5EF4-FFF2-40B4-BE49-F238E27FC236}">
                <a16:creationId xmlns:a16="http://schemas.microsoft.com/office/drawing/2014/main" id="{90B159BD-5F13-4DC5-BBEC-B271B8E82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44006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946668" y="802955"/>
            <a:ext cx="5125413" cy="181750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Calibri" charset="0"/>
                <a:cs typeface="Calibri" charset="0"/>
              </a:rPr>
              <a:t>Content of Instruction</a:t>
            </a:r>
          </a:p>
        </p:txBody>
      </p:sp>
      <p:sp>
        <p:nvSpPr>
          <p:cNvPr id="7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63" name="Picture 5" descr="j0299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1633" y="1629089"/>
            <a:ext cx="2217262" cy="36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The second biggest determinant of school learning is content coverage—what we teach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needs to be taught?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Teach those things that research has supported</a:t>
            </a:r>
            <a:r>
              <a:rPr lang="is-IS" sz="2400">
                <a:solidFill>
                  <a:srgbClr val="000000"/>
                </a:solidFill>
              </a:rPr>
              <a:t>… what needs to be learned to make someone a reader?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Long lists of skills and standards</a:t>
            </a:r>
            <a:r>
              <a:rPr lang="is-IS" sz="2400">
                <a:solidFill>
                  <a:srgbClr val="000000"/>
                </a:solidFill>
              </a:rPr>
              <a:t>…. </a:t>
            </a:r>
            <a:r>
              <a:rPr lang="en-US" sz="2400">
                <a:solidFill>
                  <a:srgbClr val="000000"/>
                </a:solidFill>
              </a:rPr>
              <a:t>U</a:t>
            </a:r>
            <a:r>
              <a:rPr lang="is-IS" sz="2400">
                <a:solidFill>
                  <a:srgbClr val="000000"/>
                </a:solidFill>
              </a:rPr>
              <a:t>nwieldy, unmanageable...</a:t>
            </a:r>
          </a:p>
          <a:p>
            <a:r>
              <a:rPr lang="is-IS" sz="2400">
                <a:solidFill>
                  <a:srgbClr val="000000"/>
                </a:solidFill>
              </a:rPr>
              <a:t>Organize into clusters and divide the time roughly equally among them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59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FD37F-FEFF-AE4A-8131-A2A65B3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Components of Literacy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C3D151-066B-4B32-B565-D3A6EA55D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23388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22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Phonological Awareness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D5A60B-100B-4A57-AFA9-EB485B2B8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0697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66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Phonological Awareness (cont.)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40503-48FA-4B58-9D80-E9075C3A2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3079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714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PA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54544"/>
              </p:ext>
            </p:extLst>
          </p:nvPr>
        </p:nvGraphicFramePr>
        <p:xfrm>
          <a:off x="1981200" y="1609969"/>
          <a:ext cx="8229600" cy="446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 PA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Word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The---man---</a:t>
                      </a:r>
                      <a:r>
                        <a:rPr lang="en-US" baseline="0" dirty="0"/>
                        <a:t>ran---up---the---hill.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Syllabic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Ti--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--thy--Shan--a--</a:t>
                      </a:r>
                      <a:r>
                        <a:rPr lang="en-US" dirty="0" err="1"/>
                        <a:t>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Onset/rime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b—</a:t>
                      </a:r>
                      <a:r>
                        <a:rPr lang="en-US" dirty="0" err="1"/>
                        <a:t>ig</a:t>
                      </a:r>
                      <a:r>
                        <a:rPr lang="en-US" dirty="0"/>
                        <a:t>; m—an; r—</a:t>
                      </a:r>
                      <a:r>
                        <a:rPr lang="en-US" dirty="0" err="1"/>
                        <a:t>ug</a:t>
                      </a:r>
                      <a:r>
                        <a:rPr lang="en-US" dirty="0"/>
                        <a:t>;</a:t>
                      </a:r>
                      <a:r>
                        <a:rPr lang="en-US" baseline="0" dirty="0"/>
                        <a:t> l--</a:t>
                      </a:r>
                      <a:r>
                        <a:rPr lang="en-US" baseline="0" dirty="0" err="1"/>
                        <a:t>amb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Phoneme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ball, game, baby, bat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Phoneme</a:t>
                      </a:r>
                      <a:r>
                        <a:rPr lang="en-US" baseline="0" dirty="0"/>
                        <a:t>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p—an, pa—n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Phoneme blending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/p/-/a/-/n/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Phoneme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m/a/p</a:t>
                      </a:r>
                      <a:r>
                        <a:rPr lang="en-US" baseline="0" dirty="0"/>
                        <a:t>, t/a/</a:t>
                      </a:r>
                      <a:r>
                        <a:rPr lang="en-US" baseline="0" dirty="0" err="1"/>
                        <a:t>b/l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Phoneme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</a:t>
                      </a:r>
                      <a:r>
                        <a:rPr lang="en-US" baseline="0" dirty="0"/>
                        <a:t>, red, </a:t>
                      </a:r>
                      <a:r>
                        <a:rPr lang="en-US" baseline="0" dirty="0" err="1"/>
                        <a:t>redea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redeam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redeams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Phoneme</a:t>
                      </a:r>
                      <a:r>
                        <a:rPr lang="en-US" baseline="0" dirty="0"/>
                        <a:t> substitution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map,</a:t>
                      </a:r>
                      <a:r>
                        <a:rPr lang="en-US" baseline="0" dirty="0"/>
                        <a:t> cap, pap, rap, sap—</a:t>
                      </a:r>
                      <a:r>
                        <a:rPr lang="en-US" baseline="0" dirty="0" err="1"/>
                        <a:t>sam</a:t>
                      </a:r>
                      <a:r>
                        <a:rPr lang="en-US" baseline="0" dirty="0"/>
                        <a:t>, sad, </a:t>
                      </a:r>
                      <a:r>
                        <a:rPr lang="en-US" baseline="0" dirty="0" err="1"/>
                        <a:t>saf</a:t>
                      </a:r>
                      <a:r>
                        <a:rPr lang="en-US" baseline="0" dirty="0"/>
                        <a:t>, sag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r>
                        <a:rPr lang="en-US" dirty="0"/>
                        <a:t>Phoneme deletion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Ready, read, re,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1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Phonics refers to instruction aimed at teaching the alphabetic system of English; includes sound-symbol correspondences and the relationships between spelling patterns and pronunciations of words. Decoding from print to pronunciation.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Reading Instruction is Controversial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8C48CA-3719-4D57-8E83-11FE75F50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51319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521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Phonics (cont.)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CDC542-7DFE-4609-B3AC-9F19DA6E3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60994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8249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926" y="667355"/>
            <a:ext cx="83089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Phoneme-Grapheme Correspondences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90646"/>
              </p:ext>
            </p:extLst>
          </p:nvPr>
        </p:nvGraphicFramePr>
        <p:xfrm>
          <a:off x="2073276" y="1600200"/>
          <a:ext cx="804227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0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Phoneme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Word Examples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Common spellings</a:t>
                      </a:r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/p/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pit, spider, stop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/b/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bit, brat, bubble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/m/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mitt,</a:t>
                      </a:r>
                      <a:r>
                        <a:rPr lang="en-US" baseline="0" dirty="0"/>
                        <a:t> comb, hymn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mb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mn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/t/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tickle</a:t>
                      </a:r>
                      <a:r>
                        <a:rPr lang="en-US" baseline="0" dirty="0"/>
                        <a:t> mitt, sipped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tt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ed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/d/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die,</a:t>
                      </a:r>
                      <a:r>
                        <a:rPr lang="en-US" baseline="0" dirty="0"/>
                        <a:t> loved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ed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/n/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nice, knight,</a:t>
                      </a:r>
                      <a:r>
                        <a:rPr lang="en-US" baseline="0" dirty="0"/>
                        <a:t> gnat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gn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/k/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cup, kite, duck, chorus, folk,</a:t>
                      </a:r>
                      <a:r>
                        <a:rPr lang="en-US" baseline="0" dirty="0"/>
                        <a:t> quiet 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k,</a:t>
                      </a:r>
                      <a:r>
                        <a:rPr lang="en-US" baseline="0" dirty="0"/>
                        <a:t> c, </a:t>
                      </a:r>
                      <a:r>
                        <a:rPr lang="en-US" baseline="0" dirty="0" err="1"/>
                        <a:t>ck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ch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lk</a:t>
                      </a:r>
                      <a:r>
                        <a:rPr lang="en-US" baseline="0" dirty="0"/>
                        <a:t>, q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/g/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girl, Pittsburgh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g, </a:t>
                      </a:r>
                      <a:r>
                        <a:rPr lang="en-US" dirty="0" err="1"/>
                        <a:t>gh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ng</a:t>
                      </a:r>
                      <a:r>
                        <a:rPr lang="en-US" dirty="0"/>
                        <a:t>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sing,</a:t>
                      </a:r>
                      <a:r>
                        <a:rPr lang="en-US" baseline="0" dirty="0"/>
                        <a:t> bank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ng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n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/f/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fluff,</a:t>
                      </a:r>
                      <a:r>
                        <a:rPr lang="en-US" baseline="0" dirty="0"/>
                        <a:t> sphere, tough, calf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ff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</a:t>
                      </a:r>
                      <a:r>
                        <a:rPr lang="en-US" baseline="0" dirty="0"/>
                        <a:t>, lf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/v/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van,</a:t>
                      </a:r>
                      <a:r>
                        <a:rPr lang="en-US" baseline="0" dirty="0"/>
                        <a:t> dove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v, </a:t>
                      </a:r>
                      <a:r>
                        <a:rPr lang="en-US" dirty="0" err="1"/>
                        <a:t>ve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/s/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sit,</a:t>
                      </a:r>
                      <a:r>
                        <a:rPr lang="en-US" baseline="0" dirty="0"/>
                        <a:t> pass, science, psychic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s, </a:t>
                      </a:r>
                      <a:r>
                        <a:rPr lang="en-US" dirty="0" err="1"/>
                        <a:t>ss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 marL="89359" marR="8935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051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Phoneme-Grapheme Correspondence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937864"/>
              </p:ext>
            </p:extLst>
          </p:nvPr>
        </p:nvGraphicFramePr>
        <p:xfrm>
          <a:off x="2073274" y="1497940"/>
          <a:ext cx="8137524" cy="548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42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Phoneme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Word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Common spellings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/z/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zoo, jazz,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nose, as, xylophone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z,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zz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, se, s, 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th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thin, breath,</a:t>
                      </a:r>
                      <a:r>
                        <a:rPr lang="en-US" baseline="0" dirty="0"/>
                        <a:t> ether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u="sng" dirty="0" err="1"/>
                        <a:t>th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this,</a:t>
                      </a:r>
                      <a:r>
                        <a:rPr lang="en-US" baseline="0" dirty="0"/>
                        <a:t> breathe, either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72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sh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shoe, mission, sure, charade, precious, notion, mission, special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ss</a:t>
                      </a:r>
                      <a:r>
                        <a:rPr lang="en-US" baseline="0" dirty="0"/>
                        <a:t>, s, </a:t>
                      </a:r>
                      <a:r>
                        <a:rPr lang="en-US" baseline="0" dirty="0" err="1"/>
                        <a:t>ch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sc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ti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si</a:t>
                      </a:r>
                      <a:r>
                        <a:rPr lang="en-US" baseline="0" dirty="0"/>
                        <a:t>, 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zh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measure,</a:t>
                      </a:r>
                      <a:r>
                        <a:rPr lang="en-US" baseline="0" dirty="0"/>
                        <a:t> azure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s,</a:t>
                      </a:r>
                      <a:r>
                        <a:rPr lang="en-US" baseline="0" dirty="0"/>
                        <a:t> 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cheap, future,</a:t>
                      </a:r>
                      <a:r>
                        <a:rPr lang="en-US" baseline="0" dirty="0"/>
                        <a:t> 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/j/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judge, wage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dge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/l/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lamb, call,</a:t>
                      </a:r>
                      <a:r>
                        <a:rPr lang="en-US" baseline="0" dirty="0"/>
                        <a:t> 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l, </a:t>
                      </a:r>
                      <a:r>
                        <a:rPr lang="en-US" baseline="0" dirty="0" err="1"/>
                        <a:t>ll</a:t>
                      </a:r>
                      <a:r>
                        <a:rPr lang="en-US" baseline="0" dirty="0"/>
                        <a:t>, le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/r/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reach, wrap, her, fur,</a:t>
                      </a:r>
                      <a:r>
                        <a:rPr lang="en-US" baseline="0" dirty="0"/>
                        <a:t> stir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wr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er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ur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/y/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you,</a:t>
                      </a:r>
                      <a:r>
                        <a:rPr lang="en-US" baseline="0" dirty="0"/>
                        <a:t> use, feud, 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r>
                        <a:rPr lang="en-US" baseline="0" dirty="0"/>
                        <a:t> (u, </a:t>
                      </a:r>
                      <a:r>
                        <a:rPr lang="en-US" baseline="0" dirty="0" err="1"/>
                        <a:t>eu</a:t>
                      </a:r>
                      <a:r>
                        <a:rPr lang="en-US" baseline="0" dirty="0"/>
                        <a:t>), </a:t>
                      </a:r>
                      <a:r>
                        <a:rPr lang="en-US" baseline="0" dirty="0" err="1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/w/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witch,</a:t>
                      </a:r>
                      <a:r>
                        <a:rPr lang="en-US" baseline="0" dirty="0"/>
                        <a:t> 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w, (q)u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wh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r>
                        <a:rPr lang="en-US" dirty="0"/>
                        <a:t>/h/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house,</a:t>
                      </a:r>
                      <a:r>
                        <a:rPr lang="en-US" baseline="0" dirty="0"/>
                        <a:t> whole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h, </a:t>
                      </a:r>
                      <a:r>
                        <a:rPr lang="en-US" dirty="0" err="1"/>
                        <a:t>wh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325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Phoneme-Grapheme Correspondence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00459"/>
              </p:ext>
            </p:extLst>
          </p:nvPr>
        </p:nvGraphicFramePr>
        <p:xfrm>
          <a:off x="1981200" y="1243940"/>
          <a:ext cx="8229600" cy="535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Phoneme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Word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Common spellings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ē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see,</a:t>
                      </a:r>
                      <a:r>
                        <a:rPr lang="en-US" baseline="0" dirty="0"/>
                        <a:t> these me, eat, key, happy, chief, either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ee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e__e</a:t>
                      </a:r>
                      <a:r>
                        <a:rPr lang="en-US" baseline="0" dirty="0"/>
                        <a:t>, -e, </a:t>
                      </a:r>
                      <a:r>
                        <a:rPr lang="en-US" baseline="0" dirty="0" err="1"/>
                        <a:t>ea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ey</a:t>
                      </a:r>
                      <a:r>
                        <a:rPr lang="en-US" baseline="0" dirty="0"/>
                        <a:t>, -y, </a:t>
                      </a:r>
                      <a:r>
                        <a:rPr lang="en-US" baseline="0" dirty="0" err="1"/>
                        <a:t>ie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ĭ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sit,</a:t>
                      </a:r>
                      <a:r>
                        <a:rPr lang="en-US" baseline="0" dirty="0"/>
                        <a:t> 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ā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make,</a:t>
                      </a:r>
                      <a:r>
                        <a:rPr lang="en-US" baseline="0" dirty="0"/>
                        <a:t> rain, play, great, baby, eight, vein, they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a__e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ai</a:t>
                      </a:r>
                      <a:r>
                        <a:rPr lang="en-US" baseline="0" dirty="0"/>
                        <a:t>, ay, </a:t>
                      </a:r>
                      <a:r>
                        <a:rPr lang="en-US" baseline="0" dirty="0" err="1"/>
                        <a:t>ea</a:t>
                      </a:r>
                      <a:r>
                        <a:rPr lang="en-US" baseline="0" dirty="0"/>
                        <a:t>, -y, </a:t>
                      </a:r>
                      <a:r>
                        <a:rPr lang="en-US" baseline="0" dirty="0" err="1"/>
                        <a:t>eigh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ei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ě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bed, breath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ă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ī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time,</a:t>
                      </a:r>
                      <a:r>
                        <a:rPr lang="en-US" baseline="0" dirty="0"/>
                        <a:t> pie, cry, right, rifle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__e,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ie</a:t>
                      </a:r>
                      <a:r>
                        <a:rPr lang="en-US" baseline="0" dirty="0"/>
                        <a:t>, -y, </a:t>
                      </a:r>
                      <a:r>
                        <a:rPr lang="en-US" baseline="0" dirty="0" err="1"/>
                        <a:t>igh</a:t>
                      </a:r>
                      <a:r>
                        <a:rPr lang="en-US" baseline="0" dirty="0"/>
                        <a:t>, -</a:t>
                      </a:r>
                      <a:r>
                        <a:rPr lang="en-US" baseline="0" dirty="0" err="1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ŏ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fox,</a:t>
                      </a:r>
                      <a:r>
                        <a:rPr lang="en-US" baseline="0" dirty="0"/>
                        <a:t> swap, palm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wa</a:t>
                      </a:r>
                      <a:r>
                        <a:rPr lang="en-US" baseline="0" dirty="0"/>
                        <a:t>, 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ŭ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cup,</a:t>
                      </a:r>
                      <a:r>
                        <a:rPr lang="en-US" baseline="0" dirty="0"/>
                        <a:t> cover, flood, tough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u, o, </a:t>
                      </a:r>
                      <a:r>
                        <a:rPr lang="en-US" baseline="0" dirty="0" err="1"/>
                        <a:t>oo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ou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/aw/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saw</a:t>
                      </a:r>
                      <a:r>
                        <a:rPr lang="en-US" baseline="0" dirty="0"/>
                        <a:t>, pause, call, water, brought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aw,</a:t>
                      </a:r>
                      <a:r>
                        <a:rPr lang="en-US" baseline="0" dirty="0"/>
                        <a:t> au, all, w, </a:t>
                      </a:r>
                      <a:r>
                        <a:rPr lang="en-US" baseline="0" dirty="0" err="1"/>
                        <a:t>ough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ō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vote,</a:t>
                      </a:r>
                      <a:r>
                        <a:rPr lang="en-US" baseline="0" dirty="0"/>
                        <a:t> boat, toe, snow, 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o_e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oa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oe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ow</a:t>
                      </a:r>
                      <a:r>
                        <a:rPr lang="en-US" baseline="0" dirty="0"/>
                        <a:t>, o-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ŏŏ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took,</a:t>
                      </a:r>
                      <a:r>
                        <a:rPr lang="en-US" baseline="0" dirty="0"/>
                        <a:t> put, could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oo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u, </a:t>
                      </a:r>
                      <a:r>
                        <a:rPr lang="en-US" baseline="0" dirty="0" err="1"/>
                        <a:t>ou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ū</a:t>
                      </a:r>
                      <a:r>
                        <a:rPr lang="en-US" dirty="0"/>
                        <a:t>/ [</a:t>
                      </a:r>
                      <a:r>
                        <a:rPr lang="en-US" dirty="0" err="1"/>
                        <a:t>ōō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moo,</a:t>
                      </a:r>
                      <a:r>
                        <a:rPr lang="en-US" baseline="0" dirty="0"/>
                        <a:t> tube, blue, chew, suit, soup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oo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u_e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ue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ew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ui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ou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89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Phoneme-Grapheme Correspondence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87280"/>
              </p:ext>
            </p:extLst>
          </p:nvPr>
        </p:nvGraphicFramePr>
        <p:xfrm>
          <a:off x="1981200" y="1499862"/>
          <a:ext cx="8229600" cy="261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85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Phoneme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Word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Common spellings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/y/ /</a:t>
                      </a:r>
                      <a:r>
                        <a:rPr lang="en-US" dirty="0" err="1"/>
                        <a:t>ū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use,</a:t>
                      </a:r>
                      <a:r>
                        <a:rPr lang="en-US" baseline="0" dirty="0"/>
                        <a:t> few, cute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ew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u_e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oi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boil,</a:t>
                      </a:r>
                      <a:r>
                        <a:rPr lang="en-US" baseline="0" dirty="0"/>
                        <a:t> boy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oi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ow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out,</a:t>
                      </a:r>
                      <a:r>
                        <a:rPr lang="en-US" baseline="0" dirty="0"/>
                        <a:t> cow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er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her, fur, sir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er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ar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/or/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270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Syllable Patterns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464078"/>
              </p:ext>
            </p:extLst>
          </p:nvPr>
        </p:nvGraphicFramePr>
        <p:xfrm>
          <a:off x="1981200" y="1219202"/>
          <a:ext cx="8229600" cy="50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Syllable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Syllable</a:t>
                      </a:r>
                      <a:r>
                        <a:rPr lang="en-US" baseline="0" dirty="0"/>
                        <a:t> with short vowel spelled with a single vowel letter ending in one or more consonants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dap-</a:t>
                      </a:r>
                      <a:r>
                        <a:rPr lang="en-US" dirty="0" err="1"/>
                        <a:t>ple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hos-</a:t>
                      </a:r>
                      <a:r>
                        <a:rPr lang="en-US" baseline="0" dirty="0" err="1"/>
                        <a:t>tel</a:t>
                      </a:r>
                      <a:r>
                        <a:rPr lang="en-US" baseline="0" dirty="0"/>
                        <a:t>,            </a:t>
                      </a:r>
                      <a:r>
                        <a:rPr lang="en-US" baseline="0" dirty="0" err="1"/>
                        <a:t>bev-erage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Vowel-C-e</a:t>
                      </a:r>
                    </a:p>
                    <a:p>
                      <a:r>
                        <a:rPr lang="en-US" dirty="0"/>
                        <a:t>(Magic</a:t>
                      </a:r>
                      <a:r>
                        <a:rPr lang="en-US" baseline="0" dirty="0"/>
                        <a:t> 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Syllable</a:t>
                      </a:r>
                      <a:r>
                        <a:rPr lang="en-US" baseline="0" dirty="0"/>
                        <a:t> with a long vowel spelled with one vowel + one consonant + silent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com-</a:t>
                      </a:r>
                      <a:r>
                        <a:rPr lang="en-US" dirty="0" err="1"/>
                        <a:t>pete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-des-</a:t>
                      </a:r>
                      <a:r>
                        <a:rPr lang="en-US" baseline="0" dirty="0" err="1"/>
                        <a:t>pite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Syllable</a:t>
                      </a:r>
                      <a:r>
                        <a:rPr lang="en-US" baseline="0" dirty="0"/>
                        <a:t> that ends with a long vowel sound, spelled with single vowel 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pro-gram, ta-</a:t>
                      </a:r>
                      <a:r>
                        <a:rPr lang="en-US" dirty="0" err="1"/>
                        <a:t>ble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re-cent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Vowel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Syllables that use 2-4 letters to spell the vowel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beau-</a:t>
                      </a:r>
                      <a:r>
                        <a:rPr lang="en-US" dirty="0" err="1"/>
                        <a:t>ti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ful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train-</a:t>
                      </a:r>
                      <a:r>
                        <a:rPr lang="en-US" baseline="0" dirty="0" err="1"/>
                        <a:t>er</a:t>
                      </a:r>
                      <a:r>
                        <a:rPr lang="en-US" baseline="0" dirty="0"/>
                        <a:t>,       con-</a:t>
                      </a:r>
                      <a:r>
                        <a:rPr lang="en-US" baseline="0" dirty="0" err="1"/>
                        <a:t>geal</a:t>
                      </a:r>
                      <a:r>
                        <a:rPr lang="en-US" baseline="0" dirty="0"/>
                        <a:t>, spoil-age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Vowel-r</a:t>
                      </a:r>
                      <a:r>
                        <a:rPr lang="en-US" baseline="0" dirty="0"/>
                        <a:t> (r-controlled)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Syllable with </a:t>
                      </a:r>
                      <a:r>
                        <a:rPr lang="en-US" dirty="0" err="1"/>
                        <a:t>er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ir</a:t>
                      </a:r>
                      <a:r>
                        <a:rPr lang="en-US" baseline="0" dirty="0"/>
                        <a:t>, or </a:t>
                      </a:r>
                      <a:r>
                        <a:rPr lang="en-US" baseline="0" dirty="0" err="1"/>
                        <a:t>ur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</a:t>
                      </a:r>
                      <a:r>
                        <a:rPr lang="en-US" dirty="0" err="1"/>
                        <a:t>jur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ious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con-sort,     char-</a:t>
                      </a:r>
                      <a:r>
                        <a:rPr lang="en-US" baseline="0" dirty="0" err="1"/>
                        <a:t>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Consonant-le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Unaccented final syllable containing a consonant before /l/ followed by a silent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drib-</a:t>
                      </a:r>
                      <a:r>
                        <a:rPr lang="en-US" dirty="0" err="1"/>
                        <a:t>ble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bea-gle</a:t>
                      </a:r>
                      <a:r>
                        <a:rPr lang="en-US" dirty="0"/>
                        <a:t>, lit-</a:t>
                      </a:r>
                      <a:r>
                        <a:rPr lang="en-US" dirty="0" err="1"/>
                        <a:t>tle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708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National Reading Panel reviewed 45 studies and found that direct instruction in words and/or the meaningful parts of words (morphology) has a positive impact on reading comprehension (studies from grades 1-12)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NLP studies showed the special importance of vocabulary to second-language learners: effect size is bigger</a:t>
            </a:r>
          </a:p>
        </p:txBody>
      </p:sp>
    </p:spTree>
    <p:extLst>
      <p:ext uri="{BB962C8B-B14F-4D97-AF65-F5344CB8AC3E}">
        <p14:creationId xmlns:p14="http://schemas.microsoft.com/office/powerpoint/2010/main" val="1360908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Oral Reading Fluency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156A32-97E8-485E-9BD6-33DA6CD3A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365928"/>
              </p:ext>
            </p:extLst>
          </p:nvPr>
        </p:nvGraphicFramePr>
        <p:xfrm>
          <a:off x="5998030" y="326572"/>
          <a:ext cx="5553892" cy="608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139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Reading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National Reading Panel reviewed 204 studies of reading comprehension strategy instruction (K-12)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What Works Clearinghouse (Shanahan, Carlson, Carriere, Duke, et al., 2010) concluded that reading comprehension strategy instruction was effective with students in the primary grades</a:t>
            </a:r>
          </a:p>
        </p:txBody>
      </p:sp>
    </p:spTree>
    <p:extLst>
      <p:ext uri="{BB962C8B-B14F-4D97-AF65-F5344CB8AC3E}">
        <p14:creationId xmlns:p14="http://schemas.microsoft.com/office/powerpoint/2010/main" val="2694256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Reading Comprehension (cont.)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F4D5CA-D4C5-4487-84E6-9DEC6A3DF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81901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50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Purpose of Presentation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D5E481-C154-4D5E-B48E-F8C38E334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3124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221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Reading Comprehension (cont.)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7D2A8DB-9E40-4130-B5C2-DF0241486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9883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367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Writing—the ability to communicate one’s ideas effectively through written/printed words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Writing is important in its own right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Emphasis here is on the value that writing has to reading achievement</a:t>
            </a:r>
          </a:p>
        </p:txBody>
      </p:sp>
    </p:spTree>
    <p:extLst>
      <p:ext uri="{BB962C8B-B14F-4D97-AF65-F5344CB8AC3E}">
        <p14:creationId xmlns:p14="http://schemas.microsoft.com/office/powerpoint/2010/main" val="3719623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7301-5F1A-2144-A57D-2DF3A141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First-grader’s attempt to represent 59 phonemes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01A85D9-525D-FC4A-AFC4-E16DA29B6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2216" y="1600200"/>
            <a:ext cx="6507568" cy="4525963"/>
          </a:xfrm>
        </p:spPr>
      </p:pic>
    </p:spTree>
    <p:extLst>
      <p:ext uri="{BB962C8B-B14F-4D97-AF65-F5344CB8AC3E}">
        <p14:creationId xmlns:p14="http://schemas.microsoft.com/office/powerpoint/2010/main" val="354721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D2DAA-D9F7-AC4B-8CDA-9A52D0FD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Writing about 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316E95-0A2F-421F-B724-6724581C2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707458"/>
              </p:ext>
            </p:extLst>
          </p:nvPr>
        </p:nvGraphicFramePr>
        <p:xfrm>
          <a:off x="5446920" y="533400"/>
          <a:ext cx="6560023" cy="599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2991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AD03B-DC4A-3F4B-A78B-5F5620A0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Writing about 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18D71B-C3E5-48E2-8B75-7DE54B4C9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10326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334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Summary of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D6ED51-EA3D-46A6-AE52-88320A2FC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548682"/>
              </p:ext>
            </p:extLst>
          </p:nvPr>
        </p:nvGraphicFramePr>
        <p:xfrm>
          <a:off x="4939936" y="576943"/>
          <a:ext cx="6266794" cy="532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793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  Quality of Instruction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charset="0"/>
                <a:cs typeface="Calibri" charset="0"/>
              </a:rPr>
              <a:t>There are quality factors in teaching as well—and they too can have an impact on achievement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5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7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1" name="Picture 5" descr="j0090253"/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Quality of Instruction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9CDA3A-1ED3-442D-96C3-6E3758E18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921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690BA8-9BA8-124D-9687-A4D7B8B54A8C}"/>
              </a:ext>
            </a:extLst>
          </p:cNvPr>
          <p:cNvSpPr txBox="1"/>
          <p:nvPr/>
        </p:nvSpPr>
        <p:spPr>
          <a:xfrm>
            <a:off x="3571683" y="251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4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Quality of Instruction (cont.)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lnSpcReduction="10000"/>
          </a:bodyPr>
          <a:lstStyle/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Clear purposes</a:t>
            </a:r>
          </a:p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Explicit instruction</a:t>
            </a:r>
          </a:p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Amount of reading/language use within lessons</a:t>
            </a:r>
          </a:p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Thoroughness/intensity of instruction</a:t>
            </a:r>
          </a:p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Amount of interaction</a:t>
            </a:r>
          </a:p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Depth of information</a:t>
            </a:r>
          </a:p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Quality of explanation</a:t>
            </a:r>
          </a:p>
          <a:p>
            <a:pPr eaLnBrk="1" hangingPunct="1"/>
            <a:r>
              <a:rPr lang="en-US" sz="2400" dirty="0">
                <a:latin typeface="Calibri" charset="0"/>
                <a:cs typeface="Calibri" charset="0"/>
              </a:rPr>
              <a:t>Motivation</a:t>
            </a:r>
          </a:p>
          <a:p>
            <a:pPr eaLnBrk="1" hangingPunct="1"/>
            <a:endParaRPr lang="en-US" sz="2400" dirty="0">
              <a:latin typeface="Calibri" charset="0"/>
              <a:cs typeface="Calibri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779" name="Picture 5" descr="j0199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13987" y="2857501"/>
            <a:ext cx="1142998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If you want to improve reading</a:t>
            </a:r>
            <a:r>
              <a:rPr lang="is-IS" sz="4000">
                <a:solidFill>
                  <a:srgbClr val="FFFFFF"/>
                </a:solidFill>
              </a:rPr>
              <a:t>…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E3939C1-255A-4C76-AF3A-5AE6FE684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09172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28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31814-4A7B-DC48-8AB4-2C4131C9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What does it take to improve achievement?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1B1FB-BC6F-B343-BD3E-DFF5CC533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99454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91715-7B6F-A647-8BFF-68AF8D7B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342" y="802955"/>
            <a:ext cx="6574971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Common Parent Questions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B68E6615-AA96-4041-B31F-E53607114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B61E-0611-0A4C-864B-5D7552E7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505" y="1817915"/>
            <a:ext cx="5742781" cy="450668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How early should we teach reading?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is dyslexia?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Should our kids get homework?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books should my children read?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How can we help our children succeed in reading?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How can we know if our children are doing well?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Who does better, boys or girls?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How much screen time should we allow?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Etc. etc. etc.?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45B19-DE56-2345-983C-84725347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Some Current Controversies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040765-EE95-46DB-A219-A3BA01E49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9602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08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CF57B-32D2-7248-A66A-8B95288E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Let’s turn to the research—but which research?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081BB4-B9A3-4590-BB4E-87EB2767D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1088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22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Preventing Reading Difficulties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D340CD-3FFA-4F4E-BD4A-851793B06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09776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0BFB0E0-2752-3143-95D5-A8DD778A5C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87" y="109057"/>
            <a:ext cx="1857336" cy="22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157142"/>
            <a:ext cx="9144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COMMITTEE ON THE PREVENTION OF READING DIFFICULTIES IN YOUNG CHILDREN</a:t>
            </a:r>
            <a:endParaRPr lang="en-US" sz="2400" dirty="0"/>
          </a:p>
          <a:p>
            <a:r>
              <a:rPr lang="en-US" dirty="0"/>
              <a:t>CATHERINE SNOW </a:t>
            </a:r>
            <a:r>
              <a:rPr lang="en-US" i="1" dirty="0"/>
              <a:t>(Chair),</a:t>
            </a:r>
            <a:r>
              <a:rPr lang="en-US" dirty="0"/>
              <a:t> Graduate School of Education, Harvard University, Chair</a:t>
            </a:r>
          </a:p>
          <a:p>
            <a:r>
              <a:rPr lang="en-US" dirty="0"/>
              <a:t>MARILYN JAGER ADAMS, Bolt, </a:t>
            </a:r>
            <a:r>
              <a:rPr lang="en-US" dirty="0" err="1"/>
              <a:t>Beranek</a:t>
            </a:r>
            <a:r>
              <a:rPr lang="en-US" dirty="0"/>
              <a:t>, and Newman Inc., Cambridge, Massachusetts</a:t>
            </a:r>
          </a:p>
          <a:p>
            <a:r>
              <a:rPr lang="en-US" dirty="0"/>
              <a:t>BARBARA T. BOWMAN, Erikson Institute, Chicago, Illinois</a:t>
            </a:r>
          </a:p>
          <a:p>
            <a:r>
              <a:rPr lang="en-US" dirty="0"/>
              <a:t>BARBARA FOORMAN, Depart of Pediatrics, University of Texas, and Houston Medical School</a:t>
            </a:r>
          </a:p>
          <a:p>
            <a:r>
              <a:rPr lang="en-US" dirty="0"/>
              <a:t>DOROTHY FOWLER, Fairfax County Public Schools, Annandale, Virginia</a:t>
            </a:r>
          </a:p>
          <a:p>
            <a:r>
              <a:rPr lang="en-US" dirty="0"/>
              <a:t>CLAUDE N. GOLDENBERG, Department of Teacher </a:t>
            </a:r>
            <a:r>
              <a:rPr lang="en-US" dirty="0" err="1"/>
              <a:t>Educ</a:t>
            </a:r>
            <a:r>
              <a:rPr lang="en-US" dirty="0"/>
              <a:t>, California State University, Long Beach</a:t>
            </a:r>
          </a:p>
          <a:p>
            <a:r>
              <a:rPr lang="en-US" dirty="0"/>
              <a:t>EDWARD J. KAME'ENUI, College of Education, University of Oregon, Eugene</a:t>
            </a:r>
          </a:p>
          <a:p>
            <a:r>
              <a:rPr lang="en-US" dirty="0"/>
              <a:t>WILLIAM LABOV, Department of Linguistics and Psychology, University of Pennsylvania</a:t>
            </a:r>
          </a:p>
          <a:p>
            <a:r>
              <a:rPr lang="en-US" dirty="0"/>
              <a:t>RICHARD K. OLSON, Department of Psychology, University of Colorado, Boulder</a:t>
            </a:r>
          </a:p>
          <a:p>
            <a:r>
              <a:rPr lang="en-US" dirty="0"/>
              <a:t>ANNEMARIE SULLIVAN PALINCSAR, School of Education, University of Michigan, Ann Arbor</a:t>
            </a:r>
          </a:p>
          <a:p>
            <a:r>
              <a:rPr lang="en-US" dirty="0"/>
              <a:t>CHARLES A. PERFETTI, Department of Psychology, University of Pittsburgh</a:t>
            </a:r>
          </a:p>
          <a:p>
            <a:r>
              <a:rPr lang="en-US" dirty="0"/>
              <a:t>HOLLIS S. SCARBOROUGH, Brooklyn College, City University of New York, and Haskins    </a:t>
            </a:r>
          </a:p>
          <a:p>
            <a:r>
              <a:rPr lang="en-US" dirty="0"/>
              <a:t>            Laboratories, New Haven, Connecticut</a:t>
            </a:r>
          </a:p>
          <a:p>
            <a:r>
              <a:rPr lang="en-US" dirty="0"/>
              <a:t>SALLY SHAYWITZ, Department of Pediatrics, Yale University</a:t>
            </a:r>
          </a:p>
          <a:p>
            <a:r>
              <a:rPr lang="en-US" dirty="0"/>
              <a:t>KEITH STANOVICH, Ontario Institute for Studies in Education, University of Toronto</a:t>
            </a:r>
          </a:p>
          <a:p>
            <a:r>
              <a:rPr lang="en-US" dirty="0"/>
              <a:t>DOROTHY STRICKLAND, Graduate School of Education, Rutgers University</a:t>
            </a:r>
          </a:p>
          <a:p>
            <a:r>
              <a:rPr lang="en-US" dirty="0"/>
              <a:t>SAM STRINGFIELD, Center for the Social Organization of Schools, Johns Hopkins University</a:t>
            </a:r>
          </a:p>
          <a:p>
            <a:r>
              <a:rPr lang="en-US" dirty="0"/>
              <a:t>ELIZABETH SULZBY, School of Education, University of Michigan, Ann Arbor</a:t>
            </a:r>
          </a:p>
        </p:txBody>
      </p:sp>
    </p:spTree>
    <p:extLst>
      <p:ext uri="{BB962C8B-B14F-4D97-AF65-F5344CB8AC3E}">
        <p14:creationId xmlns:p14="http://schemas.microsoft.com/office/powerpoint/2010/main" val="232987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3659</Words>
  <Application>Microsoft Macintosh PowerPoint</Application>
  <PresentationFormat>Widescreen</PresentationFormat>
  <Paragraphs>511</Paragraphs>
  <Slides>61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Book Antiqua</vt:lpstr>
      <vt:lpstr>Calibri</vt:lpstr>
      <vt:lpstr>Times New Roman</vt:lpstr>
      <vt:lpstr>Verdana</vt:lpstr>
      <vt:lpstr>Office Theme</vt:lpstr>
      <vt:lpstr>Chart</vt:lpstr>
      <vt:lpstr>PowerPoint Presentation</vt:lpstr>
      <vt:lpstr>Literacy is Important</vt:lpstr>
      <vt:lpstr>Literacy Levels Languish</vt:lpstr>
      <vt:lpstr>Reading Instruction is Controversial</vt:lpstr>
      <vt:lpstr>Purpose of Presentation</vt:lpstr>
      <vt:lpstr>What does it take to improve achievement?</vt:lpstr>
      <vt:lpstr>Let’s turn to the research—but which research?</vt:lpstr>
      <vt:lpstr>Preventing Reading Difficulties</vt:lpstr>
      <vt:lpstr>PowerPoint Presentation</vt:lpstr>
      <vt:lpstr>National Reading Panel</vt:lpstr>
      <vt:lpstr>PowerPoint Presentation</vt:lpstr>
      <vt:lpstr>National Early Literacy Panel</vt:lpstr>
      <vt:lpstr>PowerPoint Presentation</vt:lpstr>
      <vt:lpstr>National Literacy Panel for Language Minority Children and Youth</vt:lpstr>
      <vt:lpstr>PowerPoint Presentation</vt:lpstr>
      <vt:lpstr>What Works Clearinghouse</vt:lpstr>
      <vt:lpstr>What Works Clearinghouse Panelists (sample)</vt:lpstr>
      <vt:lpstr>Carnegie Corporation Meta-Analyses</vt:lpstr>
      <vt:lpstr>Visible Learning</vt:lpstr>
      <vt:lpstr>This Presentation</vt:lpstr>
      <vt:lpstr>Learning is Individual</vt:lpstr>
      <vt:lpstr>Three Aspects of Experience</vt:lpstr>
      <vt:lpstr>Amount of Instruction</vt:lpstr>
      <vt:lpstr>Amount of Teaching</vt:lpstr>
      <vt:lpstr>PowerPoint Presentation</vt:lpstr>
      <vt:lpstr>Effects of full-day kindergarten</vt:lpstr>
      <vt:lpstr> Number of Instructional Days in School Year by Country </vt:lpstr>
      <vt:lpstr>Extended school year</vt:lpstr>
      <vt:lpstr>Use of School Day</vt:lpstr>
      <vt:lpstr>Kennewick School</vt:lpstr>
      <vt:lpstr>PowerPoint Presentation</vt:lpstr>
      <vt:lpstr>Other time data</vt:lpstr>
      <vt:lpstr>Content of Instruction</vt:lpstr>
      <vt:lpstr>What needs to be taught?</vt:lpstr>
      <vt:lpstr>Components of Literacy</vt:lpstr>
      <vt:lpstr>Phonological Awareness</vt:lpstr>
      <vt:lpstr>Phonological Awareness (cont.)</vt:lpstr>
      <vt:lpstr>Examples of PA Skills</vt:lpstr>
      <vt:lpstr>Phonics</vt:lpstr>
      <vt:lpstr>Phonics (cont.)</vt:lpstr>
      <vt:lpstr>Phoneme-Grapheme Correspondences</vt:lpstr>
      <vt:lpstr>Phoneme-Grapheme Correspondence</vt:lpstr>
      <vt:lpstr>Phoneme-Grapheme Correspondence</vt:lpstr>
      <vt:lpstr>Phoneme-Grapheme Correspondence</vt:lpstr>
      <vt:lpstr>Syllable Patterns</vt:lpstr>
      <vt:lpstr>Vocabulary</vt:lpstr>
      <vt:lpstr>Oral Reading Fluency</vt:lpstr>
      <vt:lpstr>Reading Comprehension</vt:lpstr>
      <vt:lpstr>Reading Comprehension (cont.)</vt:lpstr>
      <vt:lpstr>Reading Comprehension (cont.)</vt:lpstr>
      <vt:lpstr>Writing</vt:lpstr>
      <vt:lpstr>First-grader’s attempt to represent 59 phonemes</vt:lpstr>
      <vt:lpstr>Writing about Text</vt:lpstr>
      <vt:lpstr>Writing about Text</vt:lpstr>
      <vt:lpstr>Summary of Content</vt:lpstr>
      <vt:lpstr>  Quality of Instruction</vt:lpstr>
      <vt:lpstr>Quality of Instruction</vt:lpstr>
      <vt:lpstr>Quality of Instruction (cont.)</vt:lpstr>
      <vt:lpstr>If you want to improve reading…</vt:lpstr>
      <vt:lpstr>Common Parent Questions</vt:lpstr>
      <vt:lpstr>Some Current Controversies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Shanahan, Timothy E</dc:creator>
  <cp:lastModifiedBy>Shanahan, Timothy E</cp:lastModifiedBy>
  <cp:revision>4</cp:revision>
  <dcterms:created xsi:type="dcterms:W3CDTF">2019-10-20T19:31:58Z</dcterms:created>
  <dcterms:modified xsi:type="dcterms:W3CDTF">2019-10-23T14:47:45Z</dcterms:modified>
</cp:coreProperties>
</file>